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146.xml" ContentType="application/vnd.openxmlformats-officedocument.presentationml.tags+xml"/>
  <Override PartName="/ppt/tags/tag147.xml" ContentType="application/vnd.openxmlformats-officedocument.presentationml.tags+xml"/>
  <Override PartName="/ppt/notesSlides/notesSlide1.xml" ContentType="application/vnd.openxmlformats-officedocument.presentationml.notesSlide+xml"/>
  <Override PartName="/ppt/tags/tag148.xml" ContentType="application/vnd.openxmlformats-officedocument.presentationml.tags+xml"/>
  <Override PartName="/ppt/tags/tag149.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150.xml" ContentType="application/vnd.openxmlformats-officedocument.presentationml.tags+xml"/>
  <Override PartName="/ppt/tags/tag151.xml" ContentType="application/vnd.openxmlformats-officedocument.presentationml.tags+xml"/>
  <Override PartName="/ppt/charts/chart2.xml" ContentType="application/vnd.openxmlformats-officedocument.drawingml.chart+xml"/>
  <Override PartName="/ppt/theme/themeOverride1.xml" ContentType="application/vnd.openxmlformats-officedocument.themeOverride+xml"/>
  <Override PartName="/ppt/tags/tag152.xml" ContentType="application/vnd.openxmlformats-officedocument.presentationml.tags+xml"/>
  <Override PartName="/ppt/tags/tag153.xml" ContentType="application/vnd.openxmlformats-officedocument.presentationml.tags+xml"/>
  <Override PartName="/ppt/charts/chart3.xml" ContentType="application/vnd.openxmlformats-officedocument.drawingml.chart+xml"/>
  <Override PartName="/ppt/theme/themeOverride2.xml" ContentType="application/vnd.openxmlformats-officedocument.themeOverride+xml"/>
  <Override PartName="/ppt/tags/tag154.xml" ContentType="application/vnd.openxmlformats-officedocument.presentationml.tags+xml"/>
  <Override PartName="/ppt/tags/tag155.xml" ContentType="application/vnd.openxmlformats-officedocument.presentationml.tags+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3.xml" ContentType="application/vnd.openxmlformats-officedocument.themeOverride+xml"/>
  <Override PartName="/ppt/tags/tag156.xml" ContentType="application/vnd.openxmlformats-officedocument.presentationml.tags+xml"/>
  <Override PartName="/ppt/tags/tag157.xml" ContentType="application/vnd.openxmlformats-officedocument.presentationml.tags+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4.xml" ContentType="application/vnd.openxmlformats-officedocument.themeOverride+xml"/>
  <Override PartName="/ppt/tags/tag158.xml" ContentType="application/vnd.openxmlformats-officedocument.presentationml.tags+xml"/>
  <Override PartName="/ppt/tags/tag159.xml" ContentType="application/vnd.openxmlformats-officedocument.presentationml.tags+xml"/>
  <Override PartName="/ppt/charts/chart6.xml" ContentType="application/vnd.openxmlformats-officedocument.drawingml.chart+xml"/>
  <Override PartName="/ppt/theme/themeOverride5.xml" ContentType="application/vnd.openxmlformats-officedocument.themeOverride+xml"/>
  <Override PartName="/ppt/tags/tag160.xml" ContentType="application/vnd.openxmlformats-officedocument.presentationml.tags+xml"/>
  <Override PartName="/ppt/tags/tag161.xml" ContentType="application/vnd.openxmlformats-officedocument.presentationml.tags+xml"/>
  <Override PartName="/ppt/charts/chart7.xml" ContentType="application/vnd.openxmlformats-officedocument.drawingml.chart+xml"/>
  <Override PartName="/ppt/theme/themeOverride6.xml" ContentType="application/vnd.openxmlformats-officedocument.themeOverride+xml"/>
  <Override PartName="/ppt/tags/tag162.xml" ContentType="application/vnd.openxmlformats-officedocument.presentationml.tags+xml"/>
  <Override PartName="/ppt/tags/tag163.xml" ContentType="application/vnd.openxmlformats-officedocument.presentationml.tags+xml"/>
  <Override PartName="/ppt/charts/chart8.xml" ContentType="application/vnd.openxmlformats-officedocument.drawingml.chart+xml"/>
  <Override PartName="/ppt/charts/style4.xml" ContentType="application/vnd.ms-office.chartstyle+xml"/>
  <Override PartName="/ppt/charts/colors4.xml" ContentType="application/vnd.ms-office.chartcolorstyle+xml"/>
  <Override PartName="/ppt/charts/chart9.xml" ContentType="application/vnd.openxmlformats-officedocument.drawingml.chart+xml"/>
  <Override PartName="/ppt/charts/style5.xml" ContentType="application/vnd.ms-office.chartstyle+xml"/>
  <Override PartName="/ppt/charts/colors5.xml" ContentType="application/vnd.ms-office.chartcolorstyle+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charts/chart10.xml" ContentType="application/vnd.openxmlformats-officedocument.drawingml.chart+xml"/>
  <Override PartName="/ppt/theme/themeOverride7.xml" ContentType="application/vnd.openxmlformats-officedocument.themeOverride+xml"/>
  <Override PartName="/ppt/tags/tag168.xml" ContentType="application/vnd.openxmlformats-officedocument.presentationml.tags+xml"/>
  <Override PartName="/ppt/tags/tag169.xml" ContentType="application/vnd.openxmlformats-officedocument.presentationml.tags+xml"/>
  <Override PartName="/ppt/charts/chart11.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8.xml" ContentType="application/vnd.openxmlformats-officedocument.themeOverride+xml"/>
  <Override PartName="/ppt/tags/tag170.xml" ContentType="application/vnd.openxmlformats-officedocument.presentationml.tags+xml"/>
  <Override PartName="/ppt/tags/tag171.xml" ContentType="application/vnd.openxmlformats-officedocument.presentationml.tags+xml"/>
  <Override PartName="/ppt/charts/chart12.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9.xml" ContentType="application/vnd.openxmlformats-officedocument.themeOverride+xml"/>
  <Override PartName="/ppt/tags/tag172.xml" ContentType="application/vnd.openxmlformats-officedocument.presentationml.tags+xml"/>
  <Override PartName="/ppt/tags/tag173.xml" ContentType="application/vnd.openxmlformats-officedocument.presentationml.tags+xml"/>
  <Override PartName="/ppt/charts/chart13.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10.xml" ContentType="application/vnd.openxmlformats-officedocument.themeOverride+xml"/>
  <Override PartName="/ppt/tags/tag174.xml" ContentType="application/vnd.openxmlformats-officedocument.presentationml.tags+xml"/>
  <Override PartName="/ppt/tags/tag175.xml" ContentType="application/vnd.openxmlformats-officedocument.presentationml.tags+xml"/>
  <Override PartName="/ppt/charts/chart14.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11.xml" ContentType="application/vnd.openxmlformats-officedocument.themeOverride+xml"/>
  <Override PartName="/ppt/tags/tag176.xml" ContentType="application/vnd.openxmlformats-officedocument.presentationml.tags+xml"/>
  <Override PartName="/ppt/tags/tag177.xml" ContentType="application/vnd.openxmlformats-officedocument.presentationml.tags+xml"/>
  <Override PartName="/ppt/charts/chart15.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12.xml" ContentType="application/vnd.openxmlformats-officedocument.themeOverride+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25"/>
  </p:notesMasterIdLst>
  <p:handoutMasterIdLst>
    <p:handoutMasterId r:id="rId26"/>
  </p:handoutMasterIdLst>
  <p:sldIdLst>
    <p:sldId id="399" r:id="rId5"/>
    <p:sldId id="711" r:id="rId6"/>
    <p:sldId id="712" r:id="rId7"/>
    <p:sldId id="713" r:id="rId8"/>
    <p:sldId id="715" r:id="rId9"/>
    <p:sldId id="717" r:id="rId10"/>
    <p:sldId id="721" r:id="rId11"/>
    <p:sldId id="723" r:id="rId12"/>
    <p:sldId id="724" r:id="rId13"/>
    <p:sldId id="282" r:id="rId14"/>
    <p:sldId id="727" r:id="rId15"/>
    <p:sldId id="754" r:id="rId16"/>
    <p:sldId id="735" r:id="rId17"/>
    <p:sldId id="737" r:id="rId18"/>
    <p:sldId id="752" r:id="rId19"/>
    <p:sldId id="753" r:id="rId20"/>
    <p:sldId id="751" r:id="rId21"/>
    <p:sldId id="263" r:id="rId22"/>
    <p:sldId id="749" r:id="rId23"/>
    <p:sldId id="750" r:id="rId24"/>
  </p:sldIdLst>
  <p:sldSz cx="12192000" cy="6858000"/>
  <p:notesSz cx="6797675" cy="9926638"/>
  <p:embeddedFontLst>
    <p:embeddedFont>
      <p:font typeface="Arial Black" panose="020B0A04020102020204" pitchFamily="34" charset="0"/>
      <p:bold r:id="rId27"/>
    </p:embeddedFont>
    <p:embeddedFont>
      <p:font typeface="Calibri" panose="020F0502020204030204" pitchFamily="34" charset="0"/>
      <p:regular r:id="rId28"/>
      <p:bold r:id="rId29"/>
      <p:italic r:id="rId30"/>
      <p:boldItalic r:id="rId31"/>
    </p:embeddedFont>
    <p:embeddedFont>
      <p:font typeface="HelveticaNeueLT Std Lt Cn" panose="020B0406020202030204" charset="0"/>
      <p:regular r:id="rId32"/>
    </p:embeddedFont>
    <p:embeddedFont>
      <p:font typeface="Segoe UI" panose="020B0502040204020203" pitchFamily="34" charset="0"/>
      <p:regular r:id="rId33"/>
      <p:bold r:id="rId34"/>
      <p:italic r:id="rId35"/>
      <p:boldItalic r:id="rId36"/>
    </p:embeddedFont>
  </p:embeddedFontLst>
  <p:custDataLst>
    <p:tags r:id="rId37"/>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main Carette" initials="RC" lastIdx="1" clrIdx="0">
    <p:extLst>
      <p:ext uri="{19B8F6BF-5375-455C-9EA6-DF929625EA0E}">
        <p15:presenceInfo xmlns:p15="http://schemas.microsoft.com/office/powerpoint/2012/main" userId="f5b5fcd6593eb51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CA240"/>
    <a:srgbClr val="FF8181"/>
    <a:srgbClr val="2F469C"/>
    <a:srgbClr val="D9D9D9"/>
    <a:srgbClr val="E6A28E"/>
    <a:srgbClr val="47D52F"/>
    <a:srgbClr val="405A9C"/>
    <a:srgbClr val="009D9C"/>
    <a:srgbClr val="C00000"/>
    <a:srgbClr val="C6DBA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3" d="100"/>
          <a:sy n="63" d="100"/>
        </p:scale>
        <p:origin x="780" y="4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font" Target="fonts/font8.fntdata"/><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3.fntdata"/><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6.fntdata"/><Relationship Id="rId37" Type="http://schemas.openxmlformats.org/officeDocument/2006/relationships/tags" Target="tags/tag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5.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openxmlformats.org/officeDocument/2006/relationships/font" Target="fonts/font7.fntdata"/><Relationship Id="rId38"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2" Type="http://schemas.openxmlformats.org/officeDocument/2006/relationships/package" Target="../embeddings/Microsoft_Excel_Worksheet9.xlsx"/><Relationship Id="rId1" Type="http://schemas.openxmlformats.org/officeDocument/2006/relationships/themeOverride" Target="../theme/themeOverride7.xm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package" Target="../embeddings/Microsoft_Excel_Worksheet14.xlsx"/></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2.xm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5.xml"/></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Excel_Worksheet6.xlsx"/><Relationship Id="rId1" Type="http://schemas.openxmlformats.org/officeDocument/2006/relationships/themeOverride" Target="../theme/themeOverride6.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4.xml"/><Relationship Id="rId1" Type="http://schemas.microsoft.com/office/2011/relationships/chartStyle" Target="style4.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Feuil1!$B$1</c:f>
              <c:strCache>
                <c:ptCount val="1"/>
                <c:pt idx="0">
                  <c:v>Ventes</c:v>
                </c:pt>
              </c:strCache>
            </c:strRef>
          </c:tx>
          <c:spPr>
            <a:ln>
              <a:noFill/>
            </a:ln>
          </c:spPr>
          <c:dPt>
            <c:idx val="0"/>
            <c:bubble3D val="0"/>
            <c:spPr>
              <a:solidFill>
                <a:schemeClr val="tx2">
                  <a:lumMod val="75000"/>
                </a:schemeClr>
              </a:solidFill>
              <a:ln w="19050">
                <a:noFill/>
              </a:ln>
              <a:effectLst/>
            </c:spPr>
            <c:extLst>
              <c:ext xmlns:c16="http://schemas.microsoft.com/office/drawing/2014/chart" uri="{C3380CC4-5D6E-409C-BE32-E72D297353CC}">
                <c16:uniqueId val="{00000001-4B79-434B-8EA1-F491871E8EDC}"/>
              </c:ext>
            </c:extLst>
          </c:dPt>
          <c:dPt>
            <c:idx val="1"/>
            <c:bubble3D val="0"/>
            <c:spPr>
              <a:solidFill>
                <a:schemeClr val="tx2"/>
              </a:solidFill>
              <a:ln w="19050">
                <a:noFill/>
              </a:ln>
              <a:effectLst/>
            </c:spPr>
            <c:extLst>
              <c:ext xmlns:c16="http://schemas.microsoft.com/office/drawing/2014/chart" uri="{C3380CC4-5D6E-409C-BE32-E72D297353CC}">
                <c16:uniqueId val="{00000003-4B79-434B-8EA1-F491871E8EDC}"/>
              </c:ext>
            </c:extLst>
          </c:dPt>
          <c:dPt>
            <c:idx val="2"/>
            <c:bubble3D val="0"/>
            <c:spPr>
              <a:solidFill>
                <a:schemeClr val="accent1"/>
              </a:solidFill>
              <a:ln w="19050">
                <a:noFill/>
              </a:ln>
              <a:effectLst/>
            </c:spPr>
            <c:extLst>
              <c:ext xmlns:c16="http://schemas.microsoft.com/office/drawing/2014/chart" uri="{C3380CC4-5D6E-409C-BE32-E72D297353CC}">
                <c16:uniqueId val="{00000005-4B79-434B-8EA1-F491871E8EDC}"/>
              </c:ext>
            </c:extLst>
          </c:dPt>
          <c:dPt>
            <c:idx val="3"/>
            <c:bubble3D val="0"/>
            <c:spPr>
              <a:solidFill>
                <a:schemeClr val="accent2"/>
              </a:solidFill>
              <a:ln w="19050">
                <a:noFill/>
              </a:ln>
              <a:effectLst/>
            </c:spPr>
            <c:extLst>
              <c:ext xmlns:c16="http://schemas.microsoft.com/office/drawing/2014/chart" uri="{C3380CC4-5D6E-409C-BE32-E72D297353CC}">
                <c16:uniqueId val="{00000007-4B79-434B-8EA1-F491871E8EDC}"/>
              </c:ext>
            </c:extLst>
          </c:dPt>
          <c:dPt>
            <c:idx val="4"/>
            <c:bubble3D val="0"/>
            <c:spPr>
              <a:solidFill>
                <a:schemeClr val="accent3"/>
              </a:solidFill>
              <a:ln w="19050">
                <a:noFill/>
              </a:ln>
              <a:effectLst/>
            </c:spPr>
            <c:extLst>
              <c:ext xmlns:c16="http://schemas.microsoft.com/office/drawing/2014/chart" uri="{C3380CC4-5D6E-409C-BE32-E72D297353CC}">
                <c16:uniqueId val="{00000009-4B79-434B-8EA1-F491871E8EDC}"/>
              </c:ext>
            </c:extLst>
          </c:dPt>
          <c:dPt>
            <c:idx val="5"/>
            <c:bubble3D val="0"/>
            <c:spPr>
              <a:solidFill>
                <a:schemeClr val="bg1">
                  <a:lumMod val="50000"/>
                </a:schemeClr>
              </a:solidFill>
              <a:ln w="19050">
                <a:noFill/>
              </a:ln>
              <a:effectLst/>
            </c:spPr>
            <c:extLst>
              <c:ext xmlns:c16="http://schemas.microsoft.com/office/drawing/2014/chart" uri="{C3380CC4-5D6E-409C-BE32-E72D297353CC}">
                <c16:uniqueId val="{0000000B-4B79-434B-8EA1-F491871E8EDC}"/>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Feuil1!$A$2:$A$7</c:f>
              <c:strCache>
                <c:ptCount val="6"/>
                <c:pt idx="0">
                  <c:v>% Strongly agree</c:v>
                </c:pt>
                <c:pt idx="1">
                  <c:v>% Tend to agree</c:v>
                </c:pt>
                <c:pt idx="2">
                  <c:v>% Neither agree nor disagree</c:v>
                </c:pt>
                <c:pt idx="3">
                  <c:v>% Tend to disagree</c:v>
                </c:pt>
                <c:pt idx="4">
                  <c:v>% Strongly disagree</c:v>
                </c:pt>
                <c:pt idx="5">
                  <c:v>% Don't know</c:v>
                </c:pt>
              </c:strCache>
            </c:strRef>
          </c:cat>
          <c:val>
            <c:numRef>
              <c:f>Feuil1!$B$2:$B$7</c:f>
              <c:numCache>
                <c:formatCode>0%</c:formatCode>
                <c:ptCount val="6"/>
                <c:pt idx="0">
                  <c:v>0.09</c:v>
                </c:pt>
                <c:pt idx="1">
                  <c:v>0.3</c:v>
                </c:pt>
                <c:pt idx="2">
                  <c:v>0.3</c:v>
                </c:pt>
                <c:pt idx="3">
                  <c:v>0.16</c:v>
                </c:pt>
                <c:pt idx="4">
                  <c:v>0.11</c:v>
                </c:pt>
                <c:pt idx="5">
                  <c:v>0.04</c:v>
                </c:pt>
              </c:numCache>
            </c:numRef>
          </c:val>
          <c:extLst>
            <c:ext xmlns:c16="http://schemas.microsoft.com/office/drawing/2014/chart" uri="{C3380CC4-5D6E-409C-BE32-E72D297353CC}">
              <c16:uniqueId val="{0000000E-4B79-434B-8EA1-F491871E8EDC}"/>
            </c:ext>
          </c:extLst>
        </c:ser>
        <c:dLbls>
          <c:showLegendKey val="0"/>
          <c:showVal val="1"/>
          <c:showCatName val="0"/>
          <c:showSerName val="0"/>
          <c:showPercent val="0"/>
          <c:showBubbleSize val="0"/>
          <c:showLeaderLines val="1"/>
        </c:dLbls>
        <c:firstSliceAng val="0"/>
        <c:holeSize val="4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74433863698162439"/>
          <c:y val="3.2884902840059793E-2"/>
          <c:w val="0.24701541094694993"/>
          <c:h val="0.93423019431988041"/>
        </c:manualLayout>
      </c:layout>
      <c:barChart>
        <c:barDir val="bar"/>
        <c:grouping val="clustered"/>
        <c:varyColors val="0"/>
        <c:ser>
          <c:idx val="0"/>
          <c:order val="0"/>
          <c:tx>
            <c:strRef>
              <c:f>Sheet1!$B$1</c:f>
              <c:strCache>
                <c:ptCount val="1"/>
                <c:pt idx="0">
                  <c:v>% Global Country Average</c:v>
                </c:pt>
              </c:strCache>
            </c:strRef>
          </c:tx>
          <c:spPr>
            <a:solidFill>
              <a:srgbClr val="4A7ECA"/>
            </a:solidFill>
            <a:ln w="19050">
              <a:noFill/>
            </a:ln>
          </c:spPr>
          <c:invertIfNegative val="0"/>
          <c:dLbls>
            <c:spPr>
              <a:noFill/>
              <a:ln>
                <a:noFill/>
              </a:ln>
              <a:effectLst/>
            </c:spPr>
            <c:txPr>
              <a:bodyPr wrap="square" lIns="38100" tIns="19050" rIns="38100" bIns="19050" anchor="ctr">
                <a:spAutoFit/>
              </a:bodyPr>
              <a:lstStyle/>
              <a:p>
                <a:pPr>
                  <a:defRPr sz="1400" b="1"/>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Sheet1!$A$2:$A$15</c:f>
              <c:strCache>
                <c:ptCount val="14"/>
                <c:pt idx="0">
                  <c:v>Water supply and sewerage</c:v>
                </c:pt>
                <c:pt idx="1">
                  <c:v>Solar energy infrastructure</c:v>
                </c:pt>
                <c:pt idx="2">
                  <c:v>Flood defences</c:v>
                </c:pt>
                <c:pt idx="3">
                  <c:v>New housing supply</c:v>
                </c:pt>
                <c:pt idx="4">
                  <c:v>Pavements, footpaths &amp; pedestrian areas</c:v>
                </c:pt>
                <c:pt idx="5">
                  <c:v>The local road network</c:v>
                </c:pt>
                <c:pt idx="6">
                  <c:v>Digital infrastructure such as high speed broadband…*</c:v>
                </c:pt>
                <c:pt idx="7">
                  <c:v>Rail infrastructure - track/stations</c:v>
                </c:pt>
                <c:pt idx="8">
                  <c:v>Wind energy</c:v>
                </c:pt>
                <c:pt idx="9">
                  <c:v>Motorway/major road network</c:v>
                </c:pt>
                <c:pt idx="10">
                  <c:v>Cycle route/lanes/facilities</c:v>
                </c:pt>
                <c:pt idx="11">
                  <c:v>Electric vehicle charging infrastructure</c:v>
                </c:pt>
                <c:pt idx="12">
                  <c:v>Nuclear infrastructure to generate energy</c:v>
                </c:pt>
                <c:pt idx="13">
                  <c:v>Airports</c:v>
                </c:pt>
              </c:strCache>
            </c:strRef>
          </c:cat>
          <c:val>
            <c:numRef>
              <c:f>Sheet1!$B$2:$B$15</c:f>
              <c:numCache>
                <c:formatCode>General</c:formatCode>
                <c:ptCount val="14"/>
                <c:pt idx="0">
                  <c:v>42</c:v>
                </c:pt>
                <c:pt idx="1">
                  <c:v>39</c:v>
                </c:pt>
                <c:pt idx="2">
                  <c:v>36</c:v>
                </c:pt>
                <c:pt idx="3">
                  <c:v>34</c:v>
                </c:pt>
                <c:pt idx="4">
                  <c:v>33</c:v>
                </c:pt>
                <c:pt idx="5">
                  <c:v>32</c:v>
                </c:pt>
                <c:pt idx="6">
                  <c:v>32</c:v>
                </c:pt>
                <c:pt idx="7">
                  <c:v>31</c:v>
                </c:pt>
                <c:pt idx="8">
                  <c:v>31</c:v>
                </c:pt>
                <c:pt idx="9">
                  <c:v>30</c:v>
                </c:pt>
                <c:pt idx="10">
                  <c:v>25</c:v>
                </c:pt>
                <c:pt idx="11">
                  <c:v>24</c:v>
                </c:pt>
                <c:pt idx="12">
                  <c:v>11</c:v>
                </c:pt>
                <c:pt idx="13">
                  <c:v>11</c:v>
                </c:pt>
              </c:numCache>
            </c:numRef>
          </c:val>
          <c:extLst>
            <c:ext xmlns:c16="http://schemas.microsoft.com/office/drawing/2014/chart" uri="{C3380CC4-5D6E-409C-BE32-E72D297353CC}">
              <c16:uniqueId val="{00000000-93B7-489F-B672-6AE463C487C9}"/>
            </c:ext>
          </c:extLst>
        </c:ser>
        <c:dLbls>
          <c:dLblPos val="outEnd"/>
          <c:showLegendKey val="0"/>
          <c:showVal val="1"/>
          <c:showCatName val="0"/>
          <c:showSerName val="0"/>
          <c:showPercent val="0"/>
          <c:showBubbleSize val="0"/>
        </c:dLbls>
        <c:gapWidth val="50"/>
        <c:axId val="44799488"/>
        <c:axId val="44801024"/>
      </c:barChart>
      <c:catAx>
        <c:axId val="44799488"/>
        <c:scaling>
          <c:orientation val="maxMin"/>
        </c:scaling>
        <c:delete val="0"/>
        <c:axPos val="l"/>
        <c:numFmt formatCode="General" sourceLinked="0"/>
        <c:majorTickMark val="out"/>
        <c:minorTickMark val="none"/>
        <c:tickLblPos val="nextTo"/>
        <c:spPr>
          <a:ln>
            <a:noFill/>
          </a:ln>
        </c:spPr>
        <c:txPr>
          <a:bodyPr rot="0" vert="horz" anchor="ctr" anchorCtr="0"/>
          <a:lstStyle/>
          <a:p>
            <a:pPr>
              <a:defRPr sz="1400" b="0" baseline="0">
                <a:solidFill>
                  <a:schemeClr val="tx1"/>
                </a:solidFill>
                <a:latin typeface="+mn-lt"/>
              </a:defRPr>
            </a:pPr>
            <a:endParaRPr lang="en-US"/>
          </a:p>
        </c:txPr>
        <c:crossAx val="44801024"/>
        <c:crosses val="autoZero"/>
        <c:auto val="1"/>
        <c:lblAlgn val="ctr"/>
        <c:lblOffset val="100"/>
        <c:noMultiLvlLbl val="0"/>
      </c:catAx>
      <c:valAx>
        <c:axId val="44801024"/>
        <c:scaling>
          <c:orientation val="minMax"/>
          <c:max val="100"/>
          <c:min val="0"/>
        </c:scaling>
        <c:delete val="1"/>
        <c:axPos val="t"/>
        <c:numFmt formatCode="0%" sourceLinked="0"/>
        <c:majorTickMark val="out"/>
        <c:minorTickMark val="none"/>
        <c:tickLblPos val="nextTo"/>
        <c:crossAx val="44799488"/>
        <c:crossesAt val="1"/>
        <c:crossBetween val="between"/>
      </c:valAx>
    </c:plotArea>
    <c:plotVisOnly val="1"/>
    <c:dispBlanksAs val="gap"/>
    <c:showDLblsOverMax val="0"/>
  </c:chart>
  <c:txPr>
    <a:bodyPr/>
    <a:lstStyle/>
    <a:p>
      <a:pPr>
        <a:defRPr sz="1800"/>
      </a:pPr>
      <a:endParaRPr lang="en-US"/>
    </a:p>
  </c:txPr>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5351408614482924E-2"/>
          <c:y val="0.22519388040780691"/>
          <c:w val="0.93454255732126701"/>
          <c:h val="0.6531972807703138"/>
        </c:manualLayout>
      </c:layout>
      <c:barChart>
        <c:barDir val="col"/>
        <c:grouping val="clustered"/>
        <c:varyColors val="0"/>
        <c:ser>
          <c:idx val="0"/>
          <c:order val="0"/>
          <c:tx>
            <c:strRef>
              <c:f>Sheet1!$B$1</c:f>
              <c:strCache>
                <c:ptCount val="1"/>
                <c:pt idx="0">
                  <c:v>% 2020</c:v>
                </c:pt>
              </c:strCache>
            </c:strRef>
          </c:tx>
          <c:spPr>
            <a:solidFill>
              <a:srgbClr val="2F469C"/>
            </a:solidFill>
            <a:ln w="76200">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Statement A (economic)</c:v>
                </c:pt>
                <c:pt idx="1">
                  <c:v>Statement B (social)</c:v>
                </c:pt>
              </c:strCache>
            </c:strRef>
          </c:cat>
          <c:val>
            <c:numRef>
              <c:f>Sheet1!$B$2:$B$3</c:f>
              <c:numCache>
                <c:formatCode>General</c:formatCode>
                <c:ptCount val="2"/>
                <c:pt idx="0">
                  <c:v>32</c:v>
                </c:pt>
                <c:pt idx="1">
                  <c:v>48</c:v>
                </c:pt>
              </c:numCache>
            </c:numRef>
          </c:val>
          <c:extLst>
            <c:ext xmlns:c16="http://schemas.microsoft.com/office/drawing/2014/chart" uri="{C3380CC4-5D6E-409C-BE32-E72D297353CC}">
              <c16:uniqueId val="{00000000-7D9E-49AE-8B1B-42728BEE881B}"/>
            </c:ext>
          </c:extLst>
        </c:ser>
        <c:ser>
          <c:idx val="1"/>
          <c:order val="1"/>
          <c:tx>
            <c:strRef>
              <c:f>Sheet1!$C$1</c:f>
              <c:strCache>
                <c:ptCount val="1"/>
                <c:pt idx="0">
                  <c:v>% 2021</c:v>
                </c:pt>
              </c:strCache>
            </c:strRef>
          </c:tx>
          <c:spPr>
            <a:solidFill>
              <a:srgbClr val="2F469C">
                <a:lumMod val="20000"/>
                <a:lumOff val="80000"/>
              </a:srgbClr>
            </a:solidFill>
            <a:ln w="19050">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Statement A (economic)</c:v>
                </c:pt>
                <c:pt idx="1">
                  <c:v>Statement B (social)</c:v>
                </c:pt>
              </c:strCache>
            </c:strRef>
          </c:cat>
          <c:val>
            <c:numRef>
              <c:f>Sheet1!$C$2:$C$3</c:f>
              <c:numCache>
                <c:formatCode>General</c:formatCode>
                <c:ptCount val="2"/>
                <c:pt idx="0">
                  <c:v>35</c:v>
                </c:pt>
                <c:pt idx="1">
                  <c:v>42</c:v>
                </c:pt>
              </c:numCache>
            </c:numRef>
          </c:val>
          <c:extLst>
            <c:ext xmlns:c16="http://schemas.microsoft.com/office/drawing/2014/chart" uri="{C3380CC4-5D6E-409C-BE32-E72D297353CC}">
              <c16:uniqueId val="{00000001-7D9E-49AE-8B1B-42728BEE881B}"/>
            </c:ext>
          </c:extLst>
        </c:ser>
        <c:dLbls>
          <c:showLegendKey val="0"/>
          <c:showVal val="0"/>
          <c:showCatName val="0"/>
          <c:showSerName val="0"/>
          <c:showPercent val="0"/>
          <c:showBubbleSize val="0"/>
        </c:dLbls>
        <c:gapWidth val="150"/>
        <c:axId val="318490616"/>
        <c:axId val="318480120"/>
      </c:barChart>
      <c:catAx>
        <c:axId val="318490616"/>
        <c:scaling>
          <c:orientation val="minMax"/>
        </c:scaling>
        <c:delete val="0"/>
        <c:axPos val="b"/>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318480120"/>
        <c:crosses val="autoZero"/>
        <c:auto val="1"/>
        <c:lblAlgn val="ctr"/>
        <c:lblOffset val="100"/>
        <c:noMultiLvlLbl val="0"/>
      </c:catAx>
      <c:valAx>
        <c:axId val="318480120"/>
        <c:scaling>
          <c:orientation val="minMax"/>
          <c:max val="100"/>
        </c:scaling>
        <c:delete val="1"/>
        <c:axPos val="l"/>
        <c:majorGridlines>
          <c:spPr>
            <a:ln w="9525" cap="flat" cmpd="sng" algn="ctr">
              <a:noFill/>
              <a:round/>
            </a:ln>
            <a:effectLst/>
          </c:spPr>
        </c:majorGridlines>
        <c:numFmt formatCode="General" sourceLinked="1"/>
        <c:majorTickMark val="out"/>
        <c:minorTickMark val="none"/>
        <c:tickLblPos val="nextTo"/>
        <c:crossAx val="318490616"/>
        <c:crosses val="autoZero"/>
        <c:crossBetween val="between"/>
      </c:valAx>
      <c:spPr>
        <a:noFill/>
        <a:ln>
          <a:noFill/>
        </a:ln>
        <a:effectLst/>
      </c:spPr>
    </c:plotArea>
    <c:legend>
      <c:legendPos val="l"/>
      <c:layout>
        <c:manualLayout>
          <c:xMode val="edge"/>
          <c:yMode val="edge"/>
          <c:x val="1.7025935060215075E-3"/>
          <c:y val="0.30024332647540675"/>
          <c:w val="0.99829740788761834"/>
          <c:h val="8.1671503693887454E-2"/>
        </c:manualLayout>
      </c:layout>
      <c:overlay val="1"/>
      <c:spPr>
        <a:noFill/>
        <a:ln>
          <a:noFill/>
        </a:ln>
        <a:effectLst/>
      </c:spPr>
      <c:txPr>
        <a:bodyPr rot="0" spcFirstLastPara="1" vertOverflow="ellipsis" vert="horz" wrap="square" anchor="ctr" anchorCtr="1"/>
        <a:lstStyle/>
        <a:p>
          <a:pPr rtl="0">
            <a:defRPr sz="16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zero"/>
    <c:showDLblsOverMax val="0"/>
  </c:chart>
  <c:spPr>
    <a:noFill/>
    <a:ln>
      <a:noFill/>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5351408614482924E-2"/>
          <c:y val="0.22519388040780691"/>
          <c:w val="0.93454255732126701"/>
          <c:h val="0.6531972807703138"/>
        </c:manualLayout>
      </c:layout>
      <c:barChart>
        <c:barDir val="col"/>
        <c:grouping val="clustered"/>
        <c:varyColors val="0"/>
        <c:ser>
          <c:idx val="0"/>
          <c:order val="0"/>
          <c:tx>
            <c:strRef>
              <c:f>Sheet1!$B$1</c:f>
              <c:strCache>
                <c:ptCount val="1"/>
                <c:pt idx="0">
                  <c:v>% 2020</c:v>
                </c:pt>
              </c:strCache>
            </c:strRef>
          </c:tx>
          <c:spPr>
            <a:solidFill>
              <a:srgbClr val="2F469C"/>
            </a:solidFill>
            <a:ln w="76200">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Statement A (repair)</c:v>
                </c:pt>
                <c:pt idx="1">
                  <c:v>Statement B (new)</c:v>
                </c:pt>
              </c:strCache>
            </c:strRef>
          </c:cat>
          <c:val>
            <c:numRef>
              <c:f>Sheet1!$B$2:$B$3</c:f>
              <c:numCache>
                <c:formatCode>General</c:formatCode>
                <c:ptCount val="2"/>
                <c:pt idx="0">
                  <c:v>55</c:v>
                </c:pt>
                <c:pt idx="1">
                  <c:v>20</c:v>
                </c:pt>
              </c:numCache>
            </c:numRef>
          </c:val>
          <c:extLst>
            <c:ext xmlns:c16="http://schemas.microsoft.com/office/drawing/2014/chart" uri="{C3380CC4-5D6E-409C-BE32-E72D297353CC}">
              <c16:uniqueId val="{00000000-7D9E-49AE-8B1B-42728BEE881B}"/>
            </c:ext>
          </c:extLst>
        </c:ser>
        <c:ser>
          <c:idx val="1"/>
          <c:order val="1"/>
          <c:tx>
            <c:strRef>
              <c:f>Sheet1!$C$1</c:f>
              <c:strCache>
                <c:ptCount val="1"/>
                <c:pt idx="0">
                  <c:v>% 2021</c:v>
                </c:pt>
              </c:strCache>
            </c:strRef>
          </c:tx>
          <c:spPr>
            <a:solidFill>
              <a:srgbClr val="2F469C">
                <a:lumMod val="20000"/>
                <a:lumOff val="80000"/>
              </a:srgbClr>
            </a:solidFill>
            <a:ln w="19050">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Statement A (repair)</c:v>
                </c:pt>
                <c:pt idx="1">
                  <c:v>Statement B (new)</c:v>
                </c:pt>
              </c:strCache>
            </c:strRef>
          </c:cat>
          <c:val>
            <c:numRef>
              <c:f>Sheet1!$C$2:$C$3</c:f>
              <c:numCache>
                <c:formatCode>General</c:formatCode>
                <c:ptCount val="2"/>
                <c:pt idx="0">
                  <c:v>55</c:v>
                </c:pt>
                <c:pt idx="1">
                  <c:v>20</c:v>
                </c:pt>
              </c:numCache>
            </c:numRef>
          </c:val>
          <c:extLst>
            <c:ext xmlns:c16="http://schemas.microsoft.com/office/drawing/2014/chart" uri="{C3380CC4-5D6E-409C-BE32-E72D297353CC}">
              <c16:uniqueId val="{00000001-7D9E-49AE-8B1B-42728BEE881B}"/>
            </c:ext>
          </c:extLst>
        </c:ser>
        <c:dLbls>
          <c:showLegendKey val="0"/>
          <c:showVal val="0"/>
          <c:showCatName val="0"/>
          <c:showSerName val="0"/>
          <c:showPercent val="0"/>
          <c:showBubbleSize val="0"/>
        </c:dLbls>
        <c:gapWidth val="150"/>
        <c:axId val="318490616"/>
        <c:axId val="318480120"/>
      </c:barChart>
      <c:catAx>
        <c:axId val="318490616"/>
        <c:scaling>
          <c:orientation val="minMax"/>
        </c:scaling>
        <c:delete val="0"/>
        <c:axPos val="b"/>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318480120"/>
        <c:crosses val="autoZero"/>
        <c:auto val="1"/>
        <c:lblAlgn val="ctr"/>
        <c:lblOffset val="100"/>
        <c:noMultiLvlLbl val="0"/>
      </c:catAx>
      <c:valAx>
        <c:axId val="318480120"/>
        <c:scaling>
          <c:orientation val="minMax"/>
          <c:max val="100"/>
        </c:scaling>
        <c:delete val="1"/>
        <c:axPos val="l"/>
        <c:majorGridlines>
          <c:spPr>
            <a:ln w="9525" cap="flat" cmpd="sng" algn="ctr">
              <a:noFill/>
              <a:round/>
            </a:ln>
            <a:effectLst/>
          </c:spPr>
        </c:majorGridlines>
        <c:numFmt formatCode="General" sourceLinked="1"/>
        <c:majorTickMark val="out"/>
        <c:minorTickMark val="none"/>
        <c:tickLblPos val="nextTo"/>
        <c:crossAx val="318490616"/>
        <c:crosses val="autoZero"/>
        <c:crossBetween val="between"/>
      </c:valAx>
      <c:spPr>
        <a:noFill/>
        <a:ln>
          <a:noFill/>
        </a:ln>
        <a:effectLst/>
      </c:spPr>
    </c:plotArea>
    <c:legend>
      <c:legendPos val="l"/>
      <c:layout>
        <c:manualLayout>
          <c:xMode val="edge"/>
          <c:yMode val="edge"/>
          <c:x val="1.7025935060215075E-3"/>
          <c:y val="0.30024332647540675"/>
          <c:w val="0.99829740788761834"/>
          <c:h val="8.1671503693887454E-2"/>
        </c:manualLayout>
      </c:layout>
      <c:overlay val="1"/>
      <c:spPr>
        <a:noFill/>
        <a:ln>
          <a:noFill/>
        </a:ln>
        <a:effectLst/>
      </c:spPr>
      <c:txPr>
        <a:bodyPr rot="0" spcFirstLastPara="1" vertOverflow="ellipsis" vert="horz" wrap="square" anchor="ctr" anchorCtr="1"/>
        <a:lstStyle/>
        <a:p>
          <a:pPr rtl="0">
            <a:defRPr sz="16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zero"/>
    <c:showDLblsOverMax val="0"/>
  </c:chart>
  <c:spPr>
    <a:noFill/>
    <a:ln>
      <a:noFill/>
    </a:ln>
    <a:effectLst/>
  </c:spPr>
  <c:txPr>
    <a:bodyPr/>
    <a:lstStyle/>
    <a:p>
      <a:pPr>
        <a:defRPr/>
      </a:pPr>
      <a:endParaRPr lang="en-US"/>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5351408614482924E-2"/>
          <c:y val="0.22519388040780691"/>
          <c:w val="0.93454255732126701"/>
          <c:h val="0.6531972807703138"/>
        </c:manualLayout>
      </c:layout>
      <c:barChart>
        <c:barDir val="col"/>
        <c:grouping val="clustered"/>
        <c:varyColors val="0"/>
        <c:ser>
          <c:idx val="0"/>
          <c:order val="0"/>
          <c:tx>
            <c:strRef>
              <c:f>Sheet1!$B$1</c:f>
              <c:strCache>
                <c:ptCount val="1"/>
                <c:pt idx="0">
                  <c:v>% 2021</c:v>
                </c:pt>
              </c:strCache>
            </c:strRef>
          </c:tx>
          <c:spPr>
            <a:solidFill>
              <a:srgbClr val="2F469C"/>
            </a:solidFill>
            <a:ln w="76200">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Statement A (environment)</c:v>
                </c:pt>
                <c:pt idx="1">
                  <c:v>Statement B (economy)</c:v>
                </c:pt>
              </c:strCache>
            </c:strRef>
          </c:cat>
          <c:val>
            <c:numRef>
              <c:f>Sheet1!$B$2:$B$3</c:f>
              <c:numCache>
                <c:formatCode>General</c:formatCode>
                <c:ptCount val="2"/>
                <c:pt idx="0">
                  <c:v>51</c:v>
                </c:pt>
                <c:pt idx="1">
                  <c:v>26</c:v>
                </c:pt>
              </c:numCache>
            </c:numRef>
          </c:val>
          <c:extLst>
            <c:ext xmlns:c16="http://schemas.microsoft.com/office/drawing/2014/chart" uri="{C3380CC4-5D6E-409C-BE32-E72D297353CC}">
              <c16:uniqueId val="{00000000-7D9E-49AE-8B1B-42728BEE881B}"/>
            </c:ext>
          </c:extLst>
        </c:ser>
        <c:dLbls>
          <c:showLegendKey val="0"/>
          <c:showVal val="0"/>
          <c:showCatName val="0"/>
          <c:showSerName val="0"/>
          <c:showPercent val="0"/>
          <c:showBubbleSize val="0"/>
        </c:dLbls>
        <c:gapWidth val="150"/>
        <c:axId val="318490616"/>
        <c:axId val="318480120"/>
      </c:barChart>
      <c:catAx>
        <c:axId val="318490616"/>
        <c:scaling>
          <c:orientation val="minMax"/>
        </c:scaling>
        <c:delete val="0"/>
        <c:axPos val="b"/>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318480120"/>
        <c:crosses val="autoZero"/>
        <c:auto val="1"/>
        <c:lblAlgn val="ctr"/>
        <c:lblOffset val="100"/>
        <c:noMultiLvlLbl val="0"/>
      </c:catAx>
      <c:valAx>
        <c:axId val="318480120"/>
        <c:scaling>
          <c:orientation val="minMax"/>
          <c:max val="100"/>
        </c:scaling>
        <c:delete val="1"/>
        <c:axPos val="l"/>
        <c:majorGridlines>
          <c:spPr>
            <a:ln w="9525" cap="flat" cmpd="sng" algn="ctr">
              <a:noFill/>
              <a:round/>
            </a:ln>
            <a:effectLst/>
          </c:spPr>
        </c:majorGridlines>
        <c:numFmt formatCode="General" sourceLinked="1"/>
        <c:majorTickMark val="out"/>
        <c:minorTickMark val="none"/>
        <c:tickLblPos val="nextTo"/>
        <c:crossAx val="318490616"/>
        <c:crosses val="autoZero"/>
        <c:crossBetween val="between"/>
      </c:valAx>
      <c:spPr>
        <a:noFill/>
        <a:ln>
          <a:noFill/>
        </a:ln>
        <a:effectLst/>
      </c:spPr>
    </c:plotArea>
    <c:plotVisOnly val="1"/>
    <c:dispBlanksAs val="zero"/>
    <c:showDLblsOverMax val="0"/>
  </c:chart>
  <c:spPr>
    <a:noFill/>
    <a:ln>
      <a:noFill/>
    </a:ln>
    <a:effectLst/>
  </c:spPr>
  <c:txPr>
    <a:bodyPr/>
    <a:lstStyle/>
    <a:p>
      <a:pPr>
        <a:defRPr/>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7053483067590056"/>
          <c:y val="0.15702056244469612"/>
          <c:w val="0.49850918575936043"/>
          <c:h val="0.66884853560911528"/>
        </c:manualLayout>
      </c:layout>
      <c:radarChart>
        <c:radarStyle val="marker"/>
        <c:varyColors val="0"/>
        <c:ser>
          <c:idx val="0"/>
          <c:order val="0"/>
          <c:tx>
            <c:strRef>
              <c:f>Sheet1!$B$1</c:f>
              <c:strCache>
                <c:ptCount val="1"/>
                <c:pt idx="0">
                  <c:v>Global Country Average</c:v>
                </c:pt>
              </c:strCache>
            </c:strRef>
          </c:tx>
          <c:spPr>
            <a:ln w="76200" cap="rnd">
              <a:solidFill>
                <a:srgbClr val="2F469C"/>
              </a:solidFill>
              <a:round/>
            </a:ln>
            <a:effectLst/>
          </c:spPr>
          <c:marker>
            <c:symbol val="none"/>
          </c:marker>
          <c:cat>
            <c:strRef>
              <c:f>Sheet1!$A$2:$A$8</c:f>
              <c:strCache>
                <c:ptCount val="7"/>
                <c:pt idx="0">
                  <c:v>Disruption</c:v>
                </c:pt>
                <c:pt idx="1">
                  <c:v>Legacy</c:v>
                </c:pt>
                <c:pt idx="2">
                  <c:v>Resilience</c:v>
                </c:pt>
                <c:pt idx="3">
                  <c:v>Environment</c:v>
                </c:pt>
                <c:pt idx="4">
                  <c:v>Investment</c:v>
                </c:pt>
                <c:pt idx="5">
                  <c:v>Quality</c:v>
                </c:pt>
                <c:pt idx="6">
                  <c:v>Ownership</c:v>
                </c:pt>
              </c:strCache>
            </c:strRef>
          </c:cat>
          <c:val>
            <c:numRef>
              <c:f>Sheet1!$B$2:$B$8</c:f>
              <c:numCache>
                <c:formatCode>General</c:formatCode>
                <c:ptCount val="7"/>
                <c:pt idx="0">
                  <c:v>7</c:v>
                </c:pt>
                <c:pt idx="1">
                  <c:v>9</c:v>
                </c:pt>
                <c:pt idx="2">
                  <c:v>13</c:v>
                </c:pt>
                <c:pt idx="3">
                  <c:v>26</c:v>
                </c:pt>
                <c:pt idx="4">
                  <c:v>13</c:v>
                </c:pt>
                <c:pt idx="5">
                  <c:v>23</c:v>
                </c:pt>
                <c:pt idx="6">
                  <c:v>9</c:v>
                </c:pt>
              </c:numCache>
            </c:numRef>
          </c:val>
          <c:extLst>
            <c:ext xmlns:c16="http://schemas.microsoft.com/office/drawing/2014/chart" uri="{C3380CC4-5D6E-409C-BE32-E72D297353CC}">
              <c16:uniqueId val="{00000000-8DC1-4A66-B4A8-6ACE3A48D585}"/>
            </c:ext>
          </c:extLst>
        </c:ser>
        <c:ser>
          <c:idx val="1"/>
          <c:order val="1"/>
          <c:tx>
            <c:strRef>
              <c:f>Sheet1!$C$1</c:f>
              <c:strCache>
                <c:ptCount val="1"/>
                <c:pt idx="0">
                  <c:v>Column1</c:v>
                </c:pt>
              </c:strCache>
            </c:strRef>
          </c:tx>
          <c:spPr>
            <a:ln w="76200" cap="rnd">
              <a:solidFill>
                <a:srgbClr val="419999"/>
              </a:solidFill>
              <a:round/>
            </a:ln>
            <a:effectLst/>
          </c:spPr>
          <c:marker>
            <c:symbol val="none"/>
          </c:marker>
          <c:cat>
            <c:strRef>
              <c:f>Sheet1!$A$2:$A$8</c:f>
              <c:strCache>
                <c:ptCount val="7"/>
                <c:pt idx="0">
                  <c:v>Disruption</c:v>
                </c:pt>
                <c:pt idx="1">
                  <c:v>Legacy</c:v>
                </c:pt>
                <c:pt idx="2">
                  <c:v>Resilience</c:v>
                </c:pt>
                <c:pt idx="3">
                  <c:v>Environment</c:v>
                </c:pt>
                <c:pt idx="4">
                  <c:v>Investment</c:v>
                </c:pt>
                <c:pt idx="5">
                  <c:v>Quality</c:v>
                </c:pt>
                <c:pt idx="6">
                  <c:v>Ownership</c:v>
                </c:pt>
              </c:strCache>
            </c:strRef>
          </c:cat>
          <c:val>
            <c:numRef>
              <c:f>Sheet1!$C$2:$C$8</c:f>
              <c:numCache>
                <c:formatCode>General</c:formatCode>
                <c:ptCount val="7"/>
              </c:numCache>
            </c:numRef>
          </c:val>
          <c:extLst>
            <c:ext xmlns:c16="http://schemas.microsoft.com/office/drawing/2014/chart" uri="{C3380CC4-5D6E-409C-BE32-E72D297353CC}">
              <c16:uniqueId val="{00000001-8DC1-4A66-B4A8-6ACE3A48D585}"/>
            </c:ext>
          </c:extLst>
        </c:ser>
        <c:dLbls>
          <c:showLegendKey val="0"/>
          <c:showVal val="0"/>
          <c:showCatName val="0"/>
          <c:showSerName val="0"/>
          <c:showPercent val="0"/>
          <c:showBubbleSize val="0"/>
        </c:dLbls>
        <c:axId val="318490616"/>
        <c:axId val="318480120"/>
      </c:radarChart>
      <c:catAx>
        <c:axId val="31849061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318480120"/>
        <c:crosses val="autoZero"/>
        <c:auto val="1"/>
        <c:lblAlgn val="ctr"/>
        <c:lblOffset val="100"/>
        <c:noMultiLvlLbl val="0"/>
      </c:catAx>
      <c:valAx>
        <c:axId val="318480120"/>
        <c:scaling>
          <c:orientation val="minMax"/>
          <c:max val="40"/>
        </c:scaling>
        <c:delete val="1"/>
        <c:axPos val="l"/>
        <c:majorGridlines>
          <c:spPr>
            <a:ln w="9525" cap="flat" cmpd="sng" algn="ctr">
              <a:solidFill>
                <a:schemeClr val="accent6">
                  <a:lumMod val="50000"/>
                  <a:lumOff val="50000"/>
                </a:schemeClr>
              </a:solidFill>
              <a:round/>
            </a:ln>
            <a:effectLst/>
          </c:spPr>
        </c:majorGridlines>
        <c:numFmt formatCode="General" sourceLinked="1"/>
        <c:majorTickMark val="none"/>
        <c:minorTickMark val="none"/>
        <c:tickLblPos val="nextTo"/>
        <c:crossAx val="318490616"/>
        <c:crosses val="autoZero"/>
        <c:crossBetween val="between"/>
        <c:majorUnit val="10"/>
      </c:valAx>
      <c:spPr>
        <a:noFill/>
        <a:ln>
          <a:noFill/>
        </a:ln>
        <a:effectLst/>
      </c:spPr>
    </c:plotArea>
    <c:plotVisOnly val="1"/>
    <c:dispBlanksAs val="zero"/>
    <c:showDLblsOverMax val="0"/>
  </c:chart>
  <c:spPr>
    <a:noFill/>
    <a:ln>
      <a:noFill/>
    </a:ln>
    <a:effectLst/>
  </c:spPr>
  <c:txPr>
    <a:bodyPr/>
    <a:lstStyle/>
    <a:p>
      <a:pPr>
        <a:defRPr/>
      </a:pPr>
      <a:endParaRPr lang="en-US"/>
    </a:p>
  </c:txPr>
  <c:externalData r:id="rId4">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3414299293583107"/>
          <c:y val="9.9735631922761928E-2"/>
          <c:w val="0.49621256362984256"/>
          <c:h val="0.76032229217328218"/>
        </c:manualLayout>
      </c:layout>
      <c:radarChart>
        <c:radarStyle val="marker"/>
        <c:varyColors val="0"/>
        <c:ser>
          <c:idx val="0"/>
          <c:order val="0"/>
          <c:tx>
            <c:strRef>
              <c:f>Sheet1!$B$1</c:f>
              <c:strCache>
                <c:ptCount val="1"/>
                <c:pt idx="0">
                  <c:v>Global Country Average</c:v>
                </c:pt>
              </c:strCache>
            </c:strRef>
          </c:tx>
          <c:spPr>
            <a:ln w="76200" cap="rnd">
              <a:solidFill>
                <a:srgbClr val="E87722"/>
              </a:solidFill>
              <a:round/>
            </a:ln>
            <a:effectLst/>
          </c:spPr>
          <c:marker>
            <c:symbol val="none"/>
          </c:marker>
          <c:cat>
            <c:strRef>
              <c:f>Sheet1!$A$2:$A$8</c:f>
              <c:strCache>
                <c:ptCount val="7"/>
                <c:pt idx="0">
                  <c:v>Disruption</c:v>
                </c:pt>
                <c:pt idx="1">
                  <c:v>Legacy</c:v>
                </c:pt>
                <c:pt idx="2">
                  <c:v>Resilience</c:v>
                </c:pt>
                <c:pt idx="3">
                  <c:v>Environment</c:v>
                </c:pt>
                <c:pt idx="4">
                  <c:v>Investment</c:v>
                </c:pt>
                <c:pt idx="5">
                  <c:v>Quality</c:v>
                </c:pt>
                <c:pt idx="6">
                  <c:v>Ownership</c:v>
                </c:pt>
              </c:strCache>
            </c:strRef>
          </c:cat>
          <c:val>
            <c:numRef>
              <c:f>Sheet1!$B$2:$B$8</c:f>
              <c:numCache>
                <c:formatCode>General</c:formatCode>
                <c:ptCount val="7"/>
                <c:pt idx="0">
                  <c:v>20</c:v>
                </c:pt>
                <c:pt idx="1">
                  <c:v>21</c:v>
                </c:pt>
                <c:pt idx="2">
                  <c:v>9</c:v>
                </c:pt>
                <c:pt idx="3">
                  <c:v>10</c:v>
                </c:pt>
                <c:pt idx="4">
                  <c:v>10</c:v>
                </c:pt>
                <c:pt idx="5">
                  <c:v>6</c:v>
                </c:pt>
                <c:pt idx="6">
                  <c:v>24</c:v>
                </c:pt>
              </c:numCache>
            </c:numRef>
          </c:val>
          <c:extLst>
            <c:ext xmlns:c16="http://schemas.microsoft.com/office/drawing/2014/chart" uri="{C3380CC4-5D6E-409C-BE32-E72D297353CC}">
              <c16:uniqueId val="{00000000-7CEA-4B7E-906B-C2AC034A17E2}"/>
            </c:ext>
          </c:extLst>
        </c:ser>
        <c:ser>
          <c:idx val="1"/>
          <c:order val="1"/>
          <c:tx>
            <c:strRef>
              <c:f>Sheet1!$C$1</c:f>
              <c:strCache>
                <c:ptCount val="1"/>
                <c:pt idx="0">
                  <c:v>Great Britain</c:v>
                </c:pt>
              </c:strCache>
            </c:strRef>
          </c:tx>
          <c:spPr>
            <a:ln w="76200" cap="rnd">
              <a:solidFill>
                <a:srgbClr val="009D9C"/>
              </a:solidFill>
              <a:round/>
            </a:ln>
            <a:effectLst/>
          </c:spPr>
          <c:marker>
            <c:symbol val="none"/>
          </c:marker>
          <c:cat>
            <c:strRef>
              <c:f>Sheet1!$A$2:$A$8</c:f>
              <c:strCache>
                <c:ptCount val="7"/>
                <c:pt idx="0">
                  <c:v>Disruption</c:v>
                </c:pt>
                <c:pt idx="1">
                  <c:v>Legacy</c:v>
                </c:pt>
                <c:pt idx="2">
                  <c:v>Resilience</c:v>
                </c:pt>
                <c:pt idx="3">
                  <c:v>Environment</c:v>
                </c:pt>
                <c:pt idx="4">
                  <c:v>Investment</c:v>
                </c:pt>
                <c:pt idx="5">
                  <c:v>Quality</c:v>
                </c:pt>
                <c:pt idx="6">
                  <c:v>Ownership</c:v>
                </c:pt>
              </c:strCache>
            </c:strRef>
          </c:cat>
          <c:val>
            <c:numRef>
              <c:f>Sheet1!$C$2:$C$8</c:f>
              <c:numCache>
                <c:formatCode>General</c:formatCode>
                <c:ptCount val="7"/>
              </c:numCache>
            </c:numRef>
          </c:val>
          <c:extLst>
            <c:ext xmlns:c16="http://schemas.microsoft.com/office/drawing/2014/chart" uri="{C3380CC4-5D6E-409C-BE32-E72D297353CC}">
              <c16:uniqueId val="{00000001-7CEA-4B7E-906B-C2AC034A17E2}"/>
            </c:ext>
          </c:extLst>
        </c:ser>
        <c:dLbls>
          <c:showLegendKey val="0"/>
          <c:showVal val="0"/>
          <c:showCatName val="0"/>
          <c:showSerName val="0"/>
          <c:showPercent val="0"/>
          <c:showBubbleSize val="0"/>
        </c:dLbls>
        <c:axId val="318490616"/>
        <c:axId val="318480120"/>
      </c:radarChart>
      <c:catAx>
        <c:axId val="31849061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318480120"/>
        <c:crosses val="autoZero"/>
        <c:auto val="1"/>
        <c:lblAlgn val="ctr"/>
        <c:lblOffset val="100"/>
        <c:noMultiLvlLbl val="0"/>
      </c:catAx>
      <c:valAx>
        <c:axId val="318480120"/>
        <c:scaling>
          <c:orientation val="minMax"/>
          <c:max val="40"/>
        </c:scaling>
        <c:delete val="1"/>
        <c:axPos val="l"/>
        <c:majorGridlines>
          <c:spPr>
            <a:ln w="9525" cap="flat" cmpd="sng" algn="ctr">
              <a:solidFill>
                <a:schemeClr val="accent6">
                  <a:lumMod val="50000"/>
                  <a:lumOff val="50000"/>
                </a:schemeClr>
              </a:solidFill>
              <a:round/>
            </a:ln>
            <a:effectLst/>
          </c:spPr>
        </c:majorGridlines>
        <c:numFmt formatCode="General" sourceLinked="1"/>
        <c:majorTickMark val="none"/>
        <c:minorTickMark val="none"/>
        <c:tickLblPos val="nextTo"/>
        <c:crossAx val="318490616"/>
        <c:crosses val="autoZero"/>
        <c:crossBetween val="between"/>
        <c:majorUnit val="10"/>
      </c:valAx>
      <c:spPr>
        <a:noFill/>
        <a:ln>
          <a:noFill/>
        </a:ln>
        <a:effectLst/>
      </c:spPr>
    </c:plotArea>
    <c:plotVisOnly val="1"/>
    <c:dispBlanksAs val="zero"/>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2455237311729478"/>
          <c:y val="2.3591457542627314E-2"/>
          <c:w val="0.76807822797545533"/>
          <c:h val="0.95808417832663006"/>
        </c:manualLayout>
      </c:layout>
      <c:barChart>
        <c:barDir val="bar"/>
        <c:grouping val="clustered"/>
        <c:varyColors val="0"/>
        <c:ser>
          <c:idx val="0"/>
          <c:order val="0"/>
          <c:tx>
            <c:strRef>
              <c:f>Sheet1!$B$1</c:f>
              <c:strCache>
                <c:ptCount val="1"/>
                <c:pt idx="0">
                  <c:v>Column2</c:v>
                </c:pt>
              </c:strCache>
            </c:strRef>
          </c:tx>
          <c:spPr>
            <a:solidFill>
              <a:srgbClr val="7CA240"/>
            </a:solidFill>
            <a:ln w="6350">
              <a:solidFill>
                <a:sysClr val="window" lastClr="FFFFFF"/>
              </a:solidFill>
            </a:ln>
          </c:spPr>
          <c:invertIfNegative val="0"/>
          <c:dPt>
            <c:idx val="0"/>
            <c:invertIfNegative val="0"/>
            <c:bubble3D val="0"/>
            <c:spPr>
              <a:solidFill>
                <a:srgbClr val="0070C0"/>
              </a:solidFill>
              <a:ln w="6350">
                <a:solidFill>
                  <a:sysClr val="window" lastClr="FFFFFF"/>
                </a:solidFill>
              </a:ln>
            </c:spPr>
            <c:extLst>
              <c:ext xmlns:c16="http://schemas.microsoft.com/office/drawing/2014/chart" uri="{C3380CC4-5D6E-409C-BE32-E72D297353CC}">
                <c16:uniqueId val="{00000001-6286-4EC7-8C13-F24BD719F704}"/>
              </c:ext>
            </c:extLst>
          </c:dPt>
          <c:dPt>
            <c:idx val="1"/>
            <c:invertIfNegative val="0"/>
            <c:bubble3D val="0"/>
            <c:spPr>
              <a:solidFill>
                <a:srgbClr val="FFC000"/>
              </a:solidFill>
              <a:ln w="6350">
                <a:solidFill>
                  <a:sysClr val="window" lastClr="FFFFFF"/>
                </a:solidFill>
              </a:ln>
            </c:spPr>
            <c:extLst>
              <c:ext xmlns:c16="http://schemas.microsoft.com/office/drawing/2014/chart" uri="{C3380CC4-5D6E-409C-BE32-E72D297353CC}">
                <c16:uniqueId val="{00000003-6286-4EC7-8C13-F24BD719F704}"/>
              </c:ext>
            </c:extLst>
          </c:dPt>
          <c:dPt>
            <c:idx val="2"/>
            <c:invertIfNegative val="0"/>
            <c:bubble3D val="0"/>
            <c:extLst>
              <c:ext xmlns:c16="http://schemas.microsoft.com/office/drawing/2014/chart" uri="{C3380CC4-5D6E-409C-BE32-E72D297353CC}">
                <c16:uniqueId val="{00000014-6286-4EC7-8C13-F24BD719F704}"/>
              </c:ext>
            </c:extLst>
          </c:dPt>
          <c:dPt>
            <c:idx val="3"/>
            <c:invertIfNegative val="0"/>
            <c:bubble3D val="0"/>
            <c:extLst>
              <c:ext xmlns:c16="http://schemas.microsoft.com/office/drawing/2014/chart" uri="{C3380CC4-5D6E-409C-BE32-E72D297353CC}">
                <c16:uniqueId val="{00000015-6286-4EC7-8C13-F24BD719F704}"/>
              </c:ext>
            </c:extLst>
          </c:dPt>
          <c:dPt>
            <c:idx val="4"/>
            <c:invertIfNegative val="0"/>
            <c:bubble3D val="0"/>
            <c:extLst>
              <c:ext xmlns:c16="http://schemas.microsoft.com/office/drawing/2014/chart" uri="{C3380CC4-5D6E-409C-BE32-E72D297353CC}">
                <c16:uniqueId val="{00000016-6286-4EC7-8C13-F24BD719F704}"/>
              </c:ext>
            </c:extLst>
          </c:dPt>
          <c:dPt>
            <c:idx val="5"/>
            <c:invertIfNegative val="0"/>
            <c:bubble3D val="0"/>
            <c:extLst>
              <c:ext xmlns:c16="http://schemas.microsoft.com/office/drawing/2014/chart" uri="{C3380CC4-5D6E-409C-BE32-E72D297353CC}">
                <c16:uniqueId val="{00000017-6286-4EC7-8C13-F24BD719F704}"/>
              </c:ext>
            </c:extLst>
          </c:dPt>
          <c:dPt>
            <c:idx val="6"/>
            <c:invertIfNegative val="0"/>
            <c:bubble3D val="0"/>
            <c:extLst>
              <c:ext xmlns:c16="http://schemas.microsoft.com/office/drawing/2014/chart" uri="{C3380CC4-5D6E-409C-BE32-E72D297353CC}">
                <c16:uniqueId val="{00000004-6286-4EC7-8C13-F24BD719F704}"/>
              </c:ext>
            </c:extLst>
          </c:dPt>
          <c:dPt>
            <c:idx val="7"/>
            <c:invertIfNegative val="0"/>
            <c:bubble3D val="0"/>
            <c:extLst>
              <c:ext xmlns:c16="http://schemas.microsoft.com/office/drawing/2014/chart" uri="{C3380CC4-5D6E-409C-BE32-E72D297353CC}">
                <c16:uniqueId val="{00000006-6286-4EC7-8C13-F24BD719F704}"/>
              </c:ext>
            </c:extLst>
          </c:dPt>
          <c:dPt>
            <c:idx val="8"/>
            <c:invertIfNegative val="0"/>
            <c:bubble3D val="0"/>
            <c:extLst>
              <c:ext xmlns:c16="http://schemas.microsoft.com/office/drawing/2014/chart" uri="{C3380CC4-5D6E-409C-BE32-E72D297353CC}">
                <c16:uniqueId val="{00000018-6286-4EC7-8C13-F24BD719F704}"/>
              </c:ext>
            </c:extLst>
          </c:dPt>
          <c:dPt>
            <c:idx val="9"/>
            <c:invertIfNegative val="0"/>
            <c:bubble3D val="0"/>
            <c:extLst>
              <c:ext xmlns:c16="http://schemas.microsoft.com/office/drawing/2014/chart" uri="{C3380CC4-5D6E-409C-BE32-E72D297353CC}">
                <c16:uniqueId val="{00000019-6286-4EC7-8C13-F24BD719F704}"/>
              </c:ext>
            </c:extLst>
          </c:dPt>
          <c:dPt>
            <c:idx val="10"/>
            <c:invertIfNegative val="0"/>
            <c:bubble3D val="0"/>
            <c:extLst>
              <c:ext xmlns:c16="http://schemas.microsoft.com/office/drawing/2014/chart" uri="{C3380CC4-5D6E-409C-BE32-E72D297353CC}">
                <c16:uniqueId val="{00000007-6286-4EC7-8C13-F24BD719F704}"/>
              </c:ext>
            </c:extLst>
          </c:dPt>
          <c:dPt>
            <c:idx val="11"/>
            <c:invertIfNegative val="0"/>
            <c:bubble3D val="0"/>
            <c:extLst>
              <c:ext xmlns:c16="http://schemas.microsoft.com/office/drawing/2014/chart" uri="{C3380CC4-5D6E-409C-BE32-E72D297353CC}">
                <c16:uniqueId val="{00000008-6286-4EC7-8C13-F24BD719F704}"/>
              </c:ext>
            </c:extLst>
          </c:dPt>
          <c:dPt>
            <c:idx val="12"/>
            <c:invertIfNegative val="0"/>
            <c:bubble3D val="0"/>
            <c:extLst>
              <c:ext xmlns:c16="http://schemas.microsoft.com/office/drawing/2014/chart" uri="{C3380CC4-5D6E-409C-BE32-E72D297353CC}">
                <c16:uniqueId val="{00000009-6286-4EC7-8C13-F24BD719F704}"/>
              </c:ext>
            </c:extLst>
          </c:dPt>
          <c:dPt>
            <c:idx val="13"/>
            <c:invertIfNegative val="0"/>
            <c:bubble3D val="0"/>
            <c:extLst>
              <c:ext xmlns:c16="http://schemas.microsoft.com/office/drawing/2014/chart" uri="{C3380CC4-5D6E-409C-BE32-E72D297353CC}">
                <c16:uniqueId val="{0000001A-6286-4EC7-8C13-F24BD719F704}"/>
              </c:ext>
            </c:extLst>
          </c:dPt>
          <c:dPt>
            <c:idx val="14"/>
            <c:invertIfNegative val="0"/>
            <c:bubble3D val="0"/>
            <c:extLst>
              <c:ext xmlns:c16="http://schemas.microsoft.com/office/drawing/2014/chart" uri="{C3380CC4-5D6E-409C-BE32-E72D297353CC}">
                <c16:uniqueId val="{0000001B-6286-4EC7-8C13-F24BD719F704}"/>
              </c:ext>
            </c:extLst>
          </c:dPt>
          <c:dPt>
            <c:idx val="15"/>
            <c:invertIfNegative val="0"/>
            <c:bubble3D val="0"/>
            <c:extLst>
              <c:ext xmlns:c16="http://schemas.microsoft.com/office/drawing/2014/chart" uri="{C3380CC4-5D6E-409C-BE32-E72D297353CC}">
                <c16:uniqueId val="{0000000A-6286-4EC7-8C13-F24BD719F704}"/>
              </c:ext>
            </c:extLst>
          </c:dPt>
          <c:dPt>
            <c:idx val="16"/>
            <c:invertIfNegative val="0"/>
            <c:bubble3D val="0"/>
            <c:extLst>
              <c:ext xmlns:c16="http://schemas.microsoft.com/office/drawing/2014/chart" uri="{C3380CC4-5D6E-409C-BE32-E72D297353CC}">
                <c16:uniqueId val="{0000000C-6286-4EC7-8C13-F24BD719F704}"/>
              </c:ext>
            </c:extLst>
          </c:dPt>
          <c:dPt>
            <c:idx val="17"/>
            <c:invertIfNegative val="0"/>
            <c:bubble3D val="0"/>
            <c:extLst>
              <c:ext xmlns:c16="http://schemas.microsoft.com/office/drawing/2014/chart" uri="{C3380CC4-5D6E-409C-BE32-E72D297353CC}">
                <c16:uniqueId val="{0000000D-6286-4EC7-8C13-F24BD719F704}"/>
              </c:ext>
            </c:extLst>
          </c:dPt>
          <c:dPt>
            <c:idx val="18"/>
            <c:invertIfNegative val="0"/>
            <c:bubble3D val="0"/>
            <c:extLst>
              <c:ext xmlns:c16="http://schemas.microsoft.com/office/drawing/2014/chart" uri="{C3380CC4-5D6E-409C-BE32-E72D297353CC}">
                <c16:uniqueId val="{0000000E-6286-4EC7-8C13-F24BD719F704}"/>
              </c:ext>
            </c:extLst>
          </c:dPt>
          <c:dPt>
            <c:idx val="19"/>
            <c:invertIfNegative val="0"/>
            <c:bubble3D val="0"/>
            <c:extLst>
              <c:ext xmlns:c16="http://schemas.microsoft.com/office/drawing/2014/chart" uri="{C3380CC4-5D6E-409C-BE32-E72D297353CC}">
                <c16:uniqueId val="{0000000F-6286-4EC7-8C13-F24BD719F704}"/>
              </c:ext>
            </c:extLst>
          </c:dPt>
          <c:dPt>
            <c:idx val="20"/>
            <c:invertIfNegative val="0"/>
            <c:bubble3D val="0"/>
            <c:extLst>
              <c:ext xmlns:c16="http://schemas.microsoft.com/office/drawing/2014/chart" uri="{C3380CC4-5D6E-409C-BE32-E72D297353CC}">
                <c16:uniqueId val="{00000011-6286-4EC7-8C13-F24BD719F704}"/>
              </c:ext>
            </c:extLst>
          </c:dPt>
          <c:dPt>
            <c:idx val="21"/>
            <c:invertIfNegative val="0"/>
            <c:bubble3D val="0"/>
            <c:extLst>
              <c:ext xmlns:c16="http://schemas.microsoft.com/office/drawing/2014/chart" uri="{C3380CC4-5D6E-409C-BE32-E72D297353CC}">
                <c16:uniqueId val="{0000001C-6286-4EC7-8C13-F24BD719F704}"/>
              </c:ext>
            </c:extLst>
          </c:dPt>
          <c:dPt>
            <c:idx val="22"/>
            <c:invertIfNegative val="0"/>
            <c:bubble3D val="0"/>
            <c:extLst>
              <c:ext xmlns:c16="http://schemas.microsoft.com/office/drawing/2014/chart" uri="{C3380CC4-5D6E-409C-BE32-E72D297353CC}">
                <c16:uniqueId val="{0000001D-6286-4EC7-8C13-F24BD719F704}"/>
              </c:ext>
            </c:extLst>
          </c:dPt>
          <c:dPt>
            <c:idx val="23"/>
            <c:invertIfNegative val="0"/>
            <c:bubble3D val="0"/>
            <c:extLst>
              <c:ext xmlns:c16="http://schemas.microsoft.com/office/drawing/2014/chart" uri="{C3380CC4-5D6E-409C-BE32-E72D297353CC}">
                <c16:uniqueId val="{00000012-6286-4EC7-8C13-F24BD719F704}"/>
              </c:ext>
            </c:extLst>
          </c:dPt>
          <c:dPt>
            <c:idx val="24"/>
            <c:invertIfNegative val="0"/>
            <c:bubble3D val="0"/>
            <c:extLst>
              <c:ext xmlns:c16="http://schemas.microsoft.com/office/drawing/2014/chart" uri="{C3380CC4-5D6E-409C-BE32-E72D297353CC}">
                <c16:uniqueId val="{0000001E-6286-4EC7-8C13-F24BD719F704}"/>
              </c:ext>
            </c:extLst>
          </c:dPt>
          <c:dPt>
            <c:idx val="25"/>
            <c:invertIfNegative val="0"/>
            <c:bubble3D val="0"/>
            <c:extLst>
              <c:ext xmlns:c16="http://schemas.microsoft.com/office/drawing/2014/chart" uri="{C3380CC4-5D6E-409C-BE32-E72D297353CC}">
                <c16:uniqueId val="{0000001F-6286-4EC7-8C13-F24BD719F704}"/>
              </c:ext>
            </c:extLst>
          </c:dPt>
          <c:dPt>
            <c:idx val="26"/>
            <c:invertIfNegative val="0"/>
            <c:bubble3D val="0"/>
            <c:extLst>
              <c:ext xmlns:c16="http://schemas.microsoft.com/office/drawing/2014/chart" uri="{C3380CC4-5D6E-409C-BE32-E72D297353CC}">
                <c16:uniqueId val="{00000020-6286-4EC7-8C13-F24BD719F704}"/>
              </c:ext>
            </c:extLst>
          </c:dPt>
          <c:dPt>
            <c:idx val="27"/>
            <c:invertIfNegative val="0"/>
            <c:bubble3D val="0"/>
            <c:extLst>
              <c:ext xmlns:c16="http://schemas.microsoft.com/office/drawing/2014/chart" uri="{C3380CC4-5D6E-409C-BE32-E72D297353CC}">
                <c16:uniqueId val="{00000021-6286-4EC7-8C13-F24BD719F704}"/>
              </c:ext>
            </c:extLst>
          </c:dPt>
          <c:dPt>
            <c:idx val="28"/>
            <c:invertIfNegative val="0"/>
            <c:bubble3D val="0"/>
            <c:extLst>
              <c:ext xmlns:c16="http://schemas.microsoft.com/office/drawing/2014/chart" uri="{C3380CC4-5D6E-409C-BE32-E72D297353CC}">
                <c16:uniqueId val="{00000022-6286-4EC7-8C13-F24BD719F704}"/>
              </c:ext>
            </c:extLst>
          </c:dPt>
          <c:dPt>
            <c:idx val="29"/>
            <c:invertIfNegative val="0"/>
            <c:bubble3D val="0"/>
            <c:extLst>
              <c:ext xmlns:c16="http://schemas.microsoft.com/office/drawing/2014/chart" uri="{C3380CC4-5D6E-409C-BE32-E72D297353CC}">
                <c16:uniqueId val="{00000023-6286-4EC7-8C13-F24BD719F704}"/>
              </c:ext>
            </c:extLst>
          </c:dPt>
          <c:dLbls>
            <c:dLbl>
              <c:idx val="0"/>
              <c:spPr>
                <a:noFill/>
                <a:ln>
                  <a:noFill/>
                </a:ln>
                <a:effectLst/>
              </c:spPr>
              <c:txPr>
                <a:bodyPr wrap="square" lIns="38100" tIns="19050" rIns="38100" bIns="19050" anchor="ctr">
                  <a:spAutoFit/>
                </a:bodyPr>
                <a:lstStyle/>
                <a:p>
                  <a:pPr>
                    <a:defRPr b="1">
                      <a:latin typeface="Arial" panose="020B0604020202020204" pitchFamily="34" charset="0"/>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6286-4EC7-8C13-F24BD719F704}"/>
                </c:ext>
              </c:extLst>
            </c:dLbl>
            <c:dLbl>
              <c:idx val="1"/>
              <c:spPr>
                <a:noFill/>
                <a:ln>
                  <a:noFill/>
                </a:ln>
                <a:effectLst/>
              </c:spPr>
              <c:txPr>
                <a:bodyPr wrap="square" lIns="38100" tIns="19050" rIns="38100" bIns="19050" anchor="ctr">
                  <a:spAutoFit/>
                </a:bodyPr>
                <a:lstStyle/>
                <a:p>
                  <a:pPr>
                    <a:defRPr b="1">
                      <a:latin typeface="Arial" panose="020B0604020202020204" pitchFamily="34" charset="0"/>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3-6286-4EC7-8C13-F24BD719F704}"/>
                </c:ext>
              </c:extLst>
            </c:dLbl>
            <c:spPr>
              <a:noFill/>
              <a:ln>
                <a:noFill/>
              </a:ln>
              <a:effectLst/>
            </c:spPr>
            <c:txPr>
              <a:bodyPr wrap="square" lIns="38100" tIns="19050" rIns="38100" bIns="19050" anchor="ctr">
                <a:spAutoFit/>
              </a:bodyPr>
              <a:lstStyle/>
              <a:p>
                <a:pPr>
                  <a:defRPr>
                    <a:latin typeface="Arial" panose="020B0604020202020204" pitchFamily="34" charset="0"/>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Sheet1!$A$2:$A$31</c:f>
              <c:strCache>
                <c:ptCount val="30"/>
                <c:pt idx="0">
                  <c:v>Global Country Average</c:v>
                </c:pt>
                <c:pt idx="1">
                  <c:v>G8</c:v>
                </c:pt>
                <c:pt idx="2">
                  <c:v>China</c:v>
                </c:pt>
                <c:pt idx="3">
                  <c:v>Saudi Arabia</c:v>
                </c:pt>
                <c:pt idx="4">
                  <c:v>Netherlands</c:v>
                </c:pt>
                <c:pt idx="5">
                  <c:v>India</c:v>
                </c:pt>
                <c:pt idx="6">
                  <c:v>France</c:v>
                </c:pt>
                <c:pt idx="7">
                  <c:v>Germany</c:v>
                </c:pt>
                <c:pt idx="8">
                  <c:v>Australia</c:v>
                </c:pt>
                <c:pt idx="9">
                  <c:v>South Korea</c:v>
                </c:pt>
                <c:pt idx="10">
                  <c:v>Chile</c:v>
                </c:pt>
                <c:pt idx="11">
                  <c:v>Japan</c:v>
                </c:pt>
                <c:pt idx="12">
                  <c:v>Malaysia</c:v>
                </c:pt>
                <c:pt idx="13">
                  <c:v>Sweden</c:v>
                </c:pt>
                <c:pt idx="14">
                  <c:v>Canada</c:v>
                </c:pt>
                <c:pt idx="15">
                  <c:v>Mexico</c:v>
                </c:pt>
                <c:pt idx="16">
                  <c:v>Great Britain</c:v>
                </c:pt>
                <c:pt idx="17">
                  <c:v>Poland</c:v>
                </c:pt>
                <c:pt idx="18">
                  <c:v>Belgium</c:v>
                </c:pt>
                <c:pt idx="19">
                  <c:v>South Africa</c:v>
                </c:pt>
                <c:pt idx="20">
                  <c:v>U.S.</c:v>
                </c:pt>
                <c:pt idx="21">
                  <c:v>Spain</c:v>
                </c:pt>
                <c:pt idx="22">
                  <c:v>Peru</c:v>
                </c:pt>
                <c:pt idx="23">
                  <c:v>Russia</c:v>
                </c:pt>
                <c:pt idx="24">
                  <c:v>Argentina</c:v>
                </c:pt>
                <c:pt idx="25">
                  <c:v>Turkey</c:v>
                </c:pt>
                <c:pt idx="26">
                  <c:v>Brazil</c:v>
                </c:pt>
                <c:pt idx="27">
                  <c:v>Colombia</c:v>
                </c:pt>
                <c:pt idx="28">
                  <c:v>Hungary</c:v>
                </c:pt>
                <c:pt idx="29">
                  <c:v>Italy</c:v>
                </c:pt>
              </c:strCache>
            </c:strRef>
          </c:cat>
          <c:val>
            <c:numRef>
              <c:f>Sheet1!$B$2:$B$31</c:f>
              <c:numCache>
                <c:formatCode>0</c:formatCode>
                <c:ptCount val="30"/>
                <c:pt idx="0">
                  <c:v>39</c:v>
                </c:pt>
                <c:pt idx="1">
                  <c:v>37</c:v>
                </c:pt>
                <c:pt idx="2">
                  <c:v>76.8</c:v>
                </c:pt>
                <c:pt idx="3">
                  <c:v>75.400000000000006</c:v>
                </c:pt>
                <c:pt idx="4">
                  <c:v>73.599999999999994</c:v>
                </c:pt>
                <c:pt idx="5">
                  <c:v>57.199999999999996</c:v>
                </c:pt>
                <c:pt idx="6">
                  <c:v>52.6</c:v>
                </c:pt>
                <c:pt idx="7">
                  <c:v>51.2</c:v>
                </c:pt>
                <c:pt idx="8">
                  <c:v>50.6</c:v>
                </c:pt>
                <c:pt idx="9">
                  <c:v>50.2</c:v>
                </c:pt>
                <c:pt idx="10">
                  <c:v>49.8</c:v>
                </c:pt>
                <c:pt idx="11">
                  <c:v>48</c:v>
                </c:pt>
                <c:pt idx="12">
                  <c:v>44.800000000000004</c:v>
                </c:pt>
                <c:pt idx="13">
                  <c:v>40</c:v>
                </c:pt>
                <c:pt idx="14">
                  <c:v>37</c:v>
                </c:pt>
                <c:pt idx="15">
                  <c:v>36</c:v>
                </c:pt>
                <c:pt idx="16">
                  <c:v>34.799999999999997</c:v>
                </c:pt>
                <c:pt idx="17">
                  <c:v>32.800000000000004</c:v>
                </c:pt>
                <c:pt idx="18">
                  <c:v>31</c:v>
                </c:pt>
                <c:pt idx="19">
                  <c:v>29.599999999999998</c:v>
                </c:pt>
                <c:pt idx="20">
                  <c:v>26.8</c:v>
                </c:pt>
                <c:pt idx="21">
                  <c:v>25.4</c:v>
                </c:pt>
                <c:pt idx="22">
                  <c:v>25.2</c:v>
                </c:pt>
                <c:pt idx="23">
                  <c:v>24</c:v>
                </c:pt>
                <c:pt idx="24">
                  <c:v>23.400000000000002</c:v>
                </c:pt>
                <c:pt idx="25">
                  <c:v>23.200000000000003</c:v>
                </c:pt>
                <c:pt idx="26">
                  <c:v>21.4</c:v>
                </c:pt>
                <c:pt idx="27">
                  <c:v>21</c:v>
                </c:pt>
                <c:pt idx="28">
                  <c:v>20.200000000000003</c:v>
                </c:pt>
                <c:pt idx="29">
                  <c:v>17.8</c:v>
                </c:pt>
              </c:numCache>
            </c:numRef>
          </c:val>
          <c:extLst>
            <c:ext xmlns:c16="http://schemas.microsoft.com/office/drawing/2014/chart" uri="{C3380CC4-5D6E-409C-BE32-E72D297353CC}">
              <c16:uniqueId val="{00000013-6286-4EC7-8C13-F24BD719F704}"/>
            </c:ext>
          </c:extLst>
        </c:ser>
        <c:dLbls>
          <c:showLegendKey val="0"/>
          <c:showVal val="0"/>
          <c:showCatName val="0"/>
          <c:showSerName val="0"/>
          <c:showPercent val="0"/>
          <c:showBubbleSize val="0"/>
        </c:dLbls>
        <c:gapWidth val="44"/>
        <c:axId val="78394880"/>
        <c:axId val="78396416"/>
      </c:barChart>
      <c:catAx>
        <c:axId val="78394880"/>
        <c:scaling>
          <c:orientation val="maxMin"/>
        </c:scaling>
        <c:delete val="0"/>
        <c:axPos val="l"/>
        <c:numFmt formatCode="General" sourceLinked="0"/>
        <c:majorTickMark val="out"/>
        <c:minorTickMark val="none"/>
        <c:tickLblPos val="nextTo"/>
        <c:spPr>
          <a:ln>
            <a:noFill/>
          </a:ln>
        </c:spPr>
        <c:txPr>
          <a:bodyPr/>
          <a:lstStyle/>
          <a:p>
            <a:pPr>
              <a:defRPr sz="1100">
                <a:latin typeface="Arial" panose="020B0604020202020204" pitchFamily="34" charset="0"/>
                <a:cs typeface="Arial" panose="020B0604020202020204" pitchFamily="34" charset="0"/>
              </a:defRPr>
            </a:pPr>
            <a:endParaRPr lang="en-US"/>
          </a:p>
        </c:txPr>
        <c:crossAx val="78396416"/>
        <c:crosses val="autoZero"/>
        <c:auto val="1"/>
        <c:lblAlgn val="ctr"/>
        <c:lblOffset val="100"/>
        <c:noMultiLvlLbl val="0"/>
      </c:catAx>
      <c:valAx>
        <c:axId val="78396416"/>
        <c:scaling>
          <c:orientation val="minMax"/>
          <c:max val="100"/>
          <c:min val="0"/>
        </c:scaling>
        <c:delete val="1"/>
        <c:axPos val="t"/>
        <c:numFmt formatCode="0\%" sourceLinked="0"/>
        <c:majorTickMark val="out"/>
        <c:minorTickMark val="none"/>
        <c:tickLblPos val="nextTo"/>
        <c:crossAx val="78394880"/>
        <c:crosses val="autoZero"/>
        <c:crossBetween val="between"/>
        <c:majorUnit val="5"/>
      </c:valAx>
    </c:plotArea>
    <c:plotVisOnly val="1"/>
    <c:dispBlanksAs val="gap"/>
    <c:showDLblsOverMax val="0"/>
  </c:chart>
  <c:txPr>
    <a:bodyPr/>
    <a:lstStyle/>
    <a:p>
      <a:pPr>
        <a:defRPr sz="1200">
          <a:solidFill>
            <a:schemeClr val="tx1"/>
          </a:solidFill>
          <a:latin typeface="Segoe UI" panose="020B0502040204020203" pitchFamily="34" charset="0"/>
          <a:ea typeface="Segoe UI" panose="020B0502040204020203" pitchFamily="34" charset="0"/>
          <a:cs typeface="Segoe UI" panose="020B0502040204020203" pitchFamily="34" charset="0"/>
        </a:defRPr>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3240023999568547"/>
          <c:y val="9.7936210360871606E-2"/>
          <c:w val="0.67599760004314524"/>
          <c:h val="0.86830117642452909"/>
        </c:manualLayout>
      </c:layout>
      <c:barChart>
        <c:barDir val="bar"/>
        <c:grouping val="stacked"/>
        <c:varyColors val="0"/>
        <c:ser>
          <c:idx val="0"/>
          <c:order val="0"/>
          <c:tx>
            <c:strRef>
              <c:f>Sheet1!$B$1</c:f>
              <c:strCache>
                <c:ptCount val="1"/>
                <c:pt idx="0">
                  <c:v>% Very/fairly satisfied</c:v>
                </c:pt>
              </c:strCache>
            </c:strRef>
          </c:tx>
          <c:spPr>
            <a:solidFill>
              <a:srgbClr val="009D9C">
                <a:lumMod val="75000"/>
              </a:srgbClr>
            </a:solidFill>
            <a:ln>
              <a:solidFill>
                <a:schemeClr val="bg1"/>
              </a:solidFill>
            </a:ln>
          </c:spPr>
          <c:invertIfNegative val="0"/>
          <c:dLbls>
            <c:numFmt formatCode="#,##0" sourceLinked="0"/>
            <c:spPr>
              <a:noFill/>
              <a:ln>
                <a:noFill/>
              </a:ln>
              <a:effectLst/>
            </c:spPr>
            <c:txPr>
              <a:bodyPr/>
              <a:lstStyle/>
              <a:p>
                <a:pPr>
                  <a:defRPr sz="1600" b="1">
                    <a:solidFill>
                      <a:schemeClr val="bg1"/>
                    </a:solidFill>
                    <a:latin typeface="Arial" panose="020B0604020202020204" pitchFamily="34" charset="0"/>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1">
                  <c:v>North America</c:v>
                </c:pt>
                <c:pt idx="2">
                  <c:v>LATAM</c:v>
                </c:pt>
                <c:pt idx="3">
                  <c:v>Europe</c:v>
                </c:pt>
                <c:pt idx="4">
                  <c:v>APAC</c:v>
                </c:pt>
                <c:pt idx="6">
                  <c:v>BRIC</c:v>
                </c:pt>
                <c:pt idx="7">
                  <c:v>ME Africa</c:v>
                </c:pt>
              </c:strCache>
            </c:strRef>
          </c:cat>
          <c:val>
            <c:numRef>
              <c:f>Sheet1!$B$2:$B$9</c:f>
              <c:numCache>
                <c:formatCode>0</c:formatCode>
                <c:ptCount val="8"/>
                <c:pt idx="0">
                  <c:v>39</c:v>
                </c:pt>
                <c:pt idx="1">
                  <c:v>32</c:v>
                </c:pt>
                <c:pt idx="2">
                  <c:v>29</c:v>
                </c:pt>
                <c:pt idx="3">
                  <c:v>38</c:v>
                </c:pt>
                <c:pt idx="4">
                  <c:v>51</c:v>
                </c:pt>
                <c:pt idx="5">
                  <c:v>37</c:v>
                </c:pt>
                <c:pt idx="6">
                  <c:v>45</c:v>
                </c:pt>
                <c:pt idx="7">
                  <c:v>43</c:v>
                </c:pt>
              </c:numCache>
            </c:numRef>
          </c:val>
          <c:extLst>
            <c:ext xmlns:c16="http://schemas.microsoft.com/office/drawing/2014/chart" uri="{C3380CC4-5D6E-409C-BE32-E72D297353CC}">
              <c16:uniqueId val="{00000000-15B1-4D43-B162-8668A6293E3C}"/>
            </c:ext>
          </c:extLst>
        </c:ser>
        <c:ser>
          <c:idx val="1"/>
          <c:order val="1"/>
          <c:tx>
            <c:strRef>
              <c:f>Sheet1!$C$1</c:f>
              <c:strCache>
                <c:ptCount val="1"/>
                <c:pt idx="0">
                  <c:v>Neither</c:v>
                </c:pt>
              </c:strCache>
            </c:strRef>
          </c:tx>
          <c:spPr>
            <a:noFill/>
          </c:spPr>
          <c:invertIfNegative val="0"/>
          <c:cat>
            <c:strRef>
              <c:f>Sheet1!$A$2:$A$9</c:f>
              <c:strCache>
                <c:ptCount val="8"/>
                <c:pt idx="1">
                  <c:v>North America</c:v>
                </c:pt>
                <c:pt idx="2">
                  <c:v>LATAM</c:v>
                </c:pt>
                <c:pt idx="3">
                  <c:v>Europe</c:v>
                </c:pt>
                <c:pt idx="4">
                  <c:v>APAC</c:v>
                </c:pt>
                <c:pt idx="6">
                  <c:v>BRIC</c:v>
                </c:pt>
                <c:pt idx="7">
                  <c:v>ME Africa</c:v>
                </c:pt>
              </c:strCache>
            </c:strRef>
          </c:cat>
          <c:val>
            <c:numRef>
              <c:f>Sheet1!$C$2:$C$9</c:f>
              <c:numCache>
                <c:formatCode>General</c:formatCode>
                <c:ptCount val="8"/>
              </c:numCache>
            </c:numRef>
          </c:val>
          <c:extLst>
            <c:ext xmlns:c16="http://schemas.microsoft.com/office/drawing/2014/chart" uri="{C3380CC4-5D6E-409C-BE32-E72D297353CC}">
              <c16:uniqueId val="{00000001-15B1-4D43-B162-8668A6293E3C}"/>
            </c:ext>
          </c:extLst>
        </c:ser>
        <c:ser>
          <c:idx val="2"/>
          <c:order val="2"/>
          <c:tx>
            <c:strRef>
              <c:f>Sheet1!$D$1</c:f>
              <c:strCache>
                <c:ptCount val="1"/>
                <c:pt idx="0">
                  <c:v>Column1</c:v>
                </c:pt>
              </c:strCache>
            </c:strRef>
          </c:tx>
          <c:spPr>
            <a:noFill/>
            <a:ln w="9525">
              <a:solidFill>
                <a:sysClr val="window" lastClr="FFFFFF"/>
              </a:solidFill>
            </a:ln>
          </c:spPr>
          <c:invertIfNegative val="0"/>
          <c:dLbls>
            <c:numFmt formatCode="General" sourceLinked="0"/>
            <c:spPr>
              <a:noFill/>
              <a:ln>
                <a:noFill/>
              </a:ln>
              <a:effectLst/>
            </c:spPr>
            <c:txPr>
              <a:bodyPr/>
              <a:lstStyle/>
              <a:p>
                <a:pPr>
                  <a:defRPr sz="1600" b="1">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1">
                  <c:v>North America</c:v>
                </c:pt>
                <c:pt idx="2">
                  <c:v>LATAM</c:v>
                </c:pt>
                <c:pt idx="3">
                  <c:v>Europe</c:v>
                </c:pt>
                <c:pt idx="4">
                  <c:v>APAC</c:v>
                </c:pt>
                <c:pt idx="6">
                  <c:v>BRIC</c:v>
                </c:pt>
                <c:pt idx="7">
                  <c:v>ME Africa</c:v>
                </c:pt>
              </c:strCache>
            </c:strRef>
          </c:cat>
          <c:val>
            <c:numRef>
              <c:f>Sheet1!$D$2:$D$9</c:f>
              <c:numCache>
                <c:formatCode>0</c:formatCode>
                <c:ptCount val="8"/>
                <c:pt idx="0">
                  <c:v>34</c:v>
                </c:pt>
                <c:pt idx="1">
                  <c:v>38</c:v>
                </c:pt>
                <c:pt idx="2">
                  <c:v>30</c:v>
                </c:pt>
                <c:pt idx="3">
                  <c:v>38</c:v>
                </c:pt>
                <c:pt idx="4">
                  <c:v>30</c:v>
                </c:pt>
                <c:pt idx="5">
                  <c:v>36</c:v>
                </c:pt>
                <c:pt idx="6">
                  <c:v>28</c:v>
                </c:pt>
                <c:pt idx="7">
                  <c:v>25</c:v>
                </c:pt>
              </c:numCache>
            </c:numRef>
          </c:val>
          <c:extLst>
            <c:ext xmlns:c16="http://schemas.microsoft.com/office/drawing/2014/chart" uri="{C3380CC4-5D6E-409C-BE32-E72D297353CC}">
              <c16:uniqueId val="{00000002-15B1-4D43-B162-8668A6293E3C}"/>
            </c:ext>
          </c:extLst>
        </c:ser>
        <c:ser>
          <c:idx val="3"/>
          <c:order val="3"/>
          <c:tx>
            <c:strRef>
              <c:f>Sheet1!$E$1</c:f>
              <c:strCache>
                <c:ptCount val="1"/>
                <c:pt idx="0">
                  <c:v>% Very/fairly dissatisfied</c:v>
                </c:pt>
              </c:strCache>
            </c:strRef>
          </c:tx>
          <c:spPr>
            <a:solidFill>
              <a:srgbClr val="E87722"/>
            </a:solidFill>
            <a:ln w="9525">
              <a:solidFill>
                <a:sysClr val="window" lastClr="FFFFFF"/>
              </a:solidFill>
            </a:ln>
          </c:spPr>
          <c:invertIfNegative val="0"/>
          <c:dLbls>
            <c:spPr>
              <a:noFill/>
              <a:ln>
                <a:noFill/>
              </a:ln>
              <a:effectLst/>
            </c:spPr>
            <c:txPr>
              <a:bodyPr wrap="square" lIns="38100" tIns="19050" rIns="38100" bIns="19050" anchor="ctr">
                <a:spAutoFit/>
              </a:bodyPr>
              <a:lstStyle/>
              <a:p>
                <a:pPr>
                  <a:defRPr b="1">
                    <a:solidFill>
                      <a:schemeClr val="bg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Sheet1!$A$2:$A$9</c:f>
              <c:strCache>
                <c:ptCount val="8"/>
                <c:pt idx="1">
                  <c:v>North America</c:v>
                </c:pt>
                <c:pt idx="2">
                  <c:v>LATAM</c:v>
                </c:pt>
                <c:pt idx="3">
                  <c:v>Europe</c:v>
                </c:pt>
                <c:pt idx="4">
                  <c:v>APAC</c:v>
                </c:pt>
                <c:pt idx="6">
                  <c:v>BRIC</c:v>
                </c:pt>
                <c:pt idx="7">
                  <c:v>ME Africa</c:v>
                </c:pt>
              </c:strCache>
            </c:strRef>
          </c:cat>
          <c:val>
            <c:numRef>
              <c:f>Sheet1!$E$2:$E$9</c:f>
              <c:numCache>
                <c:formatCode>0</c:formatCode>
                <c:ptCount val="8"/>
                <c:pt idx="0">
                  <c:v>27</c:v>
                </c:pt>
                <c:pt idx="1">
                  <c:v>30</c:v>
                </c:pt>
                <c:pt idx="2">
                  <c:v>41</c:v>
                </c:pt>
                <c:pt idx="3">
                  <c:v>24</c:v>
                </c:pt>
                <c:pt idx="4">
                  <c:v>19</c:v>
                </c:pt>
                <c:pt idx="5">
                  <c:v>27</c:v>
                </c:pt>
                <c:pt idx="6">
                  <c:v>27</c:v>
                </c:pt>
                <c:pt idx="7">
                  <c:v>32</c:v>
                </c:pt>
              </c:numCache>
            </c:numRef>
          </c:val>
          <c:extLst>
            <c:ext xmlns:c16="http://schemas.microsoft.com/office/drawing/2014/chart" uri="{C3380CC4-5D6E-409C-BE32-E72D297353CC}">
              <c16:uniqueId val="{00000003-15B1-4D43-B162-8668A6293E3C}"/>
            </c:ext>
          </c:extLst>
        </c:ser>
        <c:dLbls>
          <c:showLegendKey val="0"/>
          <c:showVal val="0"/>
          <c:showCatName val="0"/>
          <c:showSerName val="0"/>
          <c:showPercent val="0"/>
          <c:showBubbleSize val="0"/>
        </c:dLbls>
        <c:gapWidth val="50"/>
        <c:overlap val="100"/>
        <c:axId val="90567424"/>
        <c:axId val="90568960"/>
      </c:barChart>
      <c:catAx>
        <c:axId val="90567424"/>
        <c:scaling>
          <c:orientation val="maxMin"/>
        </c:scaling>
        <c:delete val="0"/>
        <c:axPos val="l"/>
        <c:numFmt formatCode="General" sourceLinked="1"/>
        <c:majorTickMark val="out"/>
        <c:minorTickMark val="none"/>
        <c:tickLblPos val="nextTo"/>
        <c:spPr>
          <a:ln>
            <a:noFill/>
          </a:ln>
        </c:spPr>
        <c:txPr>
          <a:bodyPr/>
          <a:lstStyle/>
          <a:p>
            <a:pPr>
              <a:defRPr sz="1600" baseline="0">
                <a:latin typeface="Arial" panose="020B0604020202020204" pitchFamily="34" charset="0"/>
                <a:cs typeface="Arial" panose="020B0604020202020204" pitchFamily="34" charset="0"/>
              </a:defRPr>
            </a:pPr>
            <a:endParaRPr lang="en-US"/>
          </a:p>
        </c:txPr>
        <c:crossAx val="90568960"/>
        <c:crosses val="autoZero"/>
        <c:auto val="1"/>
        <c:lblAlgn val="ctr"/>
        <c:lblOffset val="100"/>
        <c:noMultiLvlLbl val="0"/>
      </c:catAx>
      <c:valAx>
        <c:axId val="90568960"/>
        <c:scaling>
          <c:orientation val="minMax"/>
          <c:max val="110"/>
          <c:min val="0"/>
        </c:scaling>
        <c:delete val="1"/>
        <c:axPos val="t"/>
        <c:majorGridlines>
          <c:spPr>
            <a:ln>
              <a:solidFill>
                <a:schemeClr val="bg1"/>
              </a:solidFill>
            </a:ln>
          </c:spPr>
        </c:majorGridlines>
        <c:numFmt formatCode="0" sourceLinked="1"/>
        <c:majorTickMark val="out"/>
        <c:minorTickMark val="none"/>
        <c:tickLblPos val="nextTo"/>
        <c:crossAx val="90567424"/>
        <c:crosses val="autoZero"/>
        <c:crossBetween val="between"/>
      </c:valAx>
      <c:spPr>
        <a:noFill/>
        <a:ln w="25332">
          <a:noFill/>
        </a:ln>
      </c:spPr>
    </c:plotArea>
    <c:plotVisOnly val="1"/>
    <c:dispBlanksAs val="gap"/>
    <c:showDLblsOverMax val="0"/>
  </c:chart>
  <c:txPr>
    <a:bodyPr/>
    <a:lstStyle/>
    <a:p>
      <a:pPr>
        <a:defRPr sz="1544"/>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2.9809655286470168E-2"/>
          <c:y val="3.7696361073393761E-2"/>
          <c:w val="0.95779946712715813"/>
          <c:h val="0.84567886909837431"/>
        </c:manualLayout>
      </c:layout>
      <c:lineChart>
        <c:grouping val="standard"/>
        <c:varyColors val="0"/>
        <c:ser>
          <c:idx val="1"/>
          <c:order val="0"/>
          <c:tx>
            <c:strRef>
              <c:f>Sheet1!$B$1</c:f>
              <c:strCache>
                <c:ptCount val="1"/>
                <c:pt idx="0">
                  <c:v>Global</c:v>
                </c:pt>
              </c:strCache>
            </c:strRef>
          </c:tx>
          <c:spPr>
            <a:ln w="38100" cap="rnd">
              <a:solidFill>
                <a:srgbClr val="4A7ECA"/>
              </a:solidFill>
              <a:round/>
            </a:ln>
            <a:effectLst/>
          </c:spPr>
          <c:marker>
            <c:symbol val="none"/>
          </c:marker>
          <c:dLbls>
            <c:dLbl>
              <c:idx val="0"/>
              <c:layout>
                <c:manualLayout>
                  <c:x val="-8.929123723795318E-2"/>
                  <c:y val="1.9888316263746574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E30-42CF-B94A-9807D59D00EF}"/>
                </c:ext>
              </c:extLst>
            </c:dLbl>
            <c:dLbl>
              <c:idx val="1"/>
              <c:layout>
                <c:manualLayout>
                  <c:x val="-4.0672228432986603E-2"/>
                  <c:y val="4.860268694231279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E30-42CF-B94A-9807D59D00EF}"/>
                </c:ext>
              </c:extLst>
            </c:dLbl>
            <c:dLbl>
              <c:idx val="3"/>
              <c:layout>
                <c:manualLayout>
                  <c:x val="-2.9864827278106573E-2"/>
                  <c:y val="-7.617690186800399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E30-42CF-B94A-9807D59D00EF}"/>
                </c:ext>
              </c:extLst>
            </c:dLbl>
            <c:dLbl>
              <c:idx val="4"/>
              <c:layout>
                <c:manualLayout>
                  <c:x val="-2.7611962472587376E-2"/>
                  <c:y val="-6.007547379613735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E30-42CF-B94A-9807D59D00EF}"/>
                </c:ext>
              </c:extLst>
            </c:dLbl>
            <c:dLbl>
              <c:idx val="5"/>
              <c:layout>
                <c:manualLayout>
                  <c:x val="-1.7037675979041059E-3"/>
                  <c:y val="-3.520737585835450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E30-42CF-B94A-9807D59D00EF}"/>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rgbClr val="4A7ECA"/>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Sheet1!$A$2:$A$7</c:f>
              <c:numCache>
                <c:formatCode>General</c:formatCode>
                <c:ptCount val="6"/>
                <c:pt idx="0">
                  <c:v>2016</c:v>
                </c:pt>
                <c:pt idx="1">
                  <c:v>2017</c:v>
                </c:pt>
                <c:pt idx="2">
                  <c:v>2018</c:v>
                </c:pt>
                <c:pt idx="3">
                  <c:v>2019</c:v>
                </c:pt>
                <c:pt idx="4">
                  <c:v>2020</c:v>
                </c:pt>
                <c:pt idx="5">
                  <c:v>2021</c:v>
                </c:pt>
              </c:numCache>
            </c:numRef>
          </c:cat>
          <c:val>
            <c:numRef>
              <c:f>Sheet1!$B$2:$B$7</c:f>
              <c:numCache>
                <c:formatCode>0%</c:formatCode>
                <c:ptCount val="6"/>
                <c:pt idx="0">
                  <c:v>0.33</c:v>
                </c:pt>
                <c:pt idx="1">
                  <c:v>0.37</c:v>
                </c:pt>
                <c:pt idx="2">
                  <c:v>0.32</c:v>
                </c:pt>
                <c:pt idx="3">
                  <c:v>0.37</c:v>
                </c:pt>
                <c:pt idx="4">
                  <c:v>0.43</c:v>
                </c:pt>
                <c:pt idx="5">
                  <c:v>0.39</c:v>
                </c:pt>
              </c:numCache>
            </c:numRef>
          </c:val>
          <c:smooth val="0"/>
          <c:extLst>
            <c:ext xmlns:c16="http://schemas.microsoft.com/office/drawing/2014/chart" uri="{C3380CC4-5D6E-409C-BE32-E72D297353CC}">
              <c16:uniqueId val="{00000005-5E30-42CF-B94A-9807D59D00EF}"/>
            </c:ext>
          </c:extLst>
        </c:ser>
        <c:ser>
          <c:idx val="2"/>
          <c:order val="1"/>
          <c:tx>
            <c:strRef>
              <c:f>Sheet1!$C$1</c:f>
              <c:strCache>
                <c:ptCount val="1"/>
                <c:pt idx="0">
                  <c:v>G8</c:v>
                </c:pt>
              </c:strCache>
            </c:strRef>
          </c:tx>
          <c:spPr>
            <a:ln w="38100" cap="rnd">
              <a:solidFill>
                <a:srgbClr val="FFC000"/>
              </a:solidFill>
              <a:round/>
            </a:ln>
            <a:effectLst/>
          </c:spPr>
          <c:marker>
            <c:symbol val="none"/>
          </c:marker>
          <c:dLbls>
            <c:dLbl>
              <c:idx val="0"/>
              <c:layout>
                <c:manualLayout>
                  <c:x val="-8.9808994833431591E-2"/>
                  <c:y val="-2.4768147952130559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E30-42CF-B94A-9807D59D00EF}"/>
                </c:ext>
              </c:extLst>
            </c:dLbl>
            <c:dLbl>
              <c:idx val="1"/>
              <c:layout>
                <c:manualLayout>
                  <c:x val="-4.0093795070550345E-2"/>
                  <c:y val="-4.397197775757432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E30-42CF-B94A-9807D59D00EF}"/>
                </c:ext>
              </c:extLst>
            </c:dLbl>
            <c:dLbl>
              <c:idx val="3"/>
              <c:layout>
                <c:manualLayout>
                  <c:x val="-2.7611962472587293E-2"/>
                  <c:y val="4.518976169461603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E30-42CF-B94A-9807D59D00EF}"/>
                </c:ext>
              </c:extLst>
            </c:dLbl>
            <c:dLbl>
              <c:idx val="4"/>
              <c:layout>
                <c:manualLayout>
                  <c:x val="-2.7611962472587376E-2"/>
                  <c:y val="5.578111209179173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E30-42CF-B94A-9807D59D00EF}"/>
                </c:ext>
              </c:extLst>
            </c:dLbl>
            <c:dLbl>
              <c:idx val="5"/>
              <c:layout>
                <c:manualLayout>
                  <c:x val="-5.773594550564392E-4"/>
                  <c:y val="3.40983424729196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5E30-42CF-B94A-9807D59D00EF}"/>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rgbClr val="FFC000"/>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Sheet1!$A$2:$A$7</c:f>
              <c:numCache>
                <c:formatCode>General</c:formatCode>
                <c:ptCount val="6"/>
                <c:pt idx="0">
                  <c:v>2016</c:v>
                </c:pt>
                <c:pt idx="1">
                  <c:v>2017</c:v>
                </c:pt>
                <c:pt idx="2">
                  <c:v>2018</c:v>
                </c:pt>
                <c:pt idx="3">
                  <c:v>2019</c:v>
                </c:pt>
                <c:pt idx="4">
                  <c:v>2020</c:v>
                </c:pt>
                <c:pt idx="5">
                  <c:v>2021</c:v>
                </c:pt>
              </c:numCache>
            </c:numRef>
          </c:cat>
          <c:val>
            <c:numRef>
              <c:f>Sheet1!$C$2:$C$7</c:f>
              <c:numCache>
                <c:formatCode>0%</c:formatCode>
                <c:ptCount val="6"/>
                <c:pt idx="0">
                  <c:v>0.35</c:v>
                </c:pt>
                <c:pt idx="1">
                  <c:v>0.37</c:v>
                </c:pt>
                <c:pt idx="2">
                  <c:v>0.33</c:v>
                </c:pt>
                <c:pt idx="3">
                  <c:v>0.35</c:v>
                </c:pt>
                <c:pt idx="4">
                  <c:v>0.36</c:v>
                </c:pt>
                <c:pt idx="5">
                  <c:v>0.37</c:v>
                </c:pt>
              </c:numCache>
            </c:numRef>
          </c:val>
          <c:smooth val="0"/>
          <c:extLst>
            <c:ext xmlns:c16="http://schemas.microsoft.com/office/drawing/2014/chart" uri="{C3380CC4-5D6E-409C-BE32-E72D297353CC}">
              <c16:uniqueId val="{0000000B-5E30-42CF-B94A-9807D59D00EF}"/>
            </c:ext>
          </c:extLst>
        </c:ser>
        <c:ser>
          <c:idx val="0"/>
          <c:order val="2"/>
          <c:tx>
            <c:strRef>
              <c:f>Sheet1!$D$1</c:f>
              <c:strCache>
                <c:ptCount val="1"/>
                <c:pt idx="0">
                  <c:v>Europe</c:v>
                </c:pt>
              </c:strCache>
            </c:strRef>
          </c:tx>
          <c:spPr>
            <a:ln w="38100" cap="rnd">
              <a:solidFill>
                <a:schemeClr val="accent1"/>
              </a:solidFill>
              <a:round/>
            </a:ln>
            <a:effectLst/>
          </c:spPr>
          <c:marker>
            <c:symbol val="none"/>
          </c:marker>
          <c:dLbls>
            <c:dLbl>
              <c:idx val="0"/>
              <c:layout>
                <c:manualLayout>
                  <c:x val="-8.9840272385867809E-2"/>
                  <c:y val="8.659463292748853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5E30-42CF-B94A-9807D59D00EF}"/>
                </c:ext>
              </c:extLst>
            </c:dLbl>
            <c:dLbl>
              <c:idx val="1"/>
              <c:layout>
                <c:manualLayout>
                  <c:x val="-5.373349270118849E-2"/>
                  <c:y val="5.825798523867289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5E30-42CF-B94A-9807D59D00EF}"/>
                </c:ext>
              </c:extLst>
            </c:dLbl>
            <c:dLbl>
              <c:idx val="2"/>
              <c:layout>
                <c:manualLayout>
                  <c:x val="-2.1402421852999239E-2"/>
                  <c:y val="4.797718682068297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5E30-42CF-B94A-9807D59D00EF}"/>
                </c:ext>
              </c:extLst>
            </c:dLbl>
            <c:dLbl>
              <c:idx val="3"/>
              <c:layout>
                <c:manualLayout>
                  <c:x val="-1.5770205575894033E-2"/>
                  <c:y val="5.483107065220910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5E30-42CF-B94A-9807D59D00EF}"/>
                </c:ext>
              </c:extLst>
            </c:dLbl>
            <c:dLbl>
              <c:idx val="4"/>
              <c:layout>
                <c:manualLayout>
                  <c:x val="-2.1402421852999239E-2"/>
                  <c:y val="-5.483107065220914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5E30-42CF-B94A-9807D59D00EF}"/>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Sheet1!$A$2:$A$7</c:f>
              <c:numCache>
                <c:formatCode>General</c:formatCode>
                <c:ptCount val="6"/>
                <c:pt idx="0">
                  <c:v>2016</c:v>
                </c:pt>
                <c:pt idx="1">
                  <c:v>2017</c:v>
                </c:pt>
                <c:pt idx="2">
                  <c:v>2018</c:v>
                </c:pt>
                <c:pt idx="3">
                  <c:v>2019</c:v>
                </c:pt>
                <c:pt idx="4">
                  <c:v>2020</c:v>
                </c:pt>
                <c:pt idx="5">
                  <c:v>2021</c:v>
                </c:pt>
              </c:numCache>
            </c:numRef>
          </c:cat>
          <c:val>
            <c:numRef>
              <c:f>Sheet1!$D$2:$D$7</c:f>
              <c:numCache>
                <c:formatCode>0%</c:formatCode>
                <c:ptCount val="6"/>
                <c:pt idx="0">
                  <c:v>0.31</c:v>
                </c:pt>
                <c:pt idx="1">
                  <c:v>0.34</c:v>
                </c:pt>
                <c:pt idx="2">
                  <c:v>0.26</c:v>
                </c:pt>
                <c:pt idx="3">
                  <c:v>0.28999999999999998</c:v>
                </c:pt>
                <c:pt idx="4">
                  <c:v>0.39</c:v>
                </c:pt>
                <c:pt idx="5">
                  <c:v>0.38</c:v>
                </c:pt>
              </c:numCache>
            </c:numRef>
          </c:val>
          <c:smooth val="0"/>
          <c:extLst>
            <c:ext xmlns:c16="http://schemas.microsoft.com/office/drawing/2014/chart" uri="{C3380CC4-5D6E-409C-BE32-E72D297353CC}">
              <c16:uniqueId val="{00000011-5E30-42CF-B94A-9807D59D00EF}"/>
            </c:ext>
          </c:extLst>
        </c:ser>
        <c:dLbls>
          <c:showLegendKey val="0"/>
          <c:showVal val="0"/>
          <c:showCatName val="0"/>
          <c:showSerName val="0"/>
          <c:showPercent val="0"/>
          <c:showBubbleSize val="0"/>
        </c:dLbls>
        <c:smooth val="0"/>
        <c:axId val="885958656"/>
        <c:axId val="1101024416"/>
      </c:lineChart>
      <c:catAx>
        <c:axId val="8859586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101024416"/>
        <c:crosses val="autoZero"/>
        <c:auto val="1"/>
        <c:lblAlgn val="ctr"/>
        <c:lblOffset val="100"/>
        <c:noMultiLvlLbl val="0"/>
      </c:catAx>
      <c:valAx>
        <c:axId val="1101024416"/>
        <c:scaling>
          <c:orientation val="minMax"/>
          <c:max val="0.5"/>
          <c:min val="0.2"/>
        </c:scaling>
        <c:delete val="1"/>
        <c:axPos val="l"/>
        <c:numFmt formatCode="0%" sourceLinked="1"/>
        <c:majorTickMark val="out"/>
        <c:minorTickMark val="none"/>
        <c:tickLblPos val="nextTo"/>
        <c:crossAx val="88595865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1"/>
          <c:order val="0"/>
          <c:tx>
            <c:strRef>
              <c:f>Sheet1!$B$1</c:f>
              <c:strCache>
                <c:ptCount val="1"/>
                <c:pt idx="0">
                  <c:v>Agree</c:v>
                </c:pt>
              </c:strCache>
            </c:strRef>
          </c:tx>
          <c:spPr>
            <a:ln w="38100" cap="rnd">
              <a:solidFill>
                <a:schemeClr val="tx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2"/>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2016</c:v>
                </c:pt>
                <c:pt idx="1">
                  <c:v>2017</c:v>
                </c:pt>
                <c:pt idx="2">
                  <c:v>2018</c:v>
                </c:pt>
                <c:pt idx="3">
                  <c:v>2019</c:v>
                </c:pt>
                <c:pt idx="4">
                  <c:v>2020</c:v>
                </c:pt>
                <c:pt idx="5">
                  <c:v>2021</c:v>
                </c:pt>
              </c:numCache>
            </c:numRef>
          </c:cat>
          <c:val>
            <c:numRef>
              <c:f>Sheet1!$B$2:$B$7</c:f>
              <c:numCache>
                <c:formatCode>0%</c:formatCode>
                <c:ptCount val="6"/>
                <c:pt idx="0">
                  <c:v>0.56000000000000005</c:v>
                </c:pt>
                <c:pt idx="1">
                  <c:v>0.56000000000000005</c:v>
                </c:pt>
                <c:pt idx="2">
                  <c:v>0.59</c:v>
                </c:pt>
                <c:pt idx="3">
                  <c:v>0.6</c:v>
                </c:pt>
                <c:pt idx="4">
                  <c:v>0.59</c:v>
                </c:pt>
                <c:pt idx="5">
                  <c:v>0.57999999999999996</c:v>
                </c:pt>
              </c:numCache>
            </c:numRef>
          </c:val>
          <c:smooth val="0"/>
          <c:extLst>
            <c:ext xmlns:c16="http://schemas.microsoft.com/office/drawing/2014/chart" uri="{C3380CC4-5D6E-409C-BE32-E72D297353CC}">
              <c16:uniqueId val="{00000000-190A-43BC-8438-C1D86B11BDDE}"/>
            </c:ext>
          </c:extLst>
        </c:ser>
        <c:ser>
          <c:idx val="2"/>
          <c:order val="1"/>
          <c:tx>
            <c:strRef>
              <c:f>Sheet1!$C$1</c:f>
              <c:strCache>
                <c:ptCount val="1"/>
                <c:pt idx="0">
                  <c:v>Disagree</c:v>
                </c:pt>
              </c:strCache>
            </c:strRef>
          </c:tx>
          <c:spPr>
            <a:ln w="38100" cap="rnd">
              <a:solidFill>
                <a:srgbClr val="E8772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accent3"/>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2016</c:v>
                </c:pt>
                <c:pt idx="1">
                  <c:v>2017</c:v>
                </c:pt>
                <c:pt idx="2">
                  <c:v>2018</c:v>
                </c:pt>
                <c:pt idx="3">
                  <c:v>2019</c:v>
                </c:pt>
                <c:pt idx="4">
                  <c:v>2020</c:v>
                </c:pt>
                <c:pt idx="5">
                  <c:v>2021</c:v>
                </c:pt>
              </c:numCache>
            </c:numRef>
          </c:cat>
          <c:val>
            <c:numRef>
              <c:f>Sheet1!$C$2:$C$7</c:f>
              <c:numCache>
                <c:formatCode>0%</c:formatCode>
                <c:ptCount val="6"/>
                <c:pt idx="0">
                  <c:v>0.11</c:v>
                </c:pt>
                <c:pt idx="1">
                  <c:v>0.12</c:v>
                </c:pt>
                <c:pt idx="2">
                  <c:v>0.12</c:v>
                </c:pt>
                <c:pt idx="3">
                  <c:v>0.11</c:v>
                </c:pt>
                <c:pt idx="4">
                  <c:v>0.12</c:v>
                </c:pt>
                <c:pt idx="5">
                  <c:v>0.13</c:v>
                </c:pt>
              </c:numCache>
            </c:numRef>
          </c:val>
          <c:smooth val="0"/>
          <c:extLst>
            <c:ext xmlns:c16="http://schemas.microsoft.com/office/drawing/2014/chart" uri="{C3380CC4-5D6E-409C-BE32-E72D297353CC}">
              <c16:uniqueId val="{00000001-190A-43BC-8438-C1D86B11BDDE}"/>
            </c:ext>
          </c:extLst>
        </c:ser>
        <c:dLbls>
          <c:showLegendKey val="0"/>
          <c:showVal val="0"/>
          <c:showCatName val="0"/>
          <c:showSerName val="0"/>
          <c:showPercent val="0"/>
          <c:showBubbleSize val="0"/>
        </c:dLbls>
        <c:smooth val="0"/>
        <c:axId val="885958656"/>
        <c:axId val="1101024416"/>
      </c:lineChart>
      <c:catAx>
        <c:axId val="8859586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101024416"/>
        <c:crosses val="autoZero"/>
        <c:auto val="1"/>
        <c:lblAlgn val="ctr"/>
        <c:lblOffset val="100"/>
        <c:noMultiLvlLbl val="0"/>
      </c:catAx>
      <c:valAx>
        <c:axId val="1101024416"/>
        <c:scaling>
          <c:orientation val="minMax"/>
        </c:scaling>
        <c:delete val="1"/>
        <c:axPos val="l"/>
        <c:numFmt formatCode="0%" sourceLinked="1"/>
        <c:majorTickMark val="none"/>
        <c:minorTickMark val="none"/>
        <c:tickLblPos val="nextTo"/>
        <c:crossAx val="88595865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22631697951718"/>
          <c:y val="2.3591457542627314E-2"/>
          <c:w val="0.76999881754950683"/>
          <c:h val="0.95808417832663006"/>
        </c:manualLayout>
      </c:layout>
      <c:barChart>
        <c:barDir val="bar"/>
        <c:grouping val="clustered"/>
        <c:varyColors val="0"/>
        <c:ser>
          <c:idx val="0"/>
          <c:order val="0"/>
          <c:tx>
            <c:strRef>
              <c:f>Sheet1!$B$1</c:f>
              <c:strCache>
                <c:ptCount val="1"/>
                <c:pt idx="0">
                  <c:v>Column2</c:v>
                </c:pt>
              </c:strCache>
            </c:strRef>
          </c:tx>
          <c:spPr>
            <a:solidFill>
              <a:srgbClr val="7CA240"/>
            </a:solidFill>
            <a:ln w="6350">
              <a:solidFill>
                <a:sysClr val="window" lastClr="FFFFFF"/>
              </a:solidFill>
            </a:ln>
          </c:spPr>
          <c:invertIfNegative val="0"/>
          <c:dPt>
            <c:idx val="0"/>
            <c:invertIfNegative val="0"/>
            <c:bubble3D val="0"/>
            <c:spPr>
              <a:solidFill>
                <a:srgbClr val="0070C0"/>
              </a:solidFill>
              <a:ln w="6350">
                <a:solidFill>
                  <a:sysClr val="window" lastClr="FFFFFF"/>
                </a:solidFill>
              </a:ln>
            </c:spPr>
            <c:extLst>
              <c:ext xmlns:c16="http://schemas.microsoft.com/office/drawing/2014/chart" uri="{C3380CC4-5D6E-409C-BE32-E72D297353CC}">
                <c16:uniqueId val="{00000001-4230-4869-BC68-8DAFBE124692}"/>
              </c:ext>
            </c:extLst>
          </c:dPt>
          <c:dPt>
            <c:idx val="1"/>
            <c:invertIfNegative val="0"/>
            <c:bubble3D val="0"/>
            <c:spPr>
              <a:solidFill>
                <a:srgbClr val="FFC000"/>
              </a:solidFill>
              <a:ln w="6350">
                <a:solidFill>
                  <a:sysClr val="window" lastClr="FFFFFF"/>
                </a:solidFill>
              </a:ln>
            </c:spPr>
            <c:extLst>
              <c:ext xmlns:c16="http://schemas.microsoft.com/office/drawing/2014/chart" uri="{C3380CC4-5D6E-409C-BE32-E72D297353CC}">
                <c16:uniqueId val="{00000003-4230-4869-BC68-8DAFBE124692}"/>
              </c:ext>
            </c:extLst>
          </c:dPt>
          <c:dPt>
            <c:idx val="6"/>
            <c:invertIfNegative val="0"/>
            <c:bubble3D val="0"/>
            <c:extLst>
              <c:ext xmlns:c16="http://schemas.microsoft.com/office/drawing/2014/chart" uri="{C3380CC4-5D6E-409C-BE32-E72D297353CC}">
                <c16:uniqueId val="{00000004-4230-4869-BC68-8DAFBE124692}"/>
              </c:ext>
            </c:extLst>
          </c:dPt>
          <c:dPt>
            <c:idx val="10"/>
            <c:invertIfNegative val="0"/>
            <c:bubble3D val="0"/>
            <c:extLst>
              <c:ext xmlns:c16="http://schemas.microsoft.com/office/drawing/2014/chart" uri="{C3380CC4-5D6E-409C-BE32-E72D297353CC}">
                <c16:uniqueId val="{00000006-4230-4869-BC68-8DAFBE124692}"/>
              </c:ext>
            </c:extLst>
          </c:dPt>
          <c:dPt>
            <c:idx val="11"/>
            <c:invertIfNegative val="0"/>
            <c:bubble3D val="0"/>
            <c:extLst>
              <c:ext xmlns:c16="http://schemas.microsoft.com/office/drawing/2014/chart" uri="{C3380CC4-5D6E-409C-BE32-E72D297353CC}">
                <c16:uniqueId val="{00000007-4230-4869-BC68-8DAFBE124692}"/>
              </c:ext>
            </c:extLst>
          </c:dPt>
          <c:dPt>
            <c:idx val="12"/>
            <c:invertIfNegative val="0"/>
            <c:bubble3D val="0"/>
            <c:extLst>
              <c:ext xmlns:c16="http://schemas.microsoft.com/office/drawing/2014/chart" uri="{C3380CC4-5D6E-409C-BE32-E72D297353CC}">
                <c16:uniqueId val="{00000008-4230-4869-BC68-8DAFBE124692}"/>
              </c:ext>
            </c:extLst>
          </c:dPt>
          <c:dPt>
            <c:idx val="14"/>
            <c:invertIfNegative val="0"/>
            <c:bubble3D val="0"/>
            <c:extLst>
              <c:ext xmlns:c16="http://schemas.microsoft.com/office/drawing/2014/chart" uri="{C3380CC4-5D6E-409C-BE32-E72D297353CC}">
                <c16:uniqueId val="{0000000A-4230-4869-BC68-8DAFBE124692}"/>
              </c:ext>
            </c:extLst>
          </c:dPt>
          <c:dPt>
            <c:idx val="15"/>
            <c:invertIfNegative val="0"/>
            <c:bubble3D val="0"/>
            <c:extLst>
              <c:ext xmlns:c16="http://schemas.microsoft.com/office/drawing/2014/chart" uri="{C3380CC4-5D6E-409C-BE32-E72D297353CC}">
                <c16:uniqueId val="{0000000B-4230-4869-BC68-8DAFBE124692}"/>
              </c:ext>
            </c:extLst>
          </c:dPt>
          <c:dPt>
            <c:idx val="17"/>
            <c:invertIfNegative val="0"/>
            <c:bubble3D val="0"/>
            <c:extLst>
              <c:ext xmlns:c16="http://schemas.microsoft.com/office/drawing/2014/chart" uri="{C3380CC4-5D6E-409C-BE32-E72D297353CC}">
                <c16:uniqueId val="{0000000C-4230-4869-BC68-8DAFBE124692}"/>
              </c:ext>
            </c:extLst>
          </c:dPt>
          <c:dPt>
            <c:idx val="19"/>
            <c:invertIfNegative val="0"/>
            <c:bubble3D val="0"/>
            <c:extLst>
              <c:ext xmlns:c16="http://schemas.microsoft.com/office/drawing/2014/chart" uri="{C3380CC4-5D6E-409C-BE32-E72D297353CC}">
                <c16:uniqueId val="{0000000D-4230-4869-BC68-8DAFBE124692}"/>
              </c:ext>
            </c:extLst>
          </c:dPt>
          <c:dPt>
            <c:idx val="23"/>
            <c:invertIfNegative val="0"/>
            <c:bubble3D val="0"/>
            <c:extLst>
              <c:ext xmlns:c16="http://schemas.microsoft.com/office/drawing/2014/chart" uri="{C3380CC4-5D6E-409C-BE32-E72D297353CC}">
                <c16:uniqueId val="{0000000E-4230-4869-BC68-8DAFBE124692}"/>
              </c:ext>
            </c:extLst>
          </c:dPt>
          <c:dPt>
            <c:idx val="29"/>
            <c:invertIfNegative val="0"/>
            <c:bubble3D val="0"/>
            <c:extLst>
              <c:ext xmlns:c16="http://schemas.microsoft.com/office/drawing/2014/chart" uri="{C3380CC4-5D6E-409C-BE32-E72D297353CC}">
                <c16:uniqueId val="{0000000F-4230-4869-BC68-8DAFBE124692}"/>
              </c:ext>
            </c:extLst>
          </c:dPt>
          <c:dLbls>
            <c:dLbl>
              <c:idx val="0"/>
              <c:spPr>
                <a:noFill/>
                <a:ln>
                  <a:noFill/>
                </a:ln>
                <a:effectLst/>
              </c:spPr>
              <c:txPr>
                <a:bodyPr wrap="square" lIns="38100" tIns="19050" rIns="38100" bIns="19050" anchor="ctr">
                  <a:spAutoFit/>
                </a:bodyPr>
                <a:lstStyle/>
                <a:p>
                  <a:pPr>
                    <a:defRPr b="1">
                      <a:latin typeface="Arial" panose="020B0604020202020204" pitchFamily="34" charset="0"/>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4230-4869-BC68-8DAFBE124692}"/>
                </c:ext>
              </c:extLst>
            </c:dLbl>
            <c:dLbl>
              <c:idx val="1"/>
              <c:spPr>
                <a:noFill/>
                <a:ln>
                  <a:noFill/>
                </a:ln>
                <a:effectLst/>
              </c:spPr>
              <c:txPr>
                <a:bodyPr wrap="square" lIns="38100" tIns="19050" rIns="38100" bIns="19050" anchor="ctr">
                  <a:spAutoFit/>
                </a:bodyPr>
                <a:lstStyle/>
                <a:p>
                  <a:pPr>
                    <a:defRPr b="1">
                      <a:latin typeface="Arial" panose="020B0604020202020204" pitchFamily="34" charset="0"/>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3-4230-4869-BC68-8DAFBE124692}"/>
                </c:ext>
              </c:extLst>
            </c:dLbl>
            <c:spPr>
              <a:noFill/>
              <a:ln>
                <a:noFill/>
              </a:ln>
              <a:effectLst/>
            </c:spPr>
            <c:txPr>
              <a:bodyPr wrap="square" lIns="38100" tIns="19050" rIns="38100" bIns="19050" anchor="ctr">
                <a:spAutoFit/>
              </a:bodyPr>
              <a:lstStyle/>
              <a:p>
                <a:pPr>
                  <a:defRPr>
                    <a:latin typeface="Arial" panose="020B0604020202020204" pitchFamily="34" charset="0"/>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Sheet1!$A$2:$A$30</c:f>
              <c:strCache>
                <c:ptCount val="29"/>
                <c:pt idx="0">
                  <c:v>Global Country Average</c:v>
                </c:pt>
                <c:pt idx="1">
                  <c:v>G8</c:v>
                </c:pt>
                <c:pt idx="2">
                  <c:v>South Africa</c:v>
                </c:pt>
                <c:pt idx="3">
                  <c:v>Brazil</c:v>
                </c:pt>
                <c:pt idx="4">
                  <c:v>Peru</c:v>
                </c:pt>
                <c:pt idx="5">
                  <c:v>Argentina</c:v>
                </c:pt>
                <c:pt idx="6">
                  <c:v>Colombia</c:v>
                </c:pt>
                <c:pt idx="7">
                  <c:v>Mexico</c:v>
                </c:pt>
                <c:pt idx="8">
                  <c:v>Italy</c:v>
                </c:pt>
                <c:pt idx="9">
                  <c:v>Spain</c:v>
                </c:pt>
                <c:pt idx="10">
                  <c:v>Great Britain</c:v>
                </c:pt>
                <c:pt idx="11">
                  <c:v>Chile</c:v>
                </c:pt>
                <c:pt idx="12">
                  <c:v>India</c:v>
                </c:pt>
                <c:pt idx="13">
                  <c:v>Turkey</c:v>
                </c:pt>
                <c:pt idx="14">
                  <c:v>US</c:v>
                </c:pt>
                <c:pt idx="15">
                  <c:v>Belgium</c:v>
                </c:pt>
                <c:pt idx="16">
                  <c:v>Germany</c:v>
                </c:pt>
                <c:pt idx="17">
                  <c:v>Australia</c:v>
                </c:pt>
                <c:pt idx="18">
                  <c:v>Sweden</c:v>
                </c:pt>
                <c:pt idx="19">
                  <c:v>Malaysia</c:v>
                </c:pt>
                <c:pt idx="20">
                  <c:v>Canada</c:v>
                </c:pt>
                <c:pt idx="21">
                  <c:v>Poland</c:v>
                </c:pt>
                <c:pt idx="22">
                  <c:v>Russia</c:v>
                </c:pt>
                <c:pt idx="23">
                  <c:v>France</c:v>
                </c:pt>
                <c:pt idx="24">
                  <c:v>Hungary</c:v>
                </c:pt>
                <c:pt idx="25">
                  <c:v>Saudi Arabia</c:v>
                </c:pt>
                <c:pt idx="26">
                  <c:v>Netherlands</c:v>
                </c:pt>
                <c:pt idx="27">
                  <c:v>Japan</c:v>
                </c:pt>
                <c:pt idx="28">
                  <c:v>South Korea</c:v>
                </c:pt>
              </c:strCache>
            </c:strRef>
          </c:cat>
          <c:val>
            <c:numRef>
              <c:f>Sheet1!$B$2:$B$30</c:f>
              <c:numCache>
                <c:formatCode>0</c:formatCode>
                <c:ptCount val="29"/>
                <c:pt idx="0">
                  <c:v>58</c:v>
                </c:pt>
                <c:pt idx="1">
                  <c:v>55</c:v>
                </c:pt>
                <c:pt idx="2">
                  <c:v>79</c:v>
                </c:pt>
                <c:pt idx="3">
                  <c:v>75.2</c:v>
                </c:pt>
                <c:pt idx="4">
                  <c:v>72.399999999999991</c:v>
                </c:pt>
                <c:pt idx="5">
                  <c:v>71</c:v>
                </c:pt>
                <c:pt idx="6">
                  <c:v>70.199999999999989</c:v>
                </c:pt>
                <c:pt idx="7">
                  <c:v>69.199999999999989</c:v>
                </c:pt>
                <c:pt idx="8">
                  <c:v>67.800000000000011</c:v>
                </c:pt>
                <c:pt idx="9">
                  <c:v>64.2</c:v>
                </c:pt>
                <c:pt idx="10">
                  <c:v>63.6</c:v>
                </c:pt>
                <c:pt idx="11">
                  <c:v>62.4</c:v>
                </c:pt>
                <c:pt idx="12">
                  <c:v>62.2</c:v>
                </c:pt>
                <c:pt idx="13">
                  <c:v>61.6</c:v>
                </c:pt>
                <c:pt idx="14">
                  <c:v>61.4</c:v>
                </c:pt>
                <c:pt idx="15">
                  <c:v>59.599999999999994</c:v>
                </c:pt>
                <c:pt idx="16">
                  <c:v>59.199999999999996</c:v>
                </c:pt>
                <c:pt idx="17">
                  <c:v>59</c:v>
                </c:pt>
                <c:pt idx="18">
                  <c:v>57.199999999999996</c:v>
                </c:pt>
                <c:pt idx="19">
                  <c:v>56.8</c:v>
                </c:pt>
                <c:pt idx="20">
                  <c:v>56.399999999999991</c:v>
                </c:pt>
                <c:pt idx="21">
                  <c:v>55.000000000000007</c:v>
                </c:pt>
                <c:pt idx="22">
                  <c:v>53.2</c:v>
                </c:pt>
                <c:pt idx="23">
                  <c:v>50.8</c:v>
                </c:pt>
                <c:pt idx="24">
                  <c:v>42.6</c:v>
                </c:pt>
                <c:pt idx="25">
                  <c:v>34.599999999999994</c:v>
                </c:pt>
                <c:pt idx="26">
                  <c:v>32.200000000000003</c:v>
                </c:pt>
                <c:pt idx="27">
                  <c:v>28.799999999999997</c:v>
                </c:pt>
                <c:pt idx="28">
                  <c:v>28.4</c:v>
                </c:pt>
              </c:numCache>
            </c:numRef>
          </c:val>
          <c:extLst>
            <c:ext xmlns:c16="http://schemas.microsoft.com/office/drawing/2014/chart" uri="{C3380CC4-5D6E-409C-BE32-E72D297353CC}">
              <c16:uniqueId val="{00000010-4230-4869-BC68-8DAFBE124692}"/>
            </c:ext>
          </c:extLst>
        </c:ser>
        <c:dLbls>
          <c:showLegendKey val="0"/>
          <c:showVal val="0"/>
          <c:showCatName val="0"/>
          <c:showSerName val="0"/>
          <c:showPercent val="0"/>
          <c:showBubbleSize val="0"/>
        </c:dLbls>
        <c:gapWidth val="44"/>
        <c:axId val="78394880"/>
        <c:axId val="78396416"/>
      </c:barChart>
      <c:catAx>
        <c:axId val="78394880"/>
        <c:scaling>
          <c:orientation val="maxMin"/>
        </c:scaling>
        <c:delete val="0"/>
        <c:axPos val="l"/>
        <c:numFmt formatCode="General" sourceLinked="0"/>
        <c:majorTickMark val="out"/>
        <c:minorTickMark val="none"/>
        <c:tickLblPos val="nextTo"/>
        <c:spPr>
          <a:ln>
            <a:noFill/>
          </a:ln>
        </c:spPr>
        <c:txPr>
          <a:bodyPr/>
          <a:lstStyle/>
          <a:p>
            <a:pPr>
              <a:defRPr sz="1100">
                <a:latin typeface="Arial" panose="020B0604020202020204" pitchFamily="34" charset="0"/>
                <a:cs typeface="Arial" panose="020B0604020202020204" pitchFamily="34" charset="0"/>
              </a:defRPr>
            </a:pPr>
            <a:endParaRPr lang="en-US"/>
          </a:p>
        </c:txPr>
        <c:crossAx val="78396416"/>
        <c:crosses val="autoZero"/>
        <c:auto val="1"/>
        <c:lblAlgn val="ctr"/>
        <c:lblOffset val="100"/>
        <c:noMultiLvlLbl val="0"/>
      </c:catAx>
      <c:valAx>
        <c:axId val="78396416"/>
        <c:scaling>
          <c:orientation val="minMax"/>
          <c:max val="100"/>
          <c:min val="0"/>
        </c:scaling>
        <c:delete val="1"/>
        <c:axPos val="t"/>
        <c:numFmt formatCode="0\%" sourceLinked="0"/>
        <c:majorTickMark val="out"/>
        <c:minorTickMark val="none"/>
        <c:tickLblPos val="nextTo"/>
        <c:crossAx val="78394880"/>
        <c:crosses val="autoZero"/>
        <c:crossBetween val="between"/>
        <c:majorUnit val="5"/>
      </c:valAx>
    </c:plotArea>
    <c:plotVisOnly val="1"/>
    <c:dispBlanksAs val="gap"/>
    <c:showDLblsOverMax val="0"/>
  </c:chart>
  <c:txPr>
    <a:bodyPr/>
    <a:lstStyle/>
    <a:p>
      <a:pPr>
        <a:defRPr sz="1200">
          <a:solidFill>
            <a:schemeClr val="tx1"/>
          </a:solidFill>
          <a:latin typeface="Segoe UI" panose="020B0502040204020203" pitchFamily="34" charset="0"/>
          <a:ea typeface="Segoe UI" panose="020B0502040204020203" pitchFamily="34" charset="0"/>
          <a:cs typeface="Segoe UI" panose="020B0502040204020203" pitchFamily="34" charset="0"/>
        </a:defRPr>
      </a:pPr>
      <a:endParaRPr lang="en-US"/>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209193694154663"/>
          <c:y val="2.3591457542627314E-2"/>
          <c:w val="0.77171114608575841"/>
          <c:h val="0.95808417832663006"/>
        </c:manualLayout>
      </c:layout>
      <c:barChart>
        <c:barDir val="bar"/>
        <c:grouping val="clustered"/>
        <c:varyColors val="0"/>
        <c:ser>
          <c:idx val="0"/>
          <c:order val="0"/>
          <c:tx>
            <c:strRef>
              <c:f>Sheet1!$B$1</c:f>
              <c:strCache>
                <c:ptCount val="1"/>
                <c:pt idx="0">
                  <c:v>Column2</c:v>
                </c:pt>
              </c:strCache>
            </c:strRef>
          </c:tx>
          <c:spPr>
            <a:solidFill>
              <a:srgbClr val="7CA240"/>
            </a:solidFill>
            <a:ln w="6350">
              <a:solidFill>
                <a:sysClr val="window" lastClr="FFFFFF"/>
              </a:solidFill>
            </a:ln>
          </c:spPr>
          <c:invertIfNegative val="0"/>
          <c:dPt>
            <c:idx val="0"/>
            <c:invertIfNegative val="0"/>
            <c:bubble3D val="0"/>
            <c:spPr>
              <a:solidFill>
                <a:srgbClr val="0070C0"/>
              </a:solidFill>
              <a:ln w="6350">
                <a:solidFill>
                  <a:sysClr val="window" lastClr="FFFFFF"/>
                </a:solidFill>
              </a:ln>
            </c:spPr>
            <c:extLst>
              <c:ext xmlns:c16="http://schemas.microsoft.com/office/drawing/2014/chart" uri="{C3380CC4-5D6E-409C-BE32-E72D297353CC}">
                <c16:uniqueId val="{00000001-7750-4076-AD70-88F5B0317331}"/>
              </c:ext>
            </c:extLst>
          </c:dPt>
          <c:dPt>
            <c:idx val="1"/>
            <c:invertIfNegative val="0"/>
            <c:bubble3D val="0"/>
            <c:spPr>
              <a:solidFill>
                <a:srgbClr val="FFC000"/>
              </a:solidFill>
              <a:ln w="6350">
                <a:solidFill>
                  <a:sysClr val="window" lastClr="FFFFFF"/>
                </a:solidFill>
              </a:ln>
            </c:spPr>
            <c:extLst>
              <c:ext xmlns:c16="http://schemas.microsoft.com/office/drawing/2014/chart" uri="{C3380CC4-5D6E-409C-BE32-E72D297353CC}">
                <c16:uniqueId val="{00000003-7750-4076-AD70-88F5B0317331}"/>
              </c:ext>
            </c:extLst>
          </c:dPt>
          <c:dPt>
            <c:idx val="6"/>
            <c:invertIfNegative val="0"/>
            <c:bubble3D val="0"/>
            <c:extLst>
              <c:ext xmlns:c16="http://schemas.microsoft.com/office/drawing/2014/chart" uri="{C3380CC4-5D6E-409C-BE32-E72D297353CC}">
                <c16:uniqueId val="{00000004-7750-4076-AD70-88F5B0317331}"/>
              </c:ext>
            </c:extLst>
          </c:dPt>
          <c:dPt>
            <c:idx val="10"/>
            <c:invertIfNegative val="0"/>
            <c:bubble3D val="0"/>
            <c:extLst>
              <c:ext xmlns:c16="http://schemas.microsoft.com/office/drawing/2014/chart" uri="{C3380CC4-5D6E-409C-BE32-E72D297353CC}">
                <c16:uniqueId val="{00000005-7750-4076-AD70-88F5B0317331}"/>
              </c:ext>
            </c:extLst>
          </c:dPt>
          <c:dPt>
            <c:idx val="11"/>
            <c:invertIfNegative val="0"/>
            <c:bubble3D val="0"/>
            <c:extLst>
              <c:ext xmlns:c16="http://schemas.microsoft.com/office/drawing/2014/chart" uri="{C3380CC4-5D6E-409C-BE32-E72D297353CC}">
                <c16:uniqueId val="{00000006-7750-4076-AD70-88F5B0317331}"/>
              </c:ext>
            </c:extLst>
          </c:dPt>
          <c:dPt>
            <c:idx val="12"/>
            <c:invertIfNegative val="0"/>
            <c:bubble3D val="0"/>
            <c:extLst>
              <c:ext xmlns:c16="http://schemas.microsoft.com/office/drawing/2014/chart" uri="{C3380CC4-5D6E-409C-BE32-E72D297353CC}">
                <c16:uniqueId val="{00000008-7750-4076-AD70-88F5B0317331}"/>
              </c:ext>
            </c:extLst>
          </c:dPt>
          <c:dPt>
            <c:idx val="15"/>
            <c:invertIfNegative val="0"/>
            <c:bubble3D val="0"/>
            <c:extLst>
              <c:ext xmlns:c16="http://schemas.microsoft.com/office/drawing/2014/chart" uri="{C3380CC4-5D6E-409C-BE32-E72D297353CC}">
                <c16:uniqueId val="{00000009-7750-4076-AD70-88F5B0317331}"/>
              </c:ext>
            </c:extLst>
          </c:dPt>
          <c:dPt>
            <c:idx val="17"/>
            <c:invertIfNegative val="0"/>
            <c:bubble3D val="0"/>
            <c:extLst>
              <c:ext xmlns:c16="http://schemas.microsoft.com/office/drawing/2014/chart" uri="{C3380CC4-5D6E-409C-BE32-E72D297353CC}">
                <c16:uniqueId val="{0000000A-7750-4076-AD70-88F5B0317331}"/>
              </c:ext>
            </c:extLst>
          </c:dPt>
          <c:dPt>
            <c:idx val="19"/>
            <c:invertIfNegative val="0"/>
            <c:bubble3D val="0"/>
            <c:extLst>
              <c:ext xmlns:c16="http://schemas.microsoft.com/office/drawing/2014/chart" uri="{C3380CC4-5D6E-409C-BE32-E72D297353CC}">
                <c16:uniqueId val="{0000000B-7750-4076-AD70-88F5B0317331}"/>
              </c:ext>
            </c:extLst>
          </c:dPt>
          <c:dPt>
            <c:idx val="23"/>
            <c:invertIfNegative val="0"/>
            <c:bubble3D val="0"/>
            <c:extLst>
              <c:ext xmlns:c16="http://schemas.microsoft.com/office/drawing/2014/chart" uri="{C3380CC4-5D6E-409C-BE32-E72D297353CC}">
                <c16:uniqueId val="{0000000C-7750-4076-AD70-88F5B0317331}"/>
              </c:ext>
            </c:extLst>
          </c:dPt>
          <c:dPt>
            <c:idx val="24"/>
            <c:invertIfNegative val="0"/>
            <c:bubble3D val="0"/>
            <c:extLst>
              <c:ext xmlns:c16="http://schemas.microsoft.com/office/drawing/2014/chart" uri="{C3380CC4-5D6E-409C-BE32-E72D297353CC}">
                <c16:uniqueId val="{0000000E-7750-4076-AD70-88F5B0317331}"/>
              </c:ext>
            </c:extLst>
          </c:dPt>
          <c:dPt>
            <c:idx val="29"/>
            <c:invertIfNegative val="0"/>
            <c:bubble3D val="0"/>
            <c:extLst>
              <c:ext xmlns:c16="http://schemas.microsoft.com/office/drawing/2014/chart" uri="{C3380CC4-5D6E-409C-BE32-E72D297353CC}">
                <c16:uniqueId val="{0000000F-7750-4076-AD70-88F5B0317331}"/>
              </c:ext>
            </c:extLst>
          </c:dPt>
          <c:dLbls>
            <c:dLbl>
              <c:idx val="0"/>
              <c:spPr>
                <a:noFill/>
                <a:ln>
                  <a:noFill/>
                </a:ln>
                <a:effectLst/>
              </c:spPr>
              <c:txPr>
                <a:bodyPr wrap="square" lIns="38100" tIns="19050" rIns="38100" bIns="19050" anchor="ctr">
                  <a:spAutoFit/>
                </a:bodyPr>
                <a:lstStyle/>
                <a:p>
                  <a:pPr>
                    <a:defRPr b="1">
                      <a:latin typeface="Arial" panose="020B0604020202020204" pitchFamily="34" charset="0"/>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1-7750-4076-AD70-88F5B0317331}"/>
                </c:ext>
              </c:extLst>
            </c:dLbl>
            <c:dLbl>
              <c:idx val="1"/>
              <c:spPr>
                <a:noFill/>
                <a:ln>
                  <a:noFill/>
                </a:ln>
                <a:effectLst/>
              </c:spPr>
              <c:txPr>
                <a:bodyPr wrap="square" lIns="38100" tIns="19050" rIns="38100" bIns="19050" anchor="ctr">
                  <a:spAutoFit/>
                </a:bodyPr>
                <a:lstStyle/>
                <a:p>
                  <a:pPr>
                    <a:defRPr b="1">
                      <a:latin typeface="Arial" panose="020B0604020202020204" pitchFamily="34" charset="0"/>
                      <a:cs typeface="Arial" panose="020B0604020202020204" pitchFamily="34" charset="0"/>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3-7750-4076-AD70-88F5B0317331}"/>
                </c:ext>
              </c:extLst>
            </c:dLbl>
            <c:spPr>
              <a:noFill/>
              <a:ln>
                <a:noFill/>
              </a:ln>
              <a:effectLst/>
            </c:spPr>
            <c:txPr>
              <a:bodyPr wrap="square" lIns="38100" tIns="19050" rIns="38100" bIns="19050" anchor="ctr">
                <a:spAutoFit/>
              </a:bodyPr>
              <a:lstStyle/>
              <a:p>
                <a:pPr>
                  <a:defRPr>
                    <a:latin typeface="Arial" panose="020B0604020202020204" pitchFamily="34" charset="0"/>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Sheet1!$A$2:$A$31</c:f>
              <c:strCache>
                <c:ptCount val="30"/>
                <c:pt idx="0">
                  <c:v>Global Country Average</c:v>
                </c:pt>
                <c:pt idx="1">
                  <c:v>G8</c:v>
                </c:pt>
                <c:pt idx="2">
                  <c:v>South Africa</c:v>
                </c:pt>
                <c:pt idx="3">
                  <c:v>Peru</c:v>
                </c:pt>
                <c:pt idx="4">
                  <c:v>China</c:v>
                </c:pt>
                <c:pt idx="5">
                  <c:v>Argentina</c:v>
                </c:pt>
                <c:pt idx="6">
                  <c:v>Brazil</c:v>
                </c:pt>
                <c:pt idx="7">
                  <c:v>Mexico</c:v>
                </c:pt>
                <c:pt idx="8">
                  <c:v>Colombia</c:v>
                </c:pt>
                <c:pt idx="9">
                  <c:v>Chile</c:v>
                </c:pt>
                <c:pt idx="10">
                  <c:v>Australia</c:v>
                </c:pt>
                <c:pt idx="11">
                  <c:v>Sweden</c:v>
                </c:pt>
                <c:pt idx="12">
                  <c:v>Great Britain</c:v>
                </c:pt>
                <c:pt idx="13">
                  <c:v>Spain</c:v>
                </c:pt>
                <c:pt idx="14">
                  <c:v>India</c:v>
                </c:pt>
                <c:pt idx="15">
                  <c:v>Canada</c:v>
                </c:pt>
                <c:pt idx="16">
                  <c:v>Italy</c:v>
                </c:pt>
                <c:pt idx="17">
                  <c:v>Saudi Arabia</c:v>
                </c:pt>
                <c:pt idx="18">
                  <c:v>Russia</c:v>
                </c:pt>
                <c:pt idx="19">
                  <c:v>Turkey</c:v>
                </c:pt>
                <c:pt idx="20">
                  <c:v>Belgium</c:v>
                </c:pt>
                <c:pt idx="21">
                  <c:v>Malaysia</c:v>
                </c:pt>
                <c:pt idx="22">
                  <c:v>Hungary</c:v>
                </c:pt>
                <c:pt idx="23">
                  <c:v>Germany</c:v>
                </c:pt>
                <c:pt idx="24">
                  <c:v>U.S.</c:v>
                </c:pt>
                <c:pt idx="25">
                  <c:v>Netherlands</c:v>
                </c:pt>
                <c:pt idx="26">
                  <c:v>Poland</c:v>
                </c:pt>
                <c:pt idx="27">
                  <c:v>France</c:v>
                </c:pt>
                <c:pt idx="28">
                  <c:v>South Korea</c:v>
                </c:pt>
                <c:pt idx="29">
                  <c:v>Japan</c:v>
                </c:pt>
              </c:strCache>
            </c:strRef>
          </c:cat>
          <c:val>
            <c:numRef>
              <c:f>Sheet1!$B$2:$B$31</c:f>
              <c:numCache>
                <c:formatCode>0</c:formatCode>
                <c:ptCount val="30"/>
                <c:pt idx="0">
                  <c:v>75</c:v>
                </c:pt>
                <c:pt idx="1">
                  <c:v>70</c:v>
                </c:pt>
                <c:pt idx="2">
                  <c:v>90</c:v>
                </c:pt>
                <c:pt idx="3">
                  <c:v>87.8</c:v>
                </c:pt>
                <c:pt idx="4">
                  <c:v>86.8</c:v>
                </c:pt>
                <c:pt idx="5">
                  <c:v>85.399999999999991</c:v>
                </c:pt>
                <c:pt idx="6">
                  <c:v>83.6</c:v>
                </c:pt>
                <c:pt idx="7">
                  <c:v>83.399999999999991</c:v>
                </c:pt>
                <c:pt idx="8">
                  <c:v>81.8</c:v>
                </c:pt>
                <c:pt idx="9">
                  <c:v>81.599999999999994</c:v>
                </c:pt>
                <c:pt idx="10">
                  <c:v>80.2</c:v>
                </c:pt>
                <c:pt idx="11">
                  <c:v>79.600000000000009</c:v>
                </c:pt>
                <c:pt idx="12">
                  <c:v>78.600000000000009</c:v>
                </c:pt>
                <c:pt idx="13">
                  <c:v>78.600000000000009</c:v>
                </c:pt>
                <c:pt idx="14">
                  <c:v>76.599999999999994</c:v>
                </c:pt>
                <c:pt idx="15">
                  <c:v>75.8</c:v>
                </c:pt>
                <c:pt idx="16">
                  <c:v>75.2</c:v>
                </c:pt>
                <c:pt idx="17">
                  <c:v>73.400000000000006</c:v>
                </c:pt>
                <c:pt idx="18">
                  <c:v>73</c:v>
                </c:pt>
                <c:pt idx="19">
                  <c:v>72.599999999999994</c:v>
                </c:pt>
                <c:pt idx="20">
                  <c:v>72.399999999999991</c:v>
                </c:pt>
                <c:pt idx="21">
                  <c:v>71</c:v>
                </c:pt>
                <c:pt idx="22">
                  <c:v>70.399999999999991</c:v>
                </c:pt>
                <c:pt idx="23">
                  <c:v>70.199999999999989</c:v>
                </c:pt>
                <c:pt idx="24">
                  <c:v>70</c:v>
                </c:pt>
                <c:pt idx="25">
                  <c:v>69.199999999999989</c:v>
                </c:pt>
                <c:pt idx="26">
                  <c:v>67.800000000000011</c:v>
                </c:pt>
                <c:pt idx="27">
                  <c:v>66.8</c:v>
                </c:pt>
                <c:pt idx="28">
                  <c:v>56.000000000000007</c:v>
                </c:pt>
                <c:pt idx="29">
                  <c:v>51</c:v>
                </c:pt>
              </c:numCache>
            </c:numRef>
          </c:val>
          <c:extLst>
            <c:ext xmlns:c16="http://schemas.microsoft.com/office/drawing/2014/chart" uri="{C3380CC4-5D6E-409C-BE32-E72D297353CC}">
              <c16:uniqueId val="{00000010-7750-4076-AD70-88F5B0317331}"/>
            </c:ext>
          </c:extLst>
        </c:ser>
        <c:dLbls>
          <c:showLegendKey val="0"/>
          <c:showVal val="0"/>
          <c:showCatName val="0"/>
          <c:showSerName val="0"/>
          <c:showPercent val="0"/>
          <c:showBubbleSize val="0"/>
        </c:dLbls>
        <c:gapWidth val="44"/>
        <c:axId val="78394880"/>
        <c:axId val="78396416"/>
      </c:barChart>
      <c:catAx>
        <c:axId val="78394880"/>
        <c:scaling>
          <c:orientation val="maxMin"/>
        </c:scaling>
        <c:delete val="0"/>
        <c:axPos val="l"/>
        <c:numFmt formatCode="General" sourceLinked="0"/>
        <c:majorTickMark val="out"/>
        <c:minorTickMark val="none"/>
        <c:tickLblPos val="nextTo"/>
        <c:spPr>
          <a:ln>
            <a:noFill/>
          </a:ln>
        </c:spPr>
        <c:txPr>
          <a:bodyPr/>
          <a:lstStyle/>
          <a:p>
            <a:pPr>
              <a:defRPr sz="1100">
                <a:latin typeface="Arial" panose="020B0604020202020204" pitchFamily="34" charset="0"/>
                <a:cs typeface="Arial" panose="020B0604020202020204" pitchFamily="34" charset="0"/>
              </a:defRPr>
            </a:pPr>
            <a:endParaRPr lang="en-US"/>
          </a:p>
        </c:txPr>
        <c:crossAx val="78396416"/>
        <c:crosses val="autoZero"/>
        <c:auto val="1"/>
        <c:lblAlgn val="ctr"/>
        <c:lblOffset val="100"/>
        <c:noMultiLvlLbl val="0"/>
      </c:catAx>
      <c:valAx>
        <c:axId val="78396416"/>
        <c:scaling>
          <c:orientation val="minMax"/>
          <c:max val="100"/>
          <c:min val="0"/>
        </c:scaling>
        <c:delete val="1"/>
        <c:axPos val="t"/>
        <c:numFmt formatCode="0\%" sourceLinked="0"/>
        <c:majorTickMark val="out"/>
        <c:minorTickMark val="none"/>
        <c:tickLblPos val="nextTo"/>
        <c:crossAx val="78394880"/>
        <c:crosses val="autoZero"/>
        <c:crossBetween val="between"/>
        <c:majorUnit val="5"/>
      </c:valAx>
    </c:plotArea>
    <c:plotVisOnly val="1"/>
    <c:dispBlanksAs val="gap"/>
    <c:showDLblsOverMax val="0"/>
  </c:chart>
  <c:txPr>
    <a:bodyPr/>
    <a:lstStyle/>
    <a:p>
      <a:pPr>
        <a:defRPr sz="1200">
          <a:solidFill>
            <a:schemeClr val="tx1"/>
          </a:solidFill>
          <a:latin typeface="Segoe UI" panose="020B0502040204020203" pitchFamily="34" charset="0"/>
          <a:ea typeface="Segoe UI" panose="020B0502040204020203" pitchFamily="34" charset="0"/>
          <a:cs typeface="Segoe UI" panose="020B0502040204020203" pitchFamily="34" charset="0"/>
        </a:defRPr>
      </a:pPr>
      <a:endParaRPr lang="en-US"/>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Feuil1!$B$1</c:f>
              <c:strCache>
                <c:ptCount val="1"/>
                <c:pt idx="0">
                  <c:v>Ventes</c:v>
                </c:pt>
              </c:strCache>
            </c:strRef>
          </c:tx>
          <c:spPr>
            <a:ln>
              <a:noFill/>
            </a:ln>
          </c:spPr>
          <c:dPt>
            <c:idx val="0"/>
            <c:bubble3D val="0"/>
            <c:spPr>
              <a:solidFill>
                <a:schemeClr val="tx2">
                  <a:lumMod val="75000"/>
                </a:schemeClr>
              </a:solidFill>
              <a:ln w="19050">
                <a:noFill/>
              </a:ln>
              <a:effectLst/>
            </c:spPr>
            <c:extLst>
              <c:ext xmlns:c16="http://schemas.microsoft.com/office/drawing/2014/chart" uri="{C3380CC4-5D6E-409C-BE32-E72D297353CC}">
                <c16:uniqueId val="{00000001-4B79-434B-8EA1-F491871E8EDC}"/>
              </c:ext>
            </c:extLst>
          </c:dPt>
          <c:dPt>
            <c:idx val="1"/>
            <c:bubble3D val="0"/>
            <c:spPr>
              <a:solidFill>
                <a:schemeClr val="tx2"/>
              </a:solidFill>
              <a:ln w="19050">
                <a:noFill/>
              </a:ln>
              <a:effectLst/>
            </c:spPr>
            <c:extLst>
              <c:ext xmlns:c16="http://schemas.microsoft.com/office/drawing/2014/chart" uri="{C3380CC4-5D6E-409C-BE32-E72D297353CC}">
                <c16:uniqueId val="{00000003-4B79-434B-8EA1-F491871E8EDC}"/>
              </c:ext>
            </c:extLst>
          </c:dPt>
          <c:dPt>
            <c:idx val="2"/>
            <c:bubble3D val="0"/>
            <c:spPr>
              <a:solidFill>
                <a:schemeClr val="accent1"/>
              </a:solidFill>
              <a:ln w="19050">
                <a:noFill/>
              </a:ln>
              <a:effectLst/>
            </c:spPr>
            <c:extLst>
              <c:ext xmlns:c16="http://schemas.microsoft.com/office/drawing/2014/chart" uri="{C3380CC4-5D6E-409C-BE32-E72D297353CC}">
                <c16:uniqueId val="{00000005-4B79-434B-8EA1-F491871E8EDC}"/>
              </c:ext>
            </c:extLst>
          </c:dPt>
          <c:dPt>
            <c:idx val="3"/>
            <c:bubble3D val="0"/>
            <c:spPr>
              <a:solidFill>
                <a:schemeClr val="accent2"/>
              </a:solidFill>
              <a:ln w="19050">
                <a:noFill/>
              </a:ln>
              <a:effectLst/>
            </c:spPr>
            <c:extLst>
              <c:ext xmlns:c16="http://schemas.microsoft.com/office/drawing/2014/chart" uri="{C3380CC4-5D6E-409C-BE32-E72D297353CC}">
                <c16:uniqueId val="{00000007-4B79-434B-8EA1-F491871E8EDC}"/>
              </c:ext>
            </c:extLst>
          </c:dPt>
          <c:dPt>
            <c:idx val="4"/>
            <c:bubble3D val="0"/>
            <c:spPr>
              <a:solidFill>
                <a:schemeClr val="accent3"/>
              </a:solidFill>
              <a:ln w="19050">
                <a:noFill/>
              </a:ln>
              <a:effectLst/>
            </c:spPr>
            <c:extLst>
              <c:ext xmlns:c16="http://schemas.microsoft.com/office/drawing/2014/chart" uri="{C3380CC4-5D6E-409C-BE32-E72D297353CC}">
                <c16:uniqueId val="{00000009-4B79-434B-8EA1-F491871E8EDC}"/>
              </c:ext>
            </c:extLst>
          </c:dPt>
          <c:dPt>
            <c:idx val="5"/>
            <c:bubble3D val="0"/>
            <c:spPr>
              <a:solidFill>
                <a:schemeClr val="bg1">
                  <a:lumMod val="50000"/>
                </a:schemeClr>
              </a:solidFill>
              <a:ln w="19050">
                <a:noFill/>
              </a:ln>
              <a:effectLst/>
            </c:spPr>
            <c:extLst>
              <c:ext xmlns:c16="http://schemas.microsoft.com/office/drawing/2014/chart" uri="{C3380CC4-5D6E-409C-BE32-E72D297353CC}">
                <c16:uniqueId val="{0000000B-4B79-434B-8EA1-F491871E8EDC}"/>
              </c:ext>
            </c:extLst>
          </c:dPt>
          <c:dLbls>
            <c:dLbl>
              <c:idx val="4"/>
              <c:tx>
                <c:rich>
                  <a:bodyPr/>
                  <a:lstStyle/>
                  <a:p>
                    <a:r>
                      <a:rPr lang="en-US" dirty="0"/>
                      <a:t>3%</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4B79-434B-8EA1-F491871E8EDC}"/>
                </c:ext>
              </c:extLst>
            </c:dLbl>
            <c:dLbl>
              <c:idx val="5"/>
              <c:layout>
                <c:manualLayout>
                  <c:x val="1.3143510227962283E-2"/>
                  <c:y val="-5.6955289580217783E-2"/>
                </c:manualLayout>
              </c:layout>
              <c:tx>
                <c:rich>
                  <a:bodyPr/>
                  <a:lstStyle/>
                  <a:p>
                    <a:r>
                      <a:rPr lang="en-US" dirty="0"/>
                      <a:t>1%</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4B79-434B-8EA1-F491871E8EDC}"/>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Feuil1!$A$2:$A$7</c:f>
              <c:strCache>
                <c:ptCount val="6"/>
                <c:pt idx="0">
                  <c:v>% Strongly agree</c:v>
                </c:pt>
                <c:pt idx="1">
                  <c:v>% Tend to agree</c:v>
                </c:pt>
                <c:pt idx="2">
                  <c:v>% Neither agree nor disagree</c:v>
                </c:pt>
                <c:pt idx="3">
                  <c:v>% Tend to disagree</c:v>
                </c:pt>
                <c:pt idx="4">
                  <c:v>% Strongly disagree</c:v>
                </c:pt>
                <c:pt idx="5">
                  <c:v>% Don't know</c:v>
                </c:pt>
              </c:strCache>
            </c:strRef>
          </c:cat>
          <c:val>
            <c:numRef>
              <c:f>Feuil1!$B$2:$B$7</c:f>
              <c:numCache>
                <c:formatCode>0%</c:formatCode>
                <c:ptCount val="6"/>
                <c:pt idx="0">
                  <c:v>0.26</c:v>
                </c:pt>
                <c:pt idx="1">
                  <c:v>0.37</c:v>
                </c:pt>
                <c:pt idx="2">
                  <c:v>0.23</c:v>
                </c:pt>
                <c:pt idx="3">
                  <c:v>7.0000000000000007E-2</c:v>
                </c:pt>
                <c:pt idx="4">
                  <c:v>0.03</c:v>
                </c:pt>
                <c:pt idx="5">
                  <c:v>0.04</c:v>
                </c:pt>
              </c:numCache>
            </c:numRef>
          </c:val>
          <c:extLst>
            <c:ext xmlns:c16="http://schemas.microsoft.com/office/drawing/2014/chart" uri="{C3380CC4-5D6E-409C-BE32-E72D297353CC}">
              <c16:uniqueId val="{0000000E-4B79-434B-8EA1-F491871E8EDC}"/>
            </c:ext>
          </c:extLst>
        </c:ser>
        <c:dLbls>
          <c:showLegendKey val="0"/>
          <c:showVal val="1"/>
          <c:showCatName val="0"/>
          <c:showSerName val="0"/>
          <c:showPercent val="0"/>
          <c:showBubbleSize val="0"/>
          <c:showLeaderLines val="1"/>
        </c:dLbls>
        <c:firstSliceAng val="0"/>
        <c:holeSize val="4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Feuil1!$B$1</c:f>
              <c:strCache>
                <c:ptCount val="1"/>
                <c:pt idx="0">
                  <c:v>Ventes</c:v>
                </c:pt>
              </c:strCache>
            </c:strRef>
          </c:tx>
          <c:spPr>
            <a:ln>
              <a:noFill/>
            </a:ln>
          </c:spPr>
          <c:dPt>
            <c:idx val="0"/>
            <c:bubble3D val="0"/>
            <c:spPr>
              <a:solidFill>
                <a:schemeClr val="tx2">
                  <a:lumMod val="75000"/>
                </a:schemeClr>
              </a:solidFill>
              <a:ln w="19050">
                <a:noFill/>
              </a:ln>
              <a:effectLst/>
            </c:spPr>
            <c:extLst>
              <c:ext xmlns:c16="http://schemas.microsoft.com/office/drawing/2014/chart" uri="{C3380CC4-5D6E-409C-BE32-E72D297353CC}">
                <c16:uniqueId val="{00000001-4B79-434B-8EA1-F491871E8EDC}"/>
              </c:ext>
            </c:extLst>
          </c:dPt>
          <c:dPt>
            <c:idx val="1"/>
            <c:bubble3D val="0"/>
            <c:spPr>
              <a:solidFill>
                <a:schemeClr val="tx2"/>
              </a:solidFill>
              <a:ln w="19050">
                <a:noFill/>
              </a:ln>
              <a:effectLst/>
            </c:spPr>
            <c:extLst>
              <c:ext xmlns:c16="http://schemas.microsoft.com/office/drawing/2014/chart" uri="{C3380CC4-5D6E-409C-BE32-E72D297353CC}">
                <c16:uniqueId val="{00000003-4B79-434B-8EA1-F491871E8EDC}"/>
              </c:ext>
            </c:extLst>
          </c:dPt>
          <c:dPt>
            <c:idx val="2"/>
            <c:bubble3D val="0"/>
            <c:spPr>
              <a:solidFill>
                <a:schemeClr val="accent1"/>
              </a:solidFill>
              <a:ln w="19050">
                <a:noFill/>
              </a:ln>
              <a:effectLst/>
            </c:spPr>
            <c:extLst>
              <c:ext xmlns:c16="http://schemas.microsoft.com/office/drawing/2014/chart" uri="{C3380CC4-5D6E-409C-BE32-E72D297353CC}">
                <c16:uniqueId val="{00000005-4B79-434B-8EA1-F491871E8EDC}"/>
              </c:ext>
            </c:extLst>
          </c:dPt>
          <c:dPt>
            <c:idx val="3"/>
            <c:bubble3D val="0"/>
            <c:spPr>
              <a:solidFill>
                <a:schemeClr val="accent2"/>
              </a:solidFill>
              <a:ln w="19050">
                <a:noFill/>
              </a:ln>
              <a:effectLst/>
            </c:spPr>
            <c:extLst>
              <c:ext xmlns:c16="http://schemas.microsoft.com/office/drawing/2014/chart" uri="{C3380CC4-5D6E-409C-BE32-E72D297353CC}">
                <c16:uniqueId val="{00000007-4B79-434B-8EA1-F491871E8EDC}"/>
              </c:ext>
            </c:extLst>
          </c:dPt>
          <c:dPt>
            <c:idx val="4"/>
            <c:bubble3D val="0"/>
            <c:spPr>
              <a:solidFill>
                <a:schemeClr val="accent3"/>
              </a:solidFill>
              <a:ln w="19050">
                <a:noFill/>
              </a:ln>
              <a:effectLst/>
            </c:spPr>
            <c:extLst>
              <c:ext xmlns:c16="http://schemas.microsoft.com/office/drawing/2014/chart" uri="{C3380CC4-5D6E-409C-BE32-E72D297353CC}">
                <c16:uniqueId val="{00000009-4B79-434B-8EA1-F491871E8EDC}"/>
              </c:ext>
            </c:extLst>
          </c:dPt>
          <c:dPt>
            <c:idx val="5"/>
            <c:bubble3D val="0"/>
            <c:spPr>
              <a:solidFill>
                <a:schemeClr val="bg1">
                  <a:lumMod val="50000"/>
                </a:schemeClr>
              </a:solidFill>
              <a:ln w="19050">
                <a:noFill/>
              </a:ln>
              <a:effectLst/>
            </c:spPr>
            <c:extLst>
              <c:ext xmlns:c16="http://schemas.microsoft.com/office/drawing/2014/chart" uri="{C3380CC4-5D6E-409C-BE32-E72D297353CC}">
                <c16:uniqueId val="{0000000B-4B79-434B-8EA1-F491871E8EDC}"/>
              </c:ext>
            </c:extLst>
          </c:dPt>
          <c:dLbls>
            <c:dLbl>
              <c:idx val="4"/>
              <c:tx>
                <c:rich>
                  <a:bodyPr/>
                  <a:lstStyle/>
                  <a:p>
                    <a:r>
                      <a:rPr lang="en-US" dirty="0"/>
                      <a:t>2%</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4B79-434B-8EA1-F491871E8EDC}"/>
                </c:ext>
              </c:extLst>
            </c:dLbl>
            <c:dLbl>
              <c:idx val="5"/>
              <c:tx>
                <c:rich>
                  <a:bodyPr/>
                  <a:lstStyle/>
                  <a:p>
                    <a:r>
                      <a:rPr lang="en-US" dirty="0"/>
                      <a:t>7%</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4B79-434B-8EA1-F491871E8EDC}"/>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Feuil1!$A$2:$A$7</c:f>
              <c:strCache>
                <c:ptCount val="6"/>
                <c:pt idx="0">
                  <c:v>% Strongly agree</c:v>
                </c:pt>
                <c:pt idx="1">
                  <c:v>% Tend to agree</c:v>
                </c:pt>
                <c:pt idx="2">
                  <c:v>% Neither agree nor disagree</c:v>
                </c:pt>
                <c:pt idx="3">
                  <c:v>% Tend to disagree</c:v>
                </c:pt>
                <c:pt idx="4">
                  <c:v>% Strongly disagree</c:v>
                </c:pt>
                <c:pt idx="5">
                  <c:v>% Don't know</c:v>
                </c:pt>
              </c:strCache>
            </c:strRef>
          </c:cat>
          <c:val>
            <c:numRef>
              <c:f>Feuil1!$B$2:$B$7</c:f>
              <c:numCache>
                <c:formatCode>0%</c:formatCode>
                <c:ptCount val="6"/>
                <c:pt idx="0">
                  <c:v>0.27</c:v>
                </c:pt>
                <c:pt idx="1">
                  <c:v>0.4</c:v>
                </c:pt>
                <c:pt idx="2">
                  <c:v>0.19</c:v>
                </c:pt>
                <c:pt idx="3">
                  <c:v>0.06</c:v>
                </c:pt>
                <c:pt idx="4">
                  <c:v>0.03</c:v>
                </c:pt>
                <c:pt idx="5">
                  <c:v>0.04</c:v>
                </c:pt>
              </c:numCache>
            </c:numRef>
          </c:val>
          <c:extLst>
            <c:ext xmlns:c16="http://schemas.microsoft.com/office/drawing/2014/chart" uri="{C3380CC4-5D6E-409C-BE32-E72D297353CC}">
              <c16:uniqueId val="{0000000E-4B79-434B-8EA1-F491871E8EDC}"/>
            </c:ext>
          </c:extLst>
        </c:ser>
        <c:dLbls>
          <c:showLegendKey val="0"/>
          <c:showVal val="1"/>
          <c:showCatName val="0"/>
          <c:showSerName val="0"/>
          <c:showPercent val="0"/>
          <c:showBubbleSize val="0"/>
          <c:showLeaderLines val="1"/>
        </c:dLbls>
        <c:firstSliceAng val="0"/>
        <c:holeSize val="4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4.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758CD453-6651-4F5D-AF0E-943113B7BA3E}"/>
              </a:ext>
            </a:extLst>
          </p:cNvPr>
          <p:cNvSpPr>
            <a:spLocks noGrp="1"/>
          </p:cNvSpPr>
          <p:nvPr>
            <p:ph type="sldNum" sz="quarter" idx="3"/>
          </p:nvPr>
        </p:nvSpPr>
        <p:spPr>
          <a:xfrm>
            <a:off x="1926008" y="9428584"/>
            <a:ext cx="2945659" cy="498055"/>
          </a:xfrm>
          <a:prstGeom prst="rect">
            <a:avLst/>
          </a:prstGeom>
        </p:spPr>
        <p:txBody>
          <a:bodyPr vert="horz" lIns="91440" tIns="45720" rIns="91440" bIns="45720" rtlCol="0" anchor="b"/>
          <a:lstStyle>
            <a:lvl1pPr algn="r">
              <a:defRPr sz="1200"/>
            </a:lvl1pPr>
          </a:lstStyle>
          <a:p>
            <a:pPr algn="ctr"/>
            <a:fld id="{4AFB3F6D-27DE-421A-80DD-C4F1B28388AB}" type="slidenum">
              <a:rPr lang="en-GB" smtClean="0"/>
              <a:pPr algn="ctr"/>
              <a:t>‹#›</a:t>
            </a:fld>
            <a:endParaRPr lang="en-GB"/>
          </a:p>
        </p:txBody>
      </p:sp>
      <p:pic>
        <p:nvPicPr>
          <p:cNvPr id="6" name="Graphique 5">
            <a:extLst>
              <a:ext uri="{FF2B5EF4-FFF2-40B4-BE49-F238E27FC236}">
                <a16:creationId xmlns:a16="http://schemas.microsoft.com/office/drawing/2014/main" id="{D0451719-3070-4E08-B8C6-FC356491DB5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044428" y="241065"/>
            <a:ext cx="708820" cy="700106"/>
          </a:xfrm>
          <a:prstGeom prst="rect">
            <a:avLst/>
          </a:prstGeom>
        </p:spPr>
      </p:pic>
    </p:spTree>
    <p:extLst>
      <p:ext uri="{BB962C8B-B14F-4D97-AF65-F5344CB8AC3E}">
        <p14:creationId xmlns:p14="http://schemas.microsoft.com/office/powerpoint/2010/main" val="11439508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7" name="Espace réservé du numéro de diapositive 6"/>
          <p:cNvSpPr>
            <a:spLocks noGrp="1"/>
          </p:cNvSpPr>
          <p:nvPr>
            <p:ph type="sldNum" sz="quarter" idx="5"/>
          </p:nvPr>
        </p:nvSpPr>
        <p:spPr>
          <a:xfrm>
            <a:off x="1926008" y="9428584"/>
            <a:ext cx="2945659" cy="498055"/>
          </a:xfrm>
          <a:prstGeom prst="rect">
            <a:avLst/>
          </a:prstGeom>
        </p:spPr>
        <p:txBody>
          <a:bodyPr vert="horz" lIns="91440" tIns="45720" rIns="91440" bIns="45720" rtlCol="0" anchor="b"/>
          <a:lstStyle>
            <a:lvl1pPr algn="ctr">
              <a:defRPr sz="1200"/>
            </a:lvl1pPr>
          </a:lstStyle>
          <a:p>
            <a:fld id="{3B8578AD-0529-46A5-84EB-6338160D5A7D}" type="slidenum">
              <a:rPr lang="en-GB" smtClean="0"/>
              <a:pPr/>
              <a:t>‹#›</a:t>
            </a:fld>
            <a:endParaRPr lang="en-GB"/>
          </a:p>
        </p:txBody>
      </p:sp>
      <p:pic>
        <p:nvPicPr>
          <p:cNvPr id="8" name="Graphique 7">
            <a:extLst>
              <a:ext uri="{FF2B5EF4-FFF2-40B4-BE49-F238E27FC236}">
                <a16:creationId xmlns:a16="http://schemas.microsoft.com/office/drawing/2014/main" id="{6C287C20-68EB-44AA-A066-A744AB8D45D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044428" y="241065"/>
            <a:ext cx="708820" cy="700106"/>
          </a:xfrm>
          <a:prstGeom prst="rect">
            <a:avLst/>
          </a:prstGeom>
        </p:spPr>
      </p:pic>
    </p:spTree>
    <p:extLst>
      <p:ext uri="{BB962C8B-B14F-4D97-AF65-F5344CB8AC3E}">
        <p14:creationId xmlns:p14="http://schemas.microsoft.com/office/powerpoint/2010/main" val="42421942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3B8578AD-0529-46A5-84EB-6338160D5A7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206096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5.xml"/><Relationship Id="rId7" Type="http://schemas.openxmlformats.org/officeDocument/2006/relationships/image" Target="../media/image4.png"/><Relationship Id="rId2" Type="http://schemas.openxmlformats.org/officeDocument/2006/relationships/tags" Target="../tags/tag4.xml"/><Relationship Id="rId1" Type="http://schemas.openxmlformats.org/officeDocument/2006/relationships/vmlDrawing" Target="../drawings/vmlDrawing2.vml"/><Relationship Id="rId6" Type="http://schemas.openxmlformats.org/officeDocument/2006/relationships/image" Target="../media/image1.emf"/><Relationship Id="rId5" Type="http://schemas.openxmlformats.org/officeDocument/2006/relationships/oleObject" Target="../embeddings/oleObject2.bin"/><Relationship Id="rId4"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20.xml"/><Relationship Id="rId7" Type="http://schemas.openxmlformats.org/officeDocument/2006/relationships/image" Target="../media/image2.png"/><Relationship Id="rId2" Type="http://schemas.openxmlformats.org/officeDocument/2006/relationships/tags" Target="../tags/tag19.xml"/><Relationship Id="rId1" Type="http://schemas.openxmlformats.org/officeDocument/2006/relationships/vmlDrawing" Target="../drawings/vmlDrawing10.vml"/><Relationship Id="rId6" Type="http://schemas.openxmlformats.org/officeDocument/2006/relationships/image" Target="../media/image1.emf"/><Relationship Id="rId5" Type="http://schemas.openxmlformats.org/officeDocument/2006/relationships/oleObject" Target="../embeddings/oleObject6.bin"/><Relationship Id="rId4"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22.xml"/><Relationship Id="rId7" Type="http://schemas.openxmlformats.org/officeDocument/2006/relationships/image" Target="../media/image2.png"/><Relationship Id="rId2" Type="http://schemas.openxmlformats.org/officeDocument/2006/relationships/tags" Target="../tags/tag21.xml"/><Relationship Id="rId1" Type="http://schemas.openxmlformats.org/officeDocument/2006/relationships/vmlDrawing" Target="../drawings/vmlDrawing11.vml"/><Relationship Id="rId6" Type="http://schemas.openxmlformats.org/officeDocument/2006/relationships/image" Target="../media/image1.emf"/><Relationship Id="rId5" Type="http://schemas.openxmlformats.org/officeDocument/2006/relationships/oleObject" Target="../embeddings/oleObject6.bin"/><Relationship Id="rId4"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image" Target="../media/image2.png"/><Relationship Id="rId2" Type="http://schemas.openxmlformats.org/officeDocument/2006/relationships/tags" Target="../tags/tag23.xml"/><Relationship Id="rId1" Type="http://schemas.openxmlformats.org/officeDocument/2006/relationships/vmlDrawing" Target="../drawings/vmlDrawing12.vml"/><Relationship Id="rId6" Type="http://schemas.openxmlformats.org/officeDocument/2006/relationships/image" Target="../media/image1.emf"/><Relationship Id="rId5" Type="http://schemas.openxmlformats.org/officeDocument/2006/relationships/oleObject" Target="../embeddings/oleObject6.bin"/><Relationship Id="rId4"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26.xml"/><Relationship Id="rId7" Type="http://schemas.openxmlformats.org/officeDocument/2006/relationships/image" Target="../media/image2.png"/><Relationship Id="rId2" Type="http://schemas.openxmlformats.org/officeDocument/2006/relationships/tags" Target="../tags/tag25.xml"/><Relationship Id="rId1" Type="http://schemas.openxmlformats.org/officeDocument/2006/relationships/vmlDrawing" Target="../drawings/vmlDrawing13.vml"/><Relationship Id="rId6" Type="http://schemas.openxmlformats.org/officeDocument/2006/relationships/image" Target="../media/image1.emf"/><Relationship Id="rId5" Type="http://schemas.openxmlformats.org/officeDocument/2006/relationships/oleObject" Target="../embeddings/oleObject6.bin"/><Relationship Id="rId4"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vmlDrawing" Target="../drawings/vmlDrawing14.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30.xml"/><Relationship Id="rId2" Type="http://schemas.openxmlformats.org/officeDocument/2006/relationships/tags" Target="../tags/tag29.xml"/><Relationship Id="rId1" Type="http://schemas.openxmlformats.org/officeDocument/2006/relationships/vmlDrawing" Target="../drawings/vmlDrawing15.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tags" Target="../tags/tag32.xml"/><Relationship Id="rId7" Type="http://schemas.openxmlformats.org/officeDocument/2006/relationships/image" Target="../media/image3.emf"/><Relationship Id="rId2" Type="http://schemas.openxmlformats.org/officeDocument/2006/relationships/tags" Target="../tags/tag31.xml"/><Relationship Id="rId1" Type="http://schemas.openxmlformats.org/officeDocument/2006/relationships/vmlDrawing" Target="../drawings/vmlDrawing16.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tags" Target="../tags/tag34.xml"/><Relationship Id="rId7" Type="http://schemas.openxmlformats.org/officeDocument/2006/relationships/image" Target="../media/image3.emf"/><Relationship Id="rId2" Type="http://schemas.openxmlformats.org/officeDocument/2006/relationships/tags" Target="../tags/tag33.xml"/><Relationship Id="rId1" Type="http://schemas.openxmlformats.org/officeDocument/2006/relationships/vmlDrawing" Target="../drawings/vmlDrawing17.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36.xml"/><Relationship Id="rId7" Type="http://schemas.openxmlformats.org/officeDocument/2006/relationships/image" Target="../media/image3.emf"/><Relationship Id="rId2" Type="http://schemas.openxmlformats.org/officeDocument/2006/relationships/tags" Target="../tags/tag35.xml"/><Relationship Id="rId1" Type="http://schemas.openxmlformats.org/officeDocument/2006/relationships/vmlDrawing" Target="../drawings/vmlDrawing18.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38.xml"/><Relationship Id="rId7" Type="http://schemas.openxmlformats.org/officeDocument/2006/relationships/image" Target="../media/image3.emf"/><Relationship Id="rId2" Type="http://schemas.openxmlformats.org/officeDocument/2006/relationships/tags" Target="../tags/tag37.xml"/><Relationship Id="rId1" Type="http://schemas.openxmlformats.org/officeDocument/2006/relationships/vmlDrawing" Target="../drawings/vmlDrawing19.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vmlDrawing" Target="../drawings/vmlDrawing3.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image" Target="../media/image2.png"/><Relationship Id="rId2" Type="http://schemas.openxmlformats.org/officeDocument/2006/relationships/tags" Target="../tags/tag39.xml"/><Relationship Id="rId1" Type="http://schemas.openxmlformats.org/officeDocument/2006/relationships/vmlDrawing" Target="../drawings/vmlDrawing20.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42.xml"/><Relationship Id="rId7" Type="http://schemas.openxmlformats.org/officeDocument/2006/relationships/image" Target="../media/image9.emf"/><Relationship Id="rId2" Type="http://schemas.openxmlformats.org/officeDocument/2006/relationships/tags" Target="../tags/tag41.xml"/><Relationship Id="rId1" Type="http://schemas.openxmlformats.org/officeDocument/2006/relationships/vmlDrawing" Target="../drawings/vmlDrawing21.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44.xml"/><Relationship Id="rId7" Type="http://schemas.openxmlformats.org/officeDocument/2006/relationships/image" Target="../media/image9.emf"/><Relationship Id="rId2" Type="http://schemas.openxmlformats.org/officeDocument/2006/relationships/tags" Target="../tags/tag43.xml"/><Relationship Id="rId1" Type="http://schemas.openxmlformats.org/officeDocument/2006/relationships/vmlDrawing" Target="../drawings/vmlDrawing22.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46.xml"/><Relationship Id="rId7" Type="http://schemas.openxmlformats.org/officeDocument/2006/relationships/image" Target="../media/image9.emf"/><Relationship Id="rId2" Type="http://schemas.openxmlformats.org/officeDocument/2006/relationships/tags" Target="../tags/tag45.xml"/><Relationship Id="rId1" Type="http://schemas.openxmlformats.org/officeDocument/2006/relationships/vmlDrawing" Target="../drawings/vmlDrawing23.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48.xml"/><Relationship Id="rId7" Type="http://schemas.openxmlformats.org/officeDocument/2006/relationships/image" Target="../media/image9.emf"/><Relationship Id="rId2" Type="http://schemas.openxmlformats.org/officeDocument/2006/relationships/tags" Target="../tags/tag47.xml"/><Relationship Id="rId1" Type="http://schemas.openxmlformats.org/officeDocument/2006/relationships/vmlDrawing" Target="../drawings/vmlDrawing24.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50.xml"/><Relationship Id="rId7" Type="http://schemas.openxmlformats.org/officeDocument/2006/relationships/image" Target="../media/image9.emf"/><Relationship Id="rId2" Type="http://schemas.openxmlformats.org/officeDocument/2006/relationships/tags" Target="../tags/tag49.xml"/><Relationship Id="rId1" Type="http://schemas.openxmlformats.org/officeDocument/2006/relationships/vmlDrawing" Target="../drawings/vmlDrawing25.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tags" Target="../tags/tag52.xml"/><Relationship Id="rId7" Type="http://schemas.openxmlformats.org/officeDocument/2006/relationships/image" Target="../media/image9.emf"/><Relationship Id="rId2" Type="http://schemas.openxmlformats.org/officeDocument/2006/relationships/tags" Target="../tags/tag51.xml"/><Relationship Id="rId1" Type="http://schemas.openxmlformats.org/officeDocument/2006/relationships/vmlDrawing" Target="../drawings/vmlDrawing26.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tags" Target="../tags/tag54.xml"/><Relationship Id="rId7" Type="http://schemas.openxmlformats.org/officeDocument/2006/relationships/image" Target="../media/image9.emf"/><Relationship Id="rId2" Type="http://schemas.openxmlformats.org/officeDocument/2006/relationships/tags" Target="../tags/tag53.xml"/><Relationship Id="rId1" Type="http://schemas.openxmlformats.org/officeDocument/2006/relationships/vmlDrawing" Target="../drawings/vmlDrawing27.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tags" Target="../tags/tag56.xml"/><Relationship Id="rId7" Type="http://schemas.openxmlformats.org/officeDocument/2006/relationships/image" Target="../media/image2.png"/><Relationship Id="rId2" Type="http://schemas.openxmlformats.org/officeDocument/2006/relationships/tags" Target="../tags/tag55.xml"/><Relationship Id="rId1" Type="http://schemas.openxmlformats.org/officeDocument/2006/relationships/vmlDrawing" Target="../drawings/vmlDrawing28.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58.xml"/><Relationship Id="rId7" Type="http://schemas.openxmlformats.org/officeDocument/2006/relationships/image" Target="../media/image1.emf"/><Relationship Id="rId2" Type="http://schemas.openxmlformats.org/officeDocument/2006/relationships/tags" Target="../tags/tag57.xml"/><Relationship Id="rId1" Type="http://schemas.openxmlformats.org/officeDocument/2006/relationships/vmlDrawing" Target="../drawings/vmlDrawing29.vml"/><Relationship Id="rId6" Type="http://schemas.openxmlformats.org/officeDocument/2006/relationships/oleObject" Target="../embeddings/oleObject3.bin"/><Relationship Id="rId5" Type="http://schemas.openxmlformats.org/officeDocument/2006/relationships/image" Target="../media/image10.emf"/><Relationship Id="rId4"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9.xml"/><Relationship Id="rId7" Type="http://schemas.openxmlformats.org/officeDocument/2006/relationships/image" Target="../media/image1.emf"/><Relationship Id="rId2" Type="http://schemas.openxmlformats.org/officeDocument/2006/relationships/tags" Target="../tags/tag8.xml"/><Relationship Id="rId1" Type="http://schemas.openxmlformats.org/officeDocument/2006/relationships/vmlDrawing" Target="../drawings/vmlDrawing4.vml"/><Relationship Id="rId6" Type="http://schemas.openxmlformats.org/officeDocument/2006/relationships/oleObject" Target="../embeddings/oleObject4.bin"/><Relationship Id="rId5" Type="http://schemas.openxmlformats.org/officeDocument/2006/relationships/image" Target="../media/image5.jpeg"/><Relationship Id="rId4" Type="http://schemas.openxmlformats.org/officeDocument/2006/relationships/slideMaster" Target="../slideMasters/slideMaster1.xml"/><Relationship Id="rId9"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60.xml"/><Relationship Id="rId7" Type="http://schemas.openxmlformats.org/officeDocument/2006/relationships/image" Target="../media/image10.emf"/><Relationship Id="rId2" Type="http://schemas.openxmlformats.org/officeDocument/2006/relationships/tags" Target="../tags/tag59.xml"/><Relationship Id="rId1" Type="http://schemas.openxmlformats.org/officeDocument/2006/relationships/vmlDrawing" Target="../drawings/vmlDrawing30.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62.xml"/><Relationship Id="rId7" Type="http://schemas.openxmlformats.org/officeDocument/2006/relationships/image" Target="../media/image10.emf"/><Relationship Id="rId2" Type="http://schemas.openxmlformats.org/officeDocument/2006/relationships/tags" Target="../tags/tag61.xml"/><Relationship Id="rId1" Type="http://schemas.openxmlformats.org/officeDocument/2006/relationships/vmlDrawing" Target="../drawings/vmlDrawing31.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64.xml"/><Relationship Id="rId7" Type="http://schemas.openxmlformats.org/officeDocument/2006/relationships/image" Target="../media/image10.emf"/><Relationship Id="rId2" Type="http://schemas.openxmlformats.org/officeDocument/2006/relationships/tags" Target="../tags/tag63.xml"/><Relationship Id="rId1" Type="http://schemas.openxmlformats.org/officeDocument/2006/relationships/vmlDrawing" Target="../drawings/vmlDrawing32.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66.xml"/><Relationship Id="rId7" Type="http://schemas.openxmlformats.org/officeDocument/2006/relationships/image" Target="../media/image10.emf"/><Relationship Id="rId2" Type="http://schemas.openxmlformats.org/officeDocument/2006/relationships/tags" Target="../tags/tag65.xml"/><Relationship Id="rId1" Type="http://schemas.openxmlformats.org/officeDocument/2006/relationships/vmlDrawing" Target="../drawings/vmlDrawing33.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10.emf"/><Relationship Id="rId3" Type="http://schemas.openxmlformats.org/officeDocument/2006/relationships/tags" Target="../tags/tag68.xml"/><Relationship Id="rId7" Type="http://schemas.openxmlformats.org/officeDocument/2006/relationships/image" Target="../media/image9.emf"/><Relationship Id="rId2" Type="http://schemas.openxmlformats.org/officeDocument/2006/relationships/tags" Target="../tags/tag67.xml"/><Relationship Id="rId1" Type="http://schemas.openxmlformats.org/officeDocument/2006/relationships/vmlDrawing" Target="../drawings/vmlDrawing34.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tags" Target="../tags/tag70.xml"/><Relationship Id="rId7" Type="http://schemas.openxmlformats.org/officeDocument/2006/relationships/image" Target="../media/image10.emf"/><Relationship Id="rId2" Type="http://schemas.openxmlformats.org/officeDocument/2006/relationships/tags" Target="../tags/tag69.xml"/><Relationship Id="rId1" Type="http://schemas.openxmlformats.org/officeDocument/2006/relationships/vmlDrawing" Target="../drawings/vmlDrawing35.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tags" Target="../tags/tag72.xml"/><Relationship Id="rId7" Type="http://schemas.openxmlformats.org/officeDocument/2006/relationships/image" Target="../media/image2.png"/><Relationship Id="rId2" Type="http://schemas.openxmlformats.org/officeDocument/2006/relationships/tags" Target="../tags/tag71.xml"/><Relationship Id="rId1" Type="http://schemas.openxmlformats.org/officeDocument/2006/relationships/vmlDrawing" Target="../drawings/vmlDrawing36.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8" Type="http://schemas.openxmlformats.org/officeDocument/2006/relationships/image" Target="../media/image10.emf"/><Relationship Id="rId3" Type="http://schemas.openxmlformats.org/officeDocument/2006/relationships/tags" Target="../tags/tag74.xml"/><Relationship Id="rId7" Type="http://schemas.openxmlformats.org/officeDocument/2006/relationships/image" Target="../media/image2.png"/><Relationship Id="rId2" Type="http://schemas.openxmlformats.org/officeDocument/2006/relationships/tags" Target="../tags/tag73.xml"/><Relationship Id="rId1" Type="http://schemas.openxmlformats.org/officeDocument/2006/relationships/vmlDrawing" Target="../drawings/vmlDrawing37.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76.xml"/><Relationship Id="rId7" Type="http://schemas.openxmlformats.org/officeDocument/2006/relationships/image" Target="../media/image10.emf"/><Relationship Id="rId2" Type="http://schemas.openxmlformats.org/officeDocument/2006/relationships/tags" Target="../tags/tag75.xml"/><Relationship Id="rId1" Type="http://schemas.openxmlformats.org/officeDocument/2006/relationships/vmlDrawing" Target="../drawings/vmlDrawing38.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78.xml"/><Relationship Id="rId7" Type="http://schemas.openxmlformats.org/officeDocument/2006/relationships/image" Target="../media/image10.emf"/><Relationship Id="rId2" Type="http://schemas.openxmlformats.org/officeDocument/2006/relationships/tags" Target="../tags/tag77.xml"/><Relationship Id="rId1" Type="http://schemas.openxmlformats.org/officeDocument/2006/relationships/vmlDrawing" Target="../drawings/vmlDrawing39.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0.xml"/><Relationship Id="rId1" Type="http://schemas.openxmlformats.org/officeDocument/2006/relationships/vmlDrawing" Target="../drawings/vmlDrawing5.v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80.xml"/><Relationship Id="rId7" Type="http://schemas.openxmlformats.org/officeDocument/2006/relationships/image" Target="../media/image10.emf"/><Relationship Id="rId2" Type="http://schemas.openxmlformats.org/officeDocument/2006/relationships/tags" Target="../tags/tag79.xml"/><Relationship Id="rId1" Type="http://schemas.openxmlformats.org/officeDocument/2006/relationships/vmlDrawing" Target="../drawings/vmlDrawing40.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82.xml"/><Relationship Id="rId7" Type="http://schemas.openxmlformats.org/officeDocument/2006/relationships/image" Target="../media/image10.emf"/><Relationship Id="rId2" Type="http://schemas.openxmlformats.org/officeDocument/2006/relationships/tags" Target="../tags/tag81.xml"/><Relationship Id="rId1" Type="http://schemas.openxmlformats.org/officeDocument/2006/relationships/vmlDrawing" Target="../drawings/vmlDrawing41.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tags" Target="../tags/tag84.xml"/><Relationship Id="rId7" Type="http://schemas.openxmlformats.org/officeDocument/2006/relationships/image" Target="../media/image10.emf"/><Relationship Id="rId2" Type="http://schemas.openxmlformats.org/officeDocument/2006/relationships/tags" Target="../tags/tag83.xml"/><Relationship Id="rId1" Type="http://schemas.openxmlformats.org/officeDocument/2006/relationships/vmlDrawing" Target="../drawings/vmlDrawing42.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tags" Target="../tags/tag86.xml"/><Relationship Id="rId7" Type="http://schemas.openxmlformats.org/officeDocument/2006/relationships/image" Target="../media/image10.emf"/><Relationship Id="rId2" Type="http://schemas.openxmlformats.org/officeDocument/2006/relationships/tags" Target="../tags/tag85.xml"/><Relationship Id="rId1" Type="http://schemas.openxmlformats.org/officeDocument/2006/relationships/vmlDrawing" Target="../drawings/vmlDrawing43.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tags" Target="../tags/tag88.xml"/><Relationship Id="rId7" Type="http://schemas.openxmlformats.org/officeDocument/2006/relationships/image" Target="../media/image2.png"/><Relationship Id="rId2" Type="http://schemas.openxmlformats.org/officeDocument/2006/relationships/tags" Target="../tags/tag87.xml"/><Relationship Id="rId1" Type="http://schemas.openxmlformats.org/officeDocument/2006/relationships/vmlDrawing" Target="../drawings/vmlDrawing44.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8" Type="http://schemas.openxmlformats.org/officeDocument/2006/relationships/image" Target="../media/image10.emf"/><Relationship Id="rId3" Type="http://schemas.openxmlformats.org/officeDocument/2006/relationships/tags" Target="../tags/tag90.xml"/><Relationship Id="rId7" Type="http://schemas.openxmlformats.org/officeDocument/2006/relationships/image" Target="../media/image2.png"/><Relationship Id="rId2" Type="http://schemas.openxmlformats.org/officeDocument/2006/relationships/tags" Target="../tags/tag89.xml"/><Relationship Id="rId1" Type="http://schemas.openxmlformats.org/officeDocument/2006/relationships/vmlDrawing" Target="../drawings/vmlDrawing45.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92.xml"/><Relationship Id="rId7" Type="http://schemas.openxmlformats.org/officeDocument/2006/relationships/image" Target="../media/image10.emf"/><Relationship Id="rId2" Type="http://schemas.openxmlformats.org/officeDocument/2006/relationships/tags" Target="../tags/tag91.xml"/><Relationship Id="rId1" Type="http://schemas.openxmlformats.org/officeDocument/2006/relationships/vmlDrawing" Target="../drawings/vmlDrawing46.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94.xml"/><Relationship Id="rId7" Type="http://schemas.openxmlformats.org/officeDocument/2006/relationships/image" Target="../media/image10.emf"/><Relationship Id="rId2" Type="http://schemas.openxmlformats.org/officeDocument/2006/relationships/tags" Target="../tags/tag93.xml"/><Relationship Id="rId1" Type="http://schemas.openxmlformats.org/officeDocument/2006/relationships/vmlDrawing" Target="../drawings/vmlDrawing47.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96.xml"/><Relationship Id="rId7" Type="http://schemas.openxmlformats.org/officeDocument/2006/relationships/image" Target="../media/image10.emf"/><Relationship Id="rId2" Type="http://schemas.openxmlformats.org/officeDocument/2006/relationships/tags" Target="../tags/tag95.xml"/><Relationship Id="rId1" Type="http://schemas.openxmlformats.org/officeDocument/2006/relationships/vmlDrawing" Target="../drawings/vmlDrawing48.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98.xml"/><Relationship Id="rId7" Type="http://schemas.openxmlformats.org/officeDocument/2006/relationships/image" Target="../media/image10.emf"/><Relationship Id="rId2" Type="http://schemas.openxmlformats.org/officeDocument/2006/relationships/tags" Target="../tags/tag97.xml"/><Relationship Id="rId1" Type="http://schemas.openxmlformats.org/officeDocument/2006/relationships/vmlDrawing" Target="../drawings/vmlDrawing49.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12.xml"/><Relationship Id="rId7" Type="http://schemas.openxmlformats.org/officeDocument/2006/relationships/image" Target="../media/image2.png"/><Relationship Id="rId2" Type="http://schemas.openxmlformats.org/officeDocument/2006/relationships/tags" Target="../tags/tag11.xml"/><Relationship Id="rId1" Type="http://schemas.openxmlformats.org/officeDocument/2006/relationships/vmlDrawing" Target="../drawings/vmlDrawing6.vml"/><Relationship Id="rId6" Type="http://schemas.openxmlformats.org/officeDocument/2006/relationships/image" Target="../media/image1.emf"/><Relationship Id="rId5" Type="http://schemas.openxmlformats.org/officeDocument/2006/relationships/oleObject" Target="../embeddings/oleObject6.bin"/><Relationship Id="rId4"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tags" Target="../tags/tag100.xml"/><Relationship Id="rId7" Type="http://schemas.openxmlformats.org/officeDocument/2006/relationships/image" Target="../media/image10.emf"/><Relationship Id="rId2" Type="http://schemas.openxmlformats.org/officeDocument/2006/relationships/tags" Target="../tags/tag99.xml"/><Relationship Id="rId1" Type="http://schemas.openxmlformats.org/officeDocument/2006/relationships/vmlDrawing" Target="../drawings/vmlDrawing50.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tags" Target="../tags/tag102.xml"/><Relationship Id="rId7" Type="http://schemas.openxmlformats.org/officeDocument/2006/relationships/image" Target="../media/image10.emf"/><Relationship Id="rId2" Type="http://schemas.openxmlformats.org/officeDocument/2006/relationships/tags" Target="../tags/tag101.xml"/><Relationship Id="rId1" Type="http://schemas.openxmlformats.org/officeDocument/2006/relationships/vmlDrawing" Target="../drawings/vmlDrawing51.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tags" Target="../tags/tag104.xml"/><Relationship Id="rId2" Type="http://schemas.openxmlformats.org/officeDocument/2006/relationships/tags" Target="../tags/tag103.xml"/><Relationship Id="rId1" Type="http://schemas.openxmlformats.org/officeDocument/2006/relationships/vmlDrawing" Target="../drawings/vmlDrawing52.vml"/><Relationship Id="rId6" Type="http://schemas.openxmlformats.org/officeDocument/2006/relationships/image" Target="../media/image1.emf"/><Relationship Id="rId5" Type="http://schemas.openxmlformats.org/officeDocument/2006/relationships/oleObject" Target="../embeddings/oleObject10.bin"/><Relationship Id="rId4"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06.xml"/><Relationship Id="rId7" Type="http://schemas.openxmlformats.org/officeDocument/2006/relationships/image" Target="../media/image11.emf"/><Relationship Id="rId2" Type="http://schemas.openxmlformats.org/officeDocument/2006/relationships/tags" Target="../tags/tag105.xml"/><Relationship Id="rId1" Type="http://schemas.openxmlformats.org/officeDocument/2006/relationships/vmlDrawing" Target="../drawings/vmlDrawing53.vml"/><Relationship Id="rId6" Type="http://schemas.openxmlformats.org/officeDocument/2006/relationships/image" Target="../media/image1.emf"/><Relationship Id="rId5" Type="http://schemas.openxmlformats.org/officeDocument/2006/relationships/oleObject" Target="../embeddings/oleObject10.bin"/><Relationship Id="rId10" Type="http://schemas.openxmlformats.org/officeDocument/2006/relationships/image" Target="../media/image13.emf"/><Relationship Id="rId4" Type="http://schemas.openxmlformats.org/officeDocument/2006/relationships/slideMaster" Target="../slideMasters/slideMaster1.xml"/><Relationship Id="rId9" Type="http://schemas.openxmlformats.org/officeDocument/2006/relationships/image" Target="../media/image12.emf"/></Relationships>
</file>

<file path=ppt/slideLayouts/_rels/slideLayout54.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08.xml"/><Relationship Id="rId7" Type="http://schemas.openxmlformats.org/officeDocument/2006/relationships/image" Target="../media/image11.emf"/><Relationship Id="rId2" Type="http://schemas.openxmlformats.org/officeDocument/2006/relationships/tags" Target="../tags/tag107.xml"/><Relationship Id="rId1" Type="http://schemas.openxmlformats.org/officeDocument/2006/relationships/vmlDrawing" Target="../drawings/vmlDrawing54.vml"/><Relationship Id="rId6" Type="http://schemas.openxmlformats.org/officeDocument/2006/relationships/image" Target="../media/image1.emf"/><Relationship Id="rId11" Type="http://schemas.openxmlformats.org/officeDocument/2006/relationships/image" Target="../media/image14.emf"/><Relationship Id="rId5" Type="http://schemas.openxmlformats.org/officeDocument/2006/relationships/oleObject" Target="../embeddings/oleObject10.bin"/><Relationship Id="rId10" Type="http://schemas.openxmlformats.org/officeDocument/2006/relationships/image" Target="../media/image12.emf"/><Relationship Id="rId4" Type="http://schemas.openxmlformats.org/officeDocument/2006/relationships/slideMaster" Target="../slideMasters/slideMaster1.xml"/><Relationship Id="rId9" Type="http://schemas.openxmlformats.org/officeDocument/2006/relationships/image" Target="../media/image13.emf"/></Relationships>
</file>

<file path=ppt/slideLayouts/_rels/slideLayout55.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10.xml"/><Relationship Id="rId7" Type="http://schemas.openxmlformats.org/officeDocument/2006/relationships/image" Target="../media/image11.emf"/><Relationship Id="rId2" Type="http://schemas.openxmlformats.org/officeDocument/2006/relationships/tags" Target="../tags/tag109.xml"/><Relationship Id="rId1" Type="http://schemas.openxmlformats.org/officeDocument/2006/relationships/vmlDrawing" Target="../drawings/vmlDrawing55.vml"/><Relationship Id="rId6" Type="http://schemas.openxmlformats.org/officeDocument/2006/relationships/image" Target="../media/image1.emf"/><Relationship Id="rId5" Type="http://schemas.openxmlformats.org/officeDocument/2006/relationships/oleObject" Target="../embeddings/oleObject10.bin"/><Relationship Id="rId10" Type="http://schemas.openxmlformats.org/officeDocument/2006/relationships/image" Target="../media/image13.emf"/><Relationship Id="rId4" Type="http://schemas.openxmlformats.org/officeDocument/2006/relationships/slideMaster" Target="../slideMasters/slideMaster1.xml"/><Relationship Id="rId9" Type="http://schemas.openxmlformats.org/officeDocument/2006/relationships/image" Target="../media/image12.emf"/></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12.xml"/><Relationship Id="rId7" Type="http://schemas.openxmlformats.org/officeDocument/2006/relationships/image" Target="../media/image11.emf"/><Relationship Id="rId2" Type="http://schemas.openxmlformats.org/officeDocument/2006/relationships/tags" Target="../tags/tag111.xml"/><Relationship Id="rId1" Type="http://schemas.openxmlformats.org/officeDocument/2006/relationships/vmlDrawing" Target="../drawings/vmlDrawing56.vml"/><Relationship Id="rId6" Type="http://schemas.openxmlformats.org/officeDocument/2006/relationships/image" Target="../media/image1.emf"/><Relationship Id="rId11" Type="http://schemas.openxmlformats.org/officeDocument/2006/relationships/image" Target="../media/image13.emf"/><Relationship Id="rId5" Type="http://schemas.openxmlformats.org/officeDocument/2006/relationships/oleObject" Target="../embeddings/oleObject10.bin"/><Relationship Id="rId10" Type="http://schemas.openxmlformats.org/officeDocument/2006/relationships/image" Target="../media/image14.emf"/><Relationship Id="rId4" Type="http://schemas.openxmlformats.org/officeDocument/2006/relationships/slideMaster" Target="../slideMasters/slideMaster1.xml"/><Relationship Id="rId9" Type="http://schemas.openxmlformats.org/officeDocument/2006/relationships/image" Target="../media/image12.emf"/></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14.xml"/><Relationship Id="rId7" Type="http://schemas.openxmlformats.org/officeDocument/2006/relationships/image" Target="../media/image11.emf"/><Relationship Id="rId2" Type="http://schemas.openxmlformats.org/officeDocument/2006/relationships/tags" Target="../tags/tag113.xml"/><Relationship Id="rId1" Type="http://schemas.openxmlformats.org/officeDocument/2006/relationships/vmlDrawing" Target="../drawings/vmlDrawing57.vml"/><Relationship Id="rId6" Type="http://schemas.openxmlformats.org/officeDocument/2006/relationships/image" Target="../media/image1.emf"/><Relationship Id="rId5" Type="http://schemas.openxmlformats.org/officeDocument/2006/relationships/oleObject" Target="../embeddings/oleObject10.bin"/><Relationship Id="rId4" Type="http://schemas.openxmlformats.org/officeDocument/2006/relationships/slideMaster" Target="../slideMasters/slideMaster1.xml"/><Relationship Id="rId9" Type="http://schemas.openxmlformats.org/officeDocument/2006/relationships/image" Target="../media/image12.emf"/></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16.xml"/><Relationship Id="rId7" Type="http://schemas.openxmlformats.org/officeDocument/2006/relationships/image" Target="../media/image11.emf"/><Relationship Id="rId2" Type="http://schemas.openxmlformats.org/officeDocument/2006/relationships/tags" Target="../tags/tag115.xml"/><Relationship Id="rId1" Type="http://schemas.openxmlformats.org/officeDocument/2006/relationships/vmlDrawing" Target="../drawings/vmlDrawing58.vml"/><Relationship Id="rId6" Type="http://schemas.openxmlformats.org/officeDocument/2006/relationships/image" Target="../media/image1.emf"/><Relationship Id="rId5" Type="http://schemas.openxmlformats.org/officeDocument/2006/relationships/oleObject" Target="../embeddings/oleObject10.bin"/><Relationship Id="rId10" Type="http://schemas.openxmlformats.org/officeDocument/2006/relationships/image" Target="../media/image14.emf"/><Relationship Id="rId4" Type="http://schemas.openxmlformats.org/officeDocument/2006/relationships/slideMaster" Target="../slideMasters/slideMaster1.xml"/><Relationship Id="rId9" Type="http://schemas.openxmlformats.org/officeDocument/2006/relationships/image" Target="../media/image12.emf"/></Relationships>
</file>

<file path=ppt/slideLayouts/_rels/slideLayout59.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18.xml"/><Relationship Id="rId7" Type="http://schemas.openxmlformats.org/officeDocument/2006/relationships/image" Target="../media/image11.emf"/><Relationship Id="rId2" Type="http://schemas.openxmlformats.org/officeDocument/2006/relationships/tags" Target="../tags/tag117.xml"/><Relationship Id="rId1" Type="http://schemas.openxmlformats.org/officeDocument/2006/relationships/vmlDrawing" Target="../drawings/vmlDrawing59.vml"/><Relationship Id="rId6" Type="http://schemas.openxmlformats.org/officeDocument/2006/relationships/image" Target="../media/image1.emf"/><Relationship Id="rId5" Type="http://schemas.openxmlformats.org/officeDocument/2006/relationships/oleObject" Target="../embeddings/oleObject10.bin"/><Relationship Id="rId4" Type="http://schemas.openxmlformats.org/officeDocument/2006/relationships/slideMaster" Target="../slideMasters/slideMaster1.xml"/><Relationship Id="rId9" Type="http://schemas.openxmlformats.org/officeDocument/2006/relationships/image" Target="../media/image12.emf"/></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14.xml"/><Relationship Id="rId7" Type="http://schemas.openxmlformats.org/officeDocument/2006/relationships/image" Target="../media/image6.png"/><Relationship Id="rId2" Type="http://schemas.openxmlformats.org/officeDocument/2006/relationships/tags" Target="../tags/tag13.xml"/><Relationship Id="rId1" Type="http://schemas.openxmlformats.org/officeDocument/2006/relationships/vmlDrawing" Target="../drawings/vmlDrawing7.vml"/><Relationship Id="rId6" Type="http://schemas.openxmlformats.org/officeDocument/2006/relationships/image" Target="../media/image1.emf"/><Relationship Id="rId5" Type="http://schemas.openxmlformats.org/officeDocument/2006/relationships/oleObject" Target="../embeddings/oleObject7.bin"/><Relationship Id="rId4"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20.xml"/><Relationship Id="rId7" Type="http://schemas.openxmlformats.org/officeDocument/2006/relationships/image" Target="../media/image11.emf"/><Relationship Id="rId2" Type="http://schemas.openxmlformats.org/officeDocument/2006/relationships/tags" Target="../tags/tag119.xml"/><Relationship Id="rId1" Type="http://schemas.openxmlformats.org/officeDocument/2006/relationships/vmlDrawing" Target="../drawings/vmlDrawing60.vml"/><Relationship Id="rId6" Type="http://schemas.openxmlformats.org/officeDocument/2006/relationships/image" Target="../media/image1.emf"/><Relationship Id="rId5" Type="http://schemas.openxmlformats.org/officeDocument/2006/relationships/oleObject" Target="../embeddings/oleObject10.bin"/><Relationship Id="rId10" Type="http://schemas.openxmlformats.org/officeDocument/2006/relationships/image" Target="../media/image14.emf"/><Relationship Id="rId4" Type="http://schemas.openxmlformats.org/officeDocument/2006/relationships/slideMaster" Target="../slideMasters/slideMaster1.xml"/><Relationship Id="rId9" Type="http://schemas.openxmlformats.org/officeDocument/2006/relationships/image" Target="../media/image12.emf"/></Relationships>
</file>

<file path=ppt/slideLayouts/_rels/slideLayout61.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22.xml"/><Relationship Id="rId7" Type="http://schemas.openxmlformats.org/officeDocument/2006/relationships/image" Target="../media/image11.emf"/><Relationship Id="rId2" Type="http://schemas.openxmlformats.org/officeDocument/2006/relationships/tags" Target="../tags/tag121.xml"/><Relationship Id="rId1" Type="http://schemas.openxmlformats.org/officeDocument/2006/relationships/vmlDrawing" Target="../drawings/vmlDrawing61.vml"/><Relationship Id="rId6" Type="http://schemas.openxmlformats.org/officeDocument/2006/relationships/image" Target="../media/image1.emf"/><Relationship Id="rId5" Type="http://schemas.openxmlformats.org/officeDocument/2006/relationships/oleObject" Target="../embeddings/oleObject10.bin"/><Relationship Id="rId10" Type="http://schemas.openxmlformats.org/officeDocument/2006/relationships/image" Target="../media/image13.emf"/><Relationship Id="rId4" Type="http://schemas.openxmlformats.org/officeDocument/2006/relationships/slideMaster" Target="../slideMasters/slideMaster1.xml"/><Relationship Id="rId9" Type="http://schemas.openxmlformats.org/officeDocument/2006/relationships/image" Target="../media/image12.emf"/></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24.xml"/><Relationship Id="rId7" Type="http://schemas.openxmlformats.org/officeDocument/2006/relationships/image" Target="../media/image11.emf"/><Relationship Id="rId2" Type="http://schemas.openxmlformats.org/officeDocument/2006/relationships/tags" Target="../tags/tag123.xml"/><Relationship Id="rId1" Type="http://schemas.openxmlformats.org/officeDocument/2006/relationships/vmlDrawing" Target="../drawings/vmlDrawing62.vml"/><Relationship Id="rId6" Type="http://schemas.openxmlformats.org/officeDocument/2006/relationships/image" Target="../media/image1.emf"/><Relationship Id="rId5" Type="http://schemas.openxmlformats.org/officeDocument/2006/relationships/oleObject" Target="../embeddings/oleObject10.bin"/><Relationship Id="rId10" Type="http://schemas.openxmlformats.org/officeDocument/2006/relationships/image" Target="../media/image13.emf"/><Relationship Id="rId4" Type="http://schemas.openxmlformats.org/officeDocument/2006/relationships/slideMaster" Target="../slideMasters/slideMaster1.xml"/><Relationship Id="rId9" Type="http://schemas.openxmlformats.org/officeDocument/2006/relationships/image" Target="../media/image14.emf"/></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26.xml"/><Relationship Id="rId7" Type="http://schemas.openxmlformats.org/officeDocument/2006/relationships/image" Target="../media/image11.emf"/><Relationship Id="rId2" Type="http://schemas.openxmlformats.org/officeDocument/2006/relationships/tags" Target="../tags/tag125.xml"/><Relationship Id="rId1" Type="http://schemas.openxmlformats.org/officeDocument/2006/relationships/vmlDrawing" Target="../drawings/vmlDrawing63.vml"/><Relationship Id="rId6" Type="http://schemas.openxmlformats.org/officeDocument/2006/relationships/image" Target="../media/image1.emf"/><Relationship Id="rId5" Type="http://schemas.openxmlformats.org/officeDocument/2006/relationships/oleObject" Target="../embeddings/oleObject10.bin"/><Relationship Id="rId4" Type="http://schemas.openxmlformats.org/officeDocument/2006/relationships/slideMaster" Target="../slideMasters/slideMaster1.xml"/><Relationship Id="rId9" Type="http://schemas.openxmlformats.org/officeDocument/2006/relationships/image" Target="../media/image12.emf"/></Relationships>
</file>

<file path=ppt/slideLayouts/_rels/slideLayout64.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28.xml"/><Relationship Id="rId7" Type="http://schemas.openxmlformats.org/officeDocument/2006/relationships/image" Target="../media/image11.emf"/><Relationship Id="rId2" Type="http://schemas.openxmlformats.org/officeDocument/2006/relationships/tags" Target="../tags/tag127.xml"/><Relationship Id="rId1" Type="http://schemas.openxmlformats.org/officeDocument/2006/relationships/vmlDrawing" Target="../drawings/vmlDrawing64.vml"/><Relationship Id="rId6" Type="http://schemas.openxmlformats.org/officeDocument/2006/relationships/image" Target="../media/image1.emf"/><Relationship Id="rId5" Type="http://schemas.openxmlformats.org/officeDocument/2006/relationships/oleObject" Target="../embeddings/oleObject10.bin"/><Relationship Id="rId4" Type="http://schemas.openxmlformats.org/officeDocument/2006/relationships/slideMaster" Target="../slideMasters/slideMaster1.xml"/><Relationship Id="rId9" Type="http://schemas.openxmlformats.org/officeDocument/2006/relationships/image" Target="../media/image14.emf"/></Relationships>
</file>

<file path=ppt/slideLayouts/_rels/slideLayout65.xml.rels><?xml version="1.0" encoding="UTF-8" standalone="yes"?>
<Relationships xmlns="http://schemas.openxmlformats.org/package/2006/relationships"><Relationship Id="rId3" Type="http://schemas.openxmlformats.org/officeDocument/2006/relationships/tags" Target="../tags/tag130.xml"/><Relationship Id="rId2" Type="http://schemas.openxmlformats.org/officeDocument/2006/relationships/tags" Target="../tags/tag129.xml"/><Relationship Id="rId1" Type="http://schemas.openxmlformats.org/officeDocument/2006/relationships/vmlDrawing" Target="../drawings/vmlDrawing65.vml"/><Relationship Id="rId6" Type="http://schemas.openxmlformats.org/officeDocument/2006/relationships/image" Target="../media/image1.emf"/><Relationship Id="rId5" Type="http://schemas.openxmlformats.org/officeDocument/2006/relationships/oleObject" Target="../embeddings/oleObject10.bin"/><Relationship Id="rId4"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tags" Target="../tags/tag132.xml"/><Relationship Id="rId2" Type="http://schemas.openxmlformats.org/officeDocument/2006/relationships/tags" Target="../tags/tag131.xml"/><Relationship Id="rId1" Type="http://schemas.openxmlformats.org/officeDocument/2006/relationships/vmlDrawing" Target="../drawings/vmlDrawing66.vml"/><Relationship Id="rId6" Type="http://schemas.openxmlformats.org/officeDocument/2006/relationships/image" Target="../media/image1.emf"/><Relationship Id="rId5" Type="http://schemas.openxmlformats.org/officeDocument/2006/relationships/oleObject" Target="../embeddings/oleObject10.bin"/><Relationship Id="rId4"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3" Type="http://schemas.openxmlformats.org/officeDocument/2006/relationships/tags" Target="../tags/tag134.xml"/><Relationship Id="rId2" Type="http://schemas.openxmlformats.org/officeDocument/2006/relationships/tags" Target="../tags/tag133.xml"/><Relationship Id="rId1" Type="http://schemas.openxmlformats.org/officeDocument/2006/relationships/vmlDrawing" Target="../drawings/vmlDrawing67.vml"/><Relationship Id="rId6" Type="http://schemas.openxmlformats.org/officeDocument/2006/relationships/image" Target="../media/image1.emf"/><Relationship Id="rId5" Type="http://schemas.openxmlformats.org/officeDocument/2006/relationships/oleObject" Target="../embeddings/oleObject10.bin"/><Relationship Id="rId4"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tags" Target="../tags/tag136.xml"/><Relationship Id="rId7" Type="http://schemas.openxmlformats.org/officeDocument/2006/relationships/image" Target="../media/image15.png"/><Relationship Id="rId2" Type="http://schemas.openxmlformats.org/officeDocument/2006/relationships/tags" Target="../tags/tag135.xml"/><Relationship Id="rId1" Type="http://schemas.openxmlformats.org/officeDocument/2006/relationships/vmlDrawing" Target="../drawings/vmlDrawing68.vml"/><Relationship Id="rId6" Type="http://schemas.openxmlformats.org/officeDocument/2006/relationships/image" Target="../media/image1.emf"/><Relationship Id="rId5" Type="http://schemas.openxmlformats.org/officeDocument/2006/relationships/oleObject" Target="../embeddings/oleObject10.bin"/><Relationship Id="rId4"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3" Type="http://schemas.openxmlformats.org/officeDocument/2006/relationships/tags" Target="../tags/tag138.xml"/><Relationship Id="rId2" Type="http://schemas.openxmlformats.org/officeDocument/2006/relationships/tags" Target="../tags/tag137.xml"/><Relationship Id="rId1" Type="http://schemas.openxmlformats.org/officeDocument/2006/relationships/vmlDrawing" Target="../drawings/vmlDrawing69.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6.xml"/><Relationship Id="rId7" Type="http://schemas.openxmlformats.org/officeDocument/2006/relationships/image" Target="../media/image1.emf"/><Relationship Id="rId2" Type="http://schemas.openxmlformats.org/officeDocument/2006/relationships/tags" Target="../tags/tag15.xml"/><Relationship Id="rId1" Type="http://schemas.openxmlformats.org/officeDocument/2006/relationships/vmlDrawing" Target="../drawings/vmlDrawing8.vml"/><Relationship Id="rId6" Type="http://schemas.openxmlformats.org/officeDocument/2006/relationships/oleObject" Target="../embeddings/oleObject8.bin"/><Relationship Id="rId5" Type="http://schemas.openxmlformats.org/officeDocument/2006/relationships/image" Target="../media/image7.jpeg"/><Relationship Id="rId4"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tags" Target="../tags/tag140.xml"/><Relationship Id="rId7" Type="http://schemas.openxmlformats.org/officeDocument/2006/relationships/image" Target="../media/image15.png"/><Relationship Id="rId2" Type="http://schemas.openxmlformats.org/officeDocument/2006/relationships/tags" Target="../tags/tag139.xml"/><Relationship Id="rId1" Type="http://schemas.openxmlformats.org/officeDocument/2006/relationships/vmlDrawing" Target="../drawings/vmlDrawing70.vml"/><Relationship Id="rId6" Type="http://schemas.openxmlformats.org/officeDocument/2006/relationships/image" Target="../media/image1.emf"/><Relationship Id="rId5" Type="http://schemas.openxmlformats.org/officeDocument/2006/relationships/oleObject" Target="../embeddings/oleObject11.bin"/><Relationship Id="rId4"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tags" Target="../tags/tag142.xml"/><Relationship Id="rId7" Type="http://schemas.openxmlformats.org/officeDocument/2006/relationships/image" Target="../media/image15.png"/><Relationship Id="rId2" Type="http://schemas.openxmlformats.org/officeDocument/2006/relationships/tags" Target="../tags/tag141.xml"/><Relationship Id="rId1" Type="http://schemas.openxmlformats.org/officeDocument/2006/relationships/vmlDrawing" Target="../drawings/vmlDrawing71.vml"/><Relationship Id="rId6" Type="http://schemas.openxmlformats.org/officeDocument/2006/relationships/image" Target="../media/image1.emf"/><Relationship Id="rId5" Type="http://schemas.openxmlformats.org/officeDocument/2006/relationships/oleObject" Target="../embeddings/oleObject11.bin"/><Relationship Id="rId4"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2.png"/><Relationship Id="rId2" Type="http://schemas.openxmlformats.org/officeDocument/2006/relationships/tags" Target="../tags/tag143.xml"/><Relationship Id="rId1" Type="http://schemas.openxmlformats.org/officeDocument/2006/relationships/vmlDrawing" Target="../drawings/vmlDrawing72.vml"/><Relationship Id="rId6" Type="http://schemas.openxmlformats.org/officeDocument/2006/relationships/image" Target="../media/image4.png"/><Relationship Id="rId5" Type="http://schemas.openxmlformats.org/officeDocument/2006/relationships/image" Target="../media/image1.emf"/><Relationship Id="rId4" Type="http://schemas.openxmlformats.org/officeDocument/2006/relationships/oleObject" Target="../embeddings/oleObject12.bin"/></Relationships>
</file>

<file path=ppt/slideLayouts/_rels/slideLayout86.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2.png"/><Relationship Id="rId2" Type="http://schemas.openxmlformats.org/officeDocument/2006/relationships/tags" Target="../tags/tag144.xml"/><Relationship Id="rId1" Type="http://schemas.openxmlformats.org/officeDocument/2006/relationships/vmlDrawing" Target="../drawings/vmlDrawing73.vml"/><Relationship Id="rId6" Type="http://schemas.openxmlformats.org/officeDocument/2006/relationships/image" Target="../media/image4.png"/><Relationship Id="rId5" Type="http://schemas.openxmlformats.org/officeDocument/2006/relationships/image" Target="../media/image1.emf"/><Relationship Id="rId4" Type="http://schemas.openxmlformats.org/officeDocument/2006/relationships/oleObject" Target="../embeddings/oleObject12.bin"/></Relationships>
</file>

<file path=ppt/slideLayouts/_rels/slideLayout8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Master" Target="../slideMasters/slideMaster1.xml"/><Relationship Id="rId7" Type="http://schemas.microsoft.com/office/2007/relationships/hdphoto" Target="../media/hdphoto1.wdp"/><Relationship Id="rId2" Type="http://schemas.openxmlformats.org/officeDocument/2006/relationships/tags" Target="../tags/tag145.xml"/><Relationship Id="rId1" Type="http://schemas.openxmlformats.org/officeDocument/2006/relationships/vmlDrawing" Target="../drawings/vmlDrawing74.vml"/><Relationship Id="rId6" Type="http://schemas.openxmlformats.org/officeDocument/2006/relationships/image" Target="../media/image17.png"/><Relationship Id="rId5" Type="http://schemas.openxmlformats.org/officeDocument/2006/relationships/image" Target="../media/image1.emf"/><Relationship Id="rId4" Type="http://schemas.openxmlformats.org/officeDocument/2006/relationships/oleObject" Target="../embeddings/oleObject12.bin"/><Relationship Id="rId9"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vmlDrawing" Target="../drawings/vmlDrawing9.vml"/><Relationship Id="rId6" Type="http://schemas.openxmlformats.org/officeDocument/2006/relationships/image" Target="../media/image1.emf"/><Relationship Id="rId5" Type="http://schemas.openxmlformats.org/officeDocument/2006/relationships/oleObject" Target="../embeddings/oleObject9.bin"/><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_1">
    <p:bg>
      <p:bgPr>
        <a:solidFill>
          <a:schemeClr val="bg2"/>
        </a:solidFill>
        <a:effectLst/>
      </p:bgPr>
    </p:bg>
    <p:spTree>
      <p:nvGrpSpPr>
        <p:cNvPr id="1" name=""/>
        <p:cNvGrpSpPr/>
        <p:nvPr/>
      </p:nvGrpSpPr>
      <p:grpSpPr>
        <a:xfrm>
          <a:off x="0" y="0"/>
          <a:ext cx="0" cy="0"/>
          <a:chOff x="0" y="0"/>
          <a:chExt cx="0" cy="0"/>
        </a:xfrm>
      </p:grpSpPr>
      <p:graphicFrame>
        <p:nvGraphicFramePr>
          <p:cNvPr id="5" name="Objet 4" hidden="1">
            <a:extLst>
              <a:ext uri="{FF2B5EF4-FFF2-40B4-BE49-F238E27FC236}">
                <a16:creationId xmlns:a16="http://schemas.microsoft.com/office/drawing/2014/main" id="{E03E893C-6741-453F-AB83-3BF7E47452D4}"/>
              </a:ext>
            </a:extLst>
          </p:cNvPr>
          <p:cNvGraphicFramePr>
            <a:graphicFrameLocks noChangeAspect="1"/>
          </p:cNvGraphicFramePr>
          <p:nvPr userDrawn="1">
            <p:custDataLst>
              <p:tags r:id="rId2"/>
            </p:custDataLst>
            <p:extLst>
              <p:ext uri="{D42A27DB-BD31-4B8C-83A1-F6EECF244321}">
                <p14:modId xmlns:p14="http://schemas.microsoft.com/office/powerpoint/2010/main" val="378878900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79" name="Diapositive think-cell" r:id="rId5" imgW="532" imgH="530" progId="TCLayout.ActiveDocument.1">
                  <p:embed/>
                </p:oleObj>
              </mc:Choice>
              <mc:Fallback>
                <p:oleObj name="Diapositive think-cell" r:id="rId5" imgW="532" imgH="530" progId="TCLayout.ActiveDocument.1">
                  <p:embed/>
                  <p:pic>
                    <p:nvPicPr>
                      <p:cNvPr id="5" name="Objet 4" hidden="1">
                        <a:extLst>
                          <a:ext uri="{FF2B5EF4-FFF2-40B4-BE49-F238E27FC236}">
                            <a16:creationId xmlns:a16="http://schemas.microsoft.com/office/drawing/2014/main" id="{E03E893C-6741-453F-AB83-3BF7E47452D4}"/>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94607D74-F512-4FC3-A30B-919D76C6342E}"/>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a:latin typeface="Arial Black" panose="020B0A04020102020204" pitchFamily="34" charset="0"/>
              <a:ea typeface="+mj-ea"/>
              <a:cs typeface="+mj-cs"/>
              <a:sym typeface="Arial Black" panose="020B0A04020102020204" pitchFamily="34" charset="0"/>
            </a:endParaRPr>
          </a:p>
        </p:txBody>
      </p:sp>
      <p:cxnSp>
        <p:nvCxnSpPr>
          <p:cNvPr id="17" name="Connecteur droit 16">
            <a:extLst>
              <a:ext uri="{FF2B5EF4-FFF2-40B4-BE49-F238E27FC236}">
                <a16:creationId xmlns:a16="http://schemas.microsoft.com/office/drawing/2014/main" id="{79935D5E-B7ED-4F9D-A894-6B0811A25EEF}"/>
              </a:ext>
            </a:extLst>
          </p:cNvPr>
          <p:cNvCxnSpPr>
            <a:cxnSpLocks/>
          </p:cNvCxnSpPr>
          <p:nvPr userDrawn="1"/>
        </p:nvCxnSpPr>
        <p:spPr>
          <a:xfrm>
            <a:off x="571500" y="3933056"/>
            <a:ext cx="66396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3" name="Titre 1">
            <a:extLst>
              <a:ext uri="{FF2B5EF4-FFF2-40B4-BE49-F238E27FC236}">
                <a16:creationId xmlns:a16="http://schemas.microsoft.com/office/drawing/2014/main" id="{0720AE2E-312C-4683-8989-D798355BADAA}"/>
              </a:ext>
            </a:extLst>
          </p:cNvPr>
          <p:cNvSpPr>
            <a:spLocks noGrp="1"/>
          </p:cNvSpPr>
          <p:nvPr>
            <p:ph type="ctrTitle" hasCustomPrompt="1"/>
          </p:nvPr>
        </p:nvSpPr>
        <p:spPr>
          <a:xfrm>
            <a:off x="459207" y="521852"/>
            <a:ext cx="7551997" cy="2475348"/>
          </a:xfrm>
        </p:spPr>
        <p:txBody>
          <a:bodyPr lIns="72000" anchor="t">
            <a:normAutofit/>
          </a:bodyPr>
          <a:lstStyle>
            <a:lvl1pPr algn="l">
              <a:lnSpc>
                <a:spcPct val="80000"/>
              </a:lnSpc>
              <a:defRPr sz="6000" b="1" cap="all" spc="-200" baseline="0">
                <a:solidFill>
                  <a:schemeClr val="bg1"/>
                </a:solidFill>
                <a:latin typeface="Arial Black" panose="020B0A04020102020204" pitchFamily="34" charset="0"/>
              </a:defRPr>
            </a:lvl1pPr>
          </a:lstStyle>
          <a:p>
            <a:r>
              <a:rPr lang="en-GB"/>
              <a:t>TITLE OF THE PRESENTATION</a:t>
            </a:r>
          </a:p>
        </p:txBody>
      </p:sp>
      <p:sp>
        <p:nvSpPr>
          <p:cNvPr id="24" name="Sous-titre 2">
            <a:extLst>
              <a:ext uri="{FF2B5EF4-FFF2-40B4-BE49-F238E27FC236}">
                <a16:creationId xmlns:a16="http://schemas.microsoft.com/office/drawing/2014/main" id="{65680EBE-7995-4156-B622-28E72E20628F}"/>
              </a:ext>
            </a:extLst>
          </p:cNvPr>
          <p:cNvSpPr>
            <a:spLocks noGrp="1"/>
          </p:cNvSpPr>
          <p:nvPr>
            <p:ph type="subTitle" idx="1" hasCustomPrompt="1"/>
          </p:nvPr>
        </p:nvSpPr>
        <p:spPr>
          <a:xfrm>
            <a:off x="459131" y="3001503"/>
            <a:ext cx="7551997" cy="424732"/>
          </a:xfrm>
          <a:prstGeom prst="rect">
            <a:avLst/>
          </a:prstGeom>
        </p:spPr>
        <p:txBody>
          <a:bodyPr wrap="square" lIns="108000" rIns="180000">
            <a:spAutoFit/>
          </a:bodyPr>
          <a:lstStyle>
            <a:lvl1pPr marL="0" indent="0" algn="l">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of the presentation</a:t>
            </a:r>
          </a:p>
        </p:txBody>
      </p:sp>
      <p:pic>
        <p:nvPicPr>
          <p:cNvPr id="33" name="Image 32" descr="Une image contenant objet&#10;&#10;Description générée automatiquement">
            <a:extLst>
              <a:ext uri="{FF2B5EF4-FFF2-40B4-BE49-F238E27FC236}">
                <a16:creationId xmlns:a16="http://schemas.microsoft.com/office/drawing/2014/main" id="{EDBF095C-490F-455B-8877-BE70651A9100}"/>
              </a:ext>
            </a:extLst>
          </p:cNvPr>
          <p:cNvPicPr>
            <a:picLocks noChangeAspect="1"/>
          </p:cNvPicPr>
          <p:nvPr userDrawn="1"/>
        </p:nvPicPr>
        <p:blipFill rotWithShape="1">
          <a:blip r:embed="rId7">
            <a:biLevel thresh="25000"/>
            <a:extLst>
              <a:ext uri="{28A0092B-C50C-407E-A947-70E740481C1C}">
                <a14:useLocalDpi xmlns:a14="http://schemas.microsoft.com/office/drawing/2010/main" val="0"/>
              </a:ext>
            </a:extLst>
          </a:blip>
          <a:srcRect r="23242"/>
          <a:stretch/>
        </p:blipFill>
        <p:spPr>
          <a:xfrm>
            <a:off x="7680176" y="5467579"/>
            <a:ext cx="2802864" cy="649976"/>
          </a:xfrm>
          <a:prstGeom prst="rect">
            <a:avLst/>
          </a:prstGeom>
        </p:spPr>
      </p:pic>
      <p:sp>
        <p:nvSpPr>
          <p:cNvPr id="15" name="Espace réservé de la date 3">
            <a:extLst>
              <a:ext uri="{FF2B5EF4-FFF2-40B4-BE49-F238E27FC236}">
                <a16:creationId xmlns:a16="http://schemas.microsoft.com/office/drawing/2014/main" id="{40509EFD-4C7C-4D04-B91B-72E1A430F01B}"/>
              </a:ext>
            </a:extLst>
          </p:cNvPr>
          <p:cNvSpPr>
            <a:spLocks noGrp="1"/>
          </p:cNvSpPr>
          <p:nvPr>
            <p:ph type="dt" sz="half" idx="10"/>
          </p:nvPr>
        </p:nvSpPr>
        <p:spPr>
          <a:xfrm>
            <a:off x="459132" y="4402897"/>
            <a:ext cx="1361105" cy="215444"/>
          </a:xfrm>
          <a:prstGeom prst="rect">
            <a:avLst/>
          </a:prstGeom>
        </p:spPr>
        <p:txBody>
          <a:bodyPr wrap="none" lIns="108000" tIns="0" rIns="180000" bIns="0">
            <a:spAutoFit/>
          </a:bodyPr>
          <a:lstStyle>
            <a:lvl1pPr>
              <a:defRPr sz="1400">
                <a:solidFill>
                  <a:schemeClr val="bg1"/>
                </a:solidFill>
              </a:defRPr>
            </a:lvl1pPr>
          </a:lstStyle>
          <a:p>
            <a:fld id="{BC882573-CF8D-477B-8EF6-9CF97BBEDB1A}" type="datetime3">
              <a:rPr lang="en-GB" smtClean="0"/>
              <a:t>11 October, 2021</a:t>
            </a:fld>
            <a:endParaRPr lang="en-GB"/>
          </a:p>
        </p:txBody>
      </p:sp>
      <p:sp>
        <p:nvSpPr>
          <p:cNvPr id="16" name="Espace réservé du texte 8">
            <a:extLst>
              <a:ext uri="{FF2B5EF4-FFF2-40B4-BE49-F238E27FC236}">
                <a16:creationId xmlns:a16="http://schemas.microsoft.com/office/drawing/2014/main" id="{E6E47F53-A22F-4C3B-A907-D28F75530F2B}"/>
              </a:ext>
            </a:extLst>
          </p:cNvPr>
          <p:cNvSpPr>
            <a:spLocks noGrp="1"/>
          </p:cNvSpPr>
          <p:nvPr>
            <p:ph type="body" sz="quarter" idx="12" hasCustomPrompt="1"/>
          </p:nvPr>
        </p:nvSpPr>
        <p:spPr>
          <a:xfrm>
            <a:off x="459132" y="4014515"/>
            <a:ext cx="2578642" cy="369332"/>
          </a:xfrm>
          <a:prstGeom prst="rect">
            <a:avLst/>
          </a:prstGeom>
        </p:spPr>
        <p:txBody>
          <a:bodyPr wrap="none" lIns="108000">
            <a:sp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Name of the speaker</a:t>
            </a:r>
          </a:p>
        </p:txBody>
      </p:sp>
      <p:pic>
        <p:nvPicPr>
          <p:cNvPr id="14" name="Graphique 12">
            <a:extLst>
              <a:ext uri="{FF2B5EF4-FFF2-40B4-BE49-F238E27FC236}">
                <a16:creationId xmlns:a16="http://schemas.microsoft.com/office/drawing/2014/main" id="{EDC392AE-DD2C-4A4A-B7EE-4301D02F1617}"/>
              </a:ext>
            </a:extLst>
          </p:cNvPr>
          <p:cNvPicPr>
            <a:picLocks noChangeAspect="1"/>
          </p:cNvPicPr>
          <p:nvPr userDrawn="1"/>
        </p:nvPicPr>
        <p:blipFill>
          <a:blip r:embed="rId8">
            <a:extLst>
              <a:ext uri="{28A0092B-C50C-407E-A947-70E740481C1C}">
                <a14:useLocalDpi xmlns:a14="http://schemas.microsoft.com/office/drawing/2010/main" val="0"/>
              </a:ext>
            </a:extLst>
          </a:blip>
          <a:srcRect/>
          <a:stretch/>
        </p:blipFill>
        <p:spPr>
          <a:xfrm>
            <a:off x="10730260" y="5358931"/>
            <a:ext cx="863743" cy="791160"/>
          </a:xfrm>
          <a:prstGeom prst="rect">
            <a:avLst/>
          </a:prstGeom>
        </p:spPr>
      </p:pic>
      <p:sp>
        <p:nvSpPr>
          <p:cNvPr id="13" name="Cadre 12">
            <a:extLst>
              <a:ext uri="{FF2B5EF4-FFF2-40B4-BE49-F238E27FC236}">
                <a16:creationId xmlns:a16="http://schemas.microsoft.com/office/drawing/2014/main" id="{22590B82-793B-46ED-8C13-DFD24AADC39C}"/>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1869501016"/>
      </p:ext>
    </p:extLst>
  </p:cSld>
  <p:clrMapOvr>
    <a:masterClrMapping/>
  </p:clrMapOvr>
  <p:extLst>
    <p:ext uri="{DCECCB84-F9BA-43D5-87BE-67443E8EF086}">
      <p15:sldGuideLst xmlns:p15="http://schemas.microsoft.com/office/powerpoint/2012/main">
        <p15:guide id="1" orient="horz" pos="329" userDrawn="1">
          <p15:clr>
            <a:srgbClr val="F26B43"/>
          </p15:clr>
        </p15:guide>
        <p15:guide id="2" orient="horz" pos="1886" userDrawn="1">
          <p15:clr>
            <a:srgbClr val="F26B43"/>
          </p15:clr>
        </p15:guide>
        <p15:guide id="4" orient="horz" pos="3317" userDrawn="1">
          <p15:clr>
            <a:srgbClr val="F26B43"/>
          </p15:clr>
        </p15:guide>
        <p15:guide id="5" orient="horz" pos="3917" userDrawn="1">
          <p15:clr>
            <a:srgbClr val="F26B43"/>
          </p15:clr>
        </p15:guide>
        <p15:guide id="6" pos="288" userDrawn="1">
          <p15:clr>
            <a:srgbClr val="F26B43"/>
          </p15:clr>
        </p15:guide>
        <p15:guide id="7" pos="357" userDrawn="1">
          <p15:clr>
            <a:srgbClr val="A4A3A4"/>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hapter_Dark Blue Bg">
    <p:bg>
      <p:bgPr>
        <a:solidFill>
          <a:schemeClr val="accent1"/>
        </a:solidFill>
        <a:effectLst/>
      </p:bgPr>
    </p:bg>
    <p:spTree>
      <p:nvGrpSpPr>
        <p:cNvPr id="1" name=""/>
        <p:cNvGrpSpPr/>
        <p:nvPr/>
      </p:nvGrpSpPr>
      <p:grpSpPr>
        <a:xfrm>
          <a:off x="0" y="0"/>
          <a:ext cx="0" cy="0"/>
          <a:chOff x="0" y="0"/>
          <a:chExt cx="0" cy="0"/>
        </a:xfrm>
      </p:grpSpPr>
      <p:graphicFrame>
        <p:nvGraphicFramePr>
          <p:cNvPr id="5" name="Objet 4" hidden="1">
            <a:extLst>
              <a:ext uri="{FF2B5EF4-FFF2-40B4-BE49-F238E27FC236}">
                <a16:creationId xmlns:a16="http://schemas.microsoft.com/office/drawing/2014/main" id="{60ABFA1E-B316-436E-9376-68EB419FC111}"/>
              </a:ext>
            </a:extLst>
          </p:cNvPr>
          <p:cNvGraphicFramePr>
            <a:graphicFrameLocks noChangeAspect="1"/>
          </p:cNvGraphicFramePr>
          <p:nvPr userDrawn="1">
            <p:custDataLst>
              <p:tags r:id="rId2"/>
            </p:custDataLst>
            <p:extLst>
              <p:ext uri="{D42A27DB-BD31-4B8C-83A1-F6EECF244321}">
                <p14:modId xmlns:p14="http://schemas.microsoft.com/office/powerpoint/2010/main" val="25992842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71" name="Diapositive think-cell" r:id="rId5" imgW="532" imgH="530" progId="TCLayout.ActiveDocument.1">
                  <p:embed/>
                </p:oleObj>
              </mc:Choice>
              <mc:Fallback>
                <p:oleObj name="Diapositive think-cell" r:id="rId5" imgW="532" imgH="530" progId="TCLayout.ActiveDocument.1">
                  <p:embed/>
                  <p:pic>
                    <p:nvPicPr>
                      <p:cNvPr id="5" name="Objet 4" hidden="1">
                        <a:extLst>
                          <a:ext uri="{FF2B5EF4-FFF2-40B4-BE49-F238E27FC236}">
                            <a16:creationId xmlns:a16="http://schemas.microsoft.com/office/drawing/2014/main" id="{60ABFA1E-B316-436E-9376-68EB419FC11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090B98A0-6801-4768-B6F7-29BDCE8AEFAF}"/>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a:latin typeface="Arial Black" panose="020B0A04020102020204" pitchFamily="34" charset="0"/>
              <a:ea typeface="+mj-ea"/>
              <a:cs typeface="+mj-cs"/>
              <a:sym typeface="Arial Black" panose="020B0A04020102020204" pitchFamily="34" charset="0"/>
            </a:endParaRPr>
          </a:p>
        </p:txBody>
      </p:sp>
      <p:sp>
        <p:nvSpPr>
          <p:cNvPr id="13" name="Forme libre : forme 12">
            <a:extLst>
              <a:ext uri="{FF2B5EF4-FFF2-40B4-BE49-F238E27FC236}">
                <a16:creationId xmlns:a16="http://schemas.microsoft.com/office/drawing/2014/main" id="{F64F9793-BC9C-4454-9F7F-5BB60A70AEED}"/>
              </a:ext>
            </a:extLst>
          </p:cNvPr>
          <p:cNvSpPr/>
          <p:nvPr userDrawn="1"/>
        </p:nvSpPr>
        <p:spPr>
          <a:xfrm rot="18932423">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14" name="Forme libre : forme 13">
            <a:extLst>
              <a:ext uri="{FF2B5EF4-FFF2-40B4-BE49-F238E27FC236}">
                <a16:creationId xmlns:a16="http://schemas.microsoft.com/office/drawing/2014/main" id="{D42A29F8-8B81-4FB1-8852-D3129D82F2F7}"/>
              </a:ext>
            </a:extLst>
          </p:cNvPr>
          <p:cNvSpPr/>
          <p:nvPr userDrawn="1"/>
        </p:nvSpPr>
        <p:spPr>
          <a:xfrm rot="18932423">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12" name="Espace réservé du texte 11">
            <a:extLst>
              <a:ext uri="{FF2B5EF4-FFF2-40B4-BE49-F238E27FC236}">
                <a16:creationId xmlns:a16="http://schemas.microsoft.com/office/drawing/2014/main" id="{EBE94776-9B87-471E-83E1-9924DF80A377}"/>
              </a:ext>
            </a:extLst>
          </p:cNvPr>
          <p:cNvSpPr>
            <a:spLocks noGrp="1"/>
          </p:cNvSpPr>
          <p:nvPr>
            <p:ph type="body" sz="quarter" idx="13" hasCustomPrompt="1"/>
          </p:nvPr>
        </p:nvSpPr>
        <p:spPr>
          <a:xfrm>
            <a:off x="9828892" y="3287"/>
            <a:ext cx="2231701" cy="4067267"/>
          </a:xfrm>
          <a:prstGeom prst="rect">
            <a:avLst/>
          </a:prstGeom>
        </p:spPr>
        <p:txBody>
          <a:bodyPr wrap="none">
            <a:spAutoFit/>
          </a:bodyPr>
          <a:lstStyle>
            <a:lvl1pPr marL="0" indent="0">
              <a:buNone/>
              <a:defRPr sz="28700" b="1">
                <a:solidFill>
                  <a:schemeClr val="bg1"/>
                </a:solidFill>
              </a:defRPr>
            </a:lvl1pPr>
          </a:lstStyle>
          <a:p>
            <a:pPr lvl="0"/>
            <a:r>
              <a:rPr lang="en-GB"/>
              <a:t>0</a:t>
            </a:r>
          </a:p>
        </p:txBody>
      </p:sp>
      <p:sp>
        <p:nvSpPr>
          <p:cNvPr id="15" name="Title 1">
            <a:extLst>
              <a:ext uri="{FF2B5EF4-FFF2-40B4-BE49-F238E27FC236}">
                <a16:creationId xmlns:a16="http://schemas.microsoft.com/office/drawing/2014/main" id="{6C4BB860-E9E5-4315-9166-BE3A6F99D541}"/>
              </a:ext>
            </a:extLst>
          </p:cNvPr>
          <p:cNvSpPr>
            <a:spLocks noGrp="1"/>
          </p:cNvSpPr>
          <p:nvPr>
            <p:ph type="title" hasCustomPrompt="1"/>
          </p:nvPr>
        </p:nvSpPr>
        <p:spPr>
          <a:xfrm>
            <a:off x="459207" y="546021"/>
            <a:ext cx="7551996" cy="1587679"/>
          </a:xfrm>
        </p:spPr>
        <p:txBody>
          <a:bodyPr lIns="72000" anchor="t">
            <a:spAutoFit/>
          </a:bodyPr>
          <a:lstStyle>
            <a:lvl1pPr>
              <a:lnSpc>
                <a:spcPct val="80000"/>
              </a:lnSpc>
              <a:defRPr sz="6000">
                <a:solidFill>
                  <a:schemeClr val="bg1"/>
                </a:solidFill>
                <a:latin typeface="+mj-lt"/>
              </a:defRPr>
            </a:lvl1pPr>
          </a:lstStyle>
          <a:p>
            <a:r>
              <a:rPr lang="en-GB"/>
              <a:t>Title of the chapter</a:t>
            </a:r>
          </a:p>
        </p:txBody>
      </p:sp>
      <p:sp>
        <p:nvSpPr>
          <p:cNvPr id="19" name="Espace réservé du texte 2">
            <a:extLst>
              <a:ext uri="{FF2B5EF4-FFF2-40B4-BE49-F238E27FC236}">
                <a16:creationId xmlns:a16="http://schemas.microsoft.com/office/drawing/2014/main" id="{9D0DDBF5-15A9-48AF-8154-A223158BFEC2}"/>
              </a:ext>
            </a:extLst>
          </p:cNvPr>
          <p:cNvSpPr>
            <a:spLocks noGrp="1"/>
          </p:cNvSpPr>
          <p:nvPr>
            <p:ph type="body" idx="1" hasCustomPrompt="1"/>
          </p:nvPr>
        </p:nvSpPr>
        <p:spPr>
          <a:xfrm>
            <a:off x="452215" y="2816932"/>
            <a:ext cx="7551996" cy="461665"/>
          </a:xfrm>
          <a:prstGeom prst="rect">
            <a:avLst/>
          </a:prstGeom>
        </p:spPr>
        <p:txBody>
          <a:bodyPr lIns="108000" rIns="180000">
            <a:spAutoFit/>
          </a:bodyPr>
          <a:lstStyle>
            <a:lvl1pPr marL="0" indent="0">
              <a:buNone/>
              <a:defRPr sz="24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Subtitle of the chapter</a:t>
            </a:r>
          </a:p>
        </p:txBody>
      </p:sp>
      <p:pic>
        <p:nvPicPr>
          <p:cNvPr id="18" name="Graphique 8">
            <a:extLst>
              <a:ext uri="{FF2B5EF4-FFF2-40B4-BE49-F238E27FC236}">
                <a16:creationId xmlns:a16="http://schemas.microsoft.com/office/drawing/2014/main" id="{44FFDEA7-E33B-4F69-A94F-C24D4C06C366}"/>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21" name="Espace réservé du numéro de diapositive 2">
            <a:extLst>
              <a:ext uri="{FF2B5EF4-FFF2-40B4-BE49-F238E27FC236}">
                <a16:creationId xmlns:a16="http://schemas.microsoft.com/office/drawing/2014/main" id="{55EF3A58-D397-4CE4-A40D-2D27231A07FB}"/>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pPr/>
              <a:t>‹#›</a:t>
            </a:fld>
            <a:r>
              <a:rPr lang="en-GB"/>
              <a:t> ‒ </a:t>
            </a:r>
          </a:p>
        </p:txBody>
      </p:sp>
      <p:sp>
        <p:nvSpPr>
          <p:cNvPr id="22" name="Espace réservé du pied de page 4">
            <a:extLst>
              <a:ext uri="{FF2B5EF4-FFF2-40B4-BE49-F238E27FC236}">
                <a16:creationId xmlns:a16="http://schemas.microsoft.com/office/drawing/2014/main" id="{87E7F813-4752-4D6D-9FC9-975E797C55BA}"/>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6" name="Cadre 15">
            <a:extLst>
              <a:ext uri="{FF2B5EF4-FFF2-40B4-BE49-F238E27FC236}">
                <a16:creationId xmlns:a16="http://schemas.microsoft.com/office/drawing/2014/main" id="{E81ECE1A-DB67-4F86-BCE5-A86D8283DC23}"/>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667041826"/>
      </p:ext>
    </p:extLst>
  </p:cSld>
  <p:clrMapOvr>
    <a:masterClrMapping/>
  </p:clrMapOvr>
  <p:extLst>
    <p:ext uri="{DCECCB84-F9BA-43D5-87BE-67443E8EF086}">
      <p15:sldGuideLst xmlns:p15="http://schemas.microsoft.com/office/powerpoint/2012/main">
        <p15:guide id="1" pos="288">
          <p15:clr>
            <a:srgbClr val="F26B43"/>
          </p15:clr>
        </p15:guide>
        <p15:guide id="2" pos="360">
          <p15:clr>
            <a:srgbClr val="A4A3A4"/>
          </p15:clr>
        </p15:guide>
        <p15:guide id="3" orient="horz" pos="3906" userDrawn="1">
          <p15:clr>
            <a:srgbClr val="F26B43"/>
          </p15:clr>
        </p15:guide>
        <p15:guide id="4" orient="horz" pos="4156" userDrawn="1">
          <p15:clr>
            <a:srgbClr val="F26B43"/>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hapter_Blue Bg">
    <p:bg>
      <p:bgPr>
        <a:solidFill>
          <a:schemeClr val="bg2"/>
        </a:solidFill>
        <a:effectLst/>
      </p:bgPr>
    </p:bg>
    <p:spTree>
      <p:nvGrpSpPr>
        <p:cNvPr id="1" name=""/>
        <p:cNvGrpSpPr/>
        <p:nvPr/>
      </p:nvGrpSpPr>
      <p:grpSpPr>
        <a:xfrm>
          <a:off x="0" y="0"/>
          <a:ext cx="0" cy="0"/>
          <a:chOff x="0" y="0"/>
          <a:chExt cx="0" cy="0"/>
        </a:xfrm>
      </p:grpSpPr>
      <p:graphicFrame>
        <p:nvGraphicFramePr>
          <p:cNvPr id="5" name="Objet 4" hidden="1">
            <a:extLst>
              <a:ext uri="{FF2B5EF4-FFF2-40B4-BE49-F238E27FC236}">
                <a16:creationId xmlns:a16="http://schemas.microsoft.com/office/drawing/2014/main" id="{60ABFA1E-B316-436E-9376-68EB419FC111}"/>
              </a:ext>
            </a:extLst>
          </p:cNvPr>
          <p:cNvGraphicFramePr>
            <a:graphicFrameLocks noChangeAspect="1"/>
          </p:cNvGraphicFramePr>
          <p:nvPr userDrawn="1">
            <p:custDataLst>
              <p:tags r:id="rId2"/>
            </p:custDataLst>
            <p:extLst>
              <p:ext uri="{D42A27DB-BD31-4B8C-83A1-F6EECF244321}">
                <p14:modId xmlns:p14="http://schemas.microsoft.com/office/powerpoint/2010/main" val="38098050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295" name="Diapositive think-cell" r:id="rId5" imgW="532" imgH="530" progId="TCLayout.ActiveDocument.1">
                  <p:embed/>
                </p:oleObj>
              </mc:Choice>
              <mc:Fallback>
                <p:oleObj name="Diapositive think-cell" r:id="rId5" imgW="532" imgH="530" progId="TCLayout.ActiveDocument.1">
                  <p:embed/>
                  <p:pic>
                    <p:nvPicPr>
                      <p:cNvPr id="5" name="Objet 4" hidden="1">
                        <a:extLst>
                          <a:ext uri="{FF2B5EF4-FFF2-40B4-BE49-F238E27FC236}">
                            <a16:creationId xmlns:a16="http://schemas.microsoft.com/office/drawing/2014/main" id="{60ABFA1E-B316-436E-9376-68EB419FC11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090B98A0-6801-4768-B6F7-29BDCE8AEFAF}"/>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a:latin typeface="Arial Black" panose="020B0A04020102020204" pitchFamily="34" charset="0"/>
              <a:ea typeface="+mj-ea"/>
              <a:cs typeface="+mj-cs"/>
              <a:sym typeface="Arial Black" panose="020B0A04020102020204" pitchFamily="34" charset="0"/>
            </a:endParaRPr>
          </a:p>
        </p:txBody>
      </p:sp>
      <p:sp>
        <p:nvSpPr>
          <p:cNvPr id="13" name="Forme libre : forme 12">
            <a:extLst>
              <a:ext uri="{FF2B5EF4-FFF2-40B4-BE49-F238E27FC236}">
                <a16:creationId xmlns:a16="http://schemas.microsoft.com/office/drawing/2014/main" id="{F64F9793-BC9C-4454-9F7F-5BB60A70AEED}"/>
              </a:ext>
            </a:extLst>
          </p:cNvPr>
          <p:cNvSpPr/>
          <p:nvPr userDrawn="1"/>
        </p:nvSpPr>
        <p:spPr>
          <a:xfrm rot="18932423">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14" name="Forme libre : forme 13">
            <a:extLst>
              <a:ext uri="{FF2B5EF4-FFF2-40B4-BE49-F238E27FC236}">
                <a16:creationId xmlns:a16="http://schemas.microsoft.com/office/drawing/2014/main" id="{D42A29F8-8B81-4FB1-8852-D3129D82F2F7}"/>
              </a:ext>
            </a:extLst>
          </p:cNvPr>
          <p:cNvSpPr/>
          <p:nvPr userDrawn="1"/>
        </p:nvSpPr>
        <p:spPr>
          <a:xfrm rot="18932423">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12" name="Espace réservé du texte 11">
            <a:extLst>
              <a:ext uri="{FF2B5EF4-FFF2-40B4-BE49-F238E27FC236}">
                <a16:creationId xmlns:a16="http://schemas.microsoft.com/office/drawing/2014/main" id="{EBE94776-9B87-471E-83E1-9924DF80A377}"/>
              </a:ext>
            </a:extLst>
          </p:cNvPr>
          <p:cNvSpPr>
            <a:spLocks noGrp="1"/>
          </p:cNvSpPr>
          <p:nvPr>
            <p:ph type="body" sz="quarter" idx="13" hasCustomPrompt="1"/>
          </p:nvPr>
        </p:nvSpPr>
        <p:spPr>
          <a:xfrm>
            <a:off x="9828892" y="3287"/>
            <a:ext cx="2231701" cy="4067267"/>
          </a:xfrm>
          <a:prstGeom prst="rect">
            <a:avLst/>
          </a:prstGeom>
        </p:spPr>
        <p:txBody>
          <a:bodyPr wrap="none">
            <a:spAutoFit/>
          </a:bodyPr>
          <a:lstStyle>
            <a:lvl1pPr marL="0" indent="0">
              <a:buNone/>
              <a:defRPr sz="28700" b="1">
                <a:solidFill>
                  <a:schemeClr val="bg1"/>
                </a:solidFill>
              </a:defRPr>
            </a:lvl1pPr>
          </a:lstStyle>
          <a:p>
            <a:pPr lvl="0"/>
            <a:r>
              <a:rPr lang="en-GB"/>
              <a:t>0</a:t>
            </a:r>
          </a:p>
        </p:txBody>
      </p:sp>
      <p:sp>
        <p:nvSpPr>
          <p:cNvPr id="15" name="Title 1">
            <a:extLst>
              <a:ext uri="{FF2B5EF4-FFF2-40B4-BE49-F238E27FC236}">
                <a16:creationId xmlns:a16="http://schemas.microsoft.com/office/drawing/2014/main" id="{6C4BB860-E9E5-4315-9166-BE3A6F99D541}"/>
              </a:ext>
            </a:extLst>
          </p:cNvPr>
          <p:cNvSpPr>
            <a:spLocks noGrp="1"/>
          </p:cNvSpPr>
          <p:nvPr>
            <p:ph type="title" hasCustomPrompt="1"/>
          </p:nvPr>
        </p:nvSpPr>
        <p:spPr>
          <a:xfrm>
            <a:off x="459207" y="546021"/>
            <a:ext cx="7551996" cy="1587679"/>
          </a:xfrm>
        </p:spPr>
        <p:txBody>
          <a:bodyPr lIns="72000" anchor="t">
            <a:spAutoFit/>
          </a:bodyPr>
          <a:lstStyle>
            <a:lvl1pPr>
              <a:lnSpc>
                <a:spcPct val="80000"/>
              </a:lnSpc>
              <a:defRPr sz="6000">
                <a:solidFill>
                  <a:schemeClr val="bg1"/>
                </a:solidFill>
                <a:latin typeface="+mj-lt"/>
              </a:defRPr>
            </a:lvl1pPr>
          </a:lstStyle>
          <a:p>
            <a:r>
              <a:rPr lang="en-GB"/>
              <a:t>Title of the chapter</a:t>
            </a:r>
          </a:p>
        </p:txBody>
      </p:sp>
      <p:sp>
        <p:nvSpPr>
          <p:cNvPr id="19" name="Espace réservé du texte 2">
            <a:extLst>
              <a:ext uri="{FF2B5EF4-FFF2-40B4-BE49-F238E27FC236}">
                <a16:creationId xmlns:a16="http://schemas.microsoft.com/office/drawing/2014/main" id="{9D0DDBF5-15A9-48AF-8154-A223158BFEC2}"/>
              </a:ext>
            </a:extLst>
          </p:cNvPr>
          <p:cNvSpPr>
            <a:spLocks noGrp="1"/>
          </p:cNvSpPr>
          <p:nvPr>
            <p:ph type="body" idx="1" hasCustomPrompt="1"/>
          </p:nvPr>
        </p:nvSpPr>
        <p:spPr>
          <a:xfrm>
            <a:off x="452215" y="2816932"/>
            <a:ext cx="7551996" cy="461665"/>
          </a:xfrm>
          <a:prstGeom prst="rect">
            <a:avLst/>
          </a:prstGeom>
        </p:spPr>
        <p:txBody>
          <a:bodyPr lIns="108000" rIns="180000">
            <a:spAutoFit/>
          </a:bodyPr>
          <a:lstStyle>
            <a:lvl1pPr marL="0" indent="0">
              <a:buNone/>
              <a:defRPr sz="24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Subtitle of the chapter</a:t>
            </a:r>
          </a:p>
        </p:txBody>
      </p:sp>
      <p:pic>
        <p:nvPicPr>
          <p:cNvPr id="18" name="Graphique 8">
            <a:extLst>
              <a:ext uri="{FF2B5EF4-FFF2-40B4-BE49-F238E27FC236}">
                <a16:creationId xmlns:a16="http://schemas.microsoft.com/office/drawing/2014/main" id="{D3C70FEB-0084-4E37-8AC4-3A50B2EA056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21" name="Espace réservé du numéro de diapositive 2">
            <a:extLst>
              <a:ext uri="{FF2B5EF4-FFF2-40B4-BE49-F238E27FC236}">
                <a16:creationId xmlns:a16="http://schemas.microsoft.com/office/drawing/2014/main" id="{97928A40-4AA3-49EF-9556-BDB555D654B8}"/>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pPr/>
              <a:t>‹#›</a:t>
            </a:fld>
            <a:r>
              <a:rPr lang="en-GB"/>
              <a:t> ‒ </a:t>
            </a:r>
          </a:p>
        </p:txBody>
      </p:sp>
      <p:sp>
        <p:nvSpPr>
          <p:cNvPr id="22" name="Espace réservé du pied de page 4">
            <a:extLst>
              <a:ext uri="{FF2B5EF4-FFF2-40B4-BE49-F238E27FC236}">
                <a16:creationId xmlns:a16="http://schemas.microsoft.com/office/drawing/2014/main" id="{F59241AE-0D4A-4924-9503-149B6B5F1252}"/>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6" name="Cadre 15">
            <a:extLst>
              <a:ext uri="{FF2B5EF4-FFF2-40B4-BE49-F238E27FC236}">
                <a16:creationId xmlns:a16="http://schemas.microsoft.com/office/drawing/2014/main" id="{6A89F2A7-85CF-443A-9A03-D2C9856F3D03}"/>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3386586534"/>
      </p:ext>
    </p:extLst>
  </p:cSld>
  <p:clrMapOvr>
    <a:masterClrMapping/>
  </p:clrMapOvr>
  <p:extLst>
    <p:ext uri="{DCECCB84-F9BA-43D5-87BE-67443E8EF086}">
      <p15:sldGuideLst xmlns:p15="http://schemas.microsoft.com/office/powerpoint/2012/main">
        <p15:guide id="1" pos="288">
          <p15:clr>
            <a:srgbClr val="F26B43"/>
          </p15:clr>
        </p15:guide>
        <p15:guide id="2" pos="360">
          <p15:clr>
            <a:srgbClr val="A4A3A4"/>
          </p15:clr>
        </p15:guide>
        <p15:guide id="3" orient="horz" pos="3906" userDrawn="1">
          <p15:clr>
            <a:srgbClr val="F26B43"/>
          </p15:clr>
        </p15:guide>
        <p15:guide id="4" orient="horz" pos="4156" userDrawn="1">
          <p15:clr>
            <a:srgbClr val="F26B43"/>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hapter_Turquoise Bg">
    <p:bg>
      <p:bgPr>
        <a:solidFill>
          <a:schemeClr val="tx2"/>
        </a:solidFill>
        <a:effectLst/>
      </p:bgPr>
    </p:bg>
    <p:spTree>
      <p:nvGrpSpPr>
        <p:cNvPr id="1" name=""/>
        <p:cNvGrpSpPr/>
        <p:nvPr/>
      </p:nvGrpSpPr>
      <p:grpSpPr>
        <a:xfrm>
          <a:off x="0" y="0"/>
          <a:ext cx="0" cy="0"/>
          <a:chOff x="0" y="0"/>
          <a:chExt cx="0" cy="0"/>
        </a:xfrm>
      </p:grpSpPr>
      <p:graphicFrame>
        <p:nvGraphicFramePr>
          <p:cNvPr id="5" name="Objet 4" hidden="1">
            <a:extLst>
              <a:ext uri="{FF2B5EF4-FFF2-40B4-BE49-F238E27FC236}">
                <a16:creationId xmlns:a16="http://schemas.microsoft.com/office/drawing/2014/main" id="{60ABFA1E-B316-436E-9376-68EB419FC111}"/>
              </a:ext>
            </a:extLst>
          </p:cNvPr>
          <p:cNvGraphicFramePr>
            <a:graphicFrameLocks noChangeAspect="1"/>
          </p:cNvGraphicFramePr>
          <p:nvPr userDrawn="1">
            <p:custDataLst>
              <p:tags r:id="rId2"/>
            </p:custDataLst>
            <p:extLst>
              <p:ext uri="{D42A27DB-BD31-4B8C-83A1-F6EECF244321}">
                <p14:modId xmlns:p14="http://schemas.microsoft.com/office/powerpoint/2010/main" val="224248103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319" name="Diapositive think-cell" r:id="rId5" imgW="532" imgH="530" progId="TCLayout.ActiveDocument.1">
                  <p:embed/>
                </p:oleObj>
              </mc:Choice>
              <mc:Fallback>
                <p:oleObj name="Diapositive think-cell" r:id="rId5" imgW="532" imgH="530" progId="TCLayout.ActiveDocument.1">
                  <p:embed/>
                  <p:pic>
                    <p:nvPicPr>
                      <p:cNvPr id="5" name="Objet 4" hidden="1">
                        <a:extLst>
                          <a:ext uri="{FF2B5EF4-FFF2-40B4-BE49-F238E27FC236}">
                            <a16:creationId xmlns:a16="http://schemas.microsoft.com/office/drawing/2014/main" id="{60ABFA1E-B316-436E-9376-68EB419FC11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090B98A0-6801-4768-B6F7-29BDCE8AEFAF}"/>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a:latin typeface="Arial Black" panose="020B0A04020102020204" pitchFamily="34" charset="0"/>
              <a:ea typeface="+mj-ea"/>
              <a:cs typeface="+mj-cs"/>
              <a:sym typeface="Arial Black" panose="020B0A04020102020204" pitchFamily="34" charset="0"/>
            </a:endParaRPr>
          </a:p>
        </p:txBody>
      </p:sp>
      <p:sp>
        <p:nvSpPr>
          <p:cNvPr id="13" name="Forme libre : forme 12">
            <a:extLst>
              <a:ext uri="{FF2B5EF4-FFF2-40B4-BE49-F238E27FC236}">
                <a16:creationId xmlns:a16="http://schemas.microsoft.com/office/drawing/2014/main" id="{F64F9793-BC9C-4454-9F7F-5BB60A70AEED}"/>
              </a:ext>
            </a:extLst>
          </p:cNvPr>
          <p:cNvSpPr/>
          <p:nvPr userDrawn="1"/>
        </p:nvSpPr>
        <p:spPr>
          <a:xfrm rot="18932423">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14" name="Forme libre : forme 13">
            <a:extLst>
              <a:ext uri="{FF2B5EF4-FFF2-40B4-BE49-F238E27FC236}">
                <a16:creationId xmlns:a16="http://schemas.microsoft.com/office/drawing/2014/main" id="{D42A29F8-8B81-4FB1-8852-D3129D82F2F7}"/>
              </a:ext>
            </a:extLst>
          </p:cNvPr>
          <p:cNvSpPr/>
          <p:nvPr userDrawn="1"/>
        </p:nvSpPr>
        <p:spPr>
          <a:xfrm rot="18932423">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12" name="Espace réservé du texte 11">
            <a:extLst>
              <a:ext uri="{FF2B5EF4-FFF2-40B4-BE49-F238E27FC236}">
                <a16:creationId xmlns:a16="http://schemas.microsoft.com/office/drawing/2014/main" id="{EBE94776-9B87-471E-83E1-9924DF80A377}"/>
              </a:ext>
            </a:extLst>
          </p:cNvPr>
          <p:cNvSpPr>
            <a:spLocks noGrp="1"/>
          </p:cNvSpPr>
          <p:nvPr>
            <p:ph type="body" sz="quarter" idx="13" hasCustomPrompt="1"/>
          </p:nvPr>
        </p:nvSpPr>
        <p:spPr>
          <a:xfrm>
            <a:off x="9828892" y="3287"/>
            <a:ext cx="2231701" cy="4067267"/>
          </a:xfrm>
          <a:prstGeom prst="rect">
            <a:avLst/>
          </a:prstGeom>
        </p:spPr>
        <p:txBody>
          <a:bodyPr wrap="none">
            <a:spAutoFit/>
          </a:bodyPr>
          <a:lstStyle>
            <a:lvl1pPr marL="0" indent="0">
              <a:buNone/>
              <a:defRPr sz="28700" b="1">
                <a:solidFill>
                  <a:schemeClr val="bg1"/>
                </a:solidFill>
              </a:defRPr>
            </a:lvl1pPr>
          </a:lstStyle>
          <a:p>
            <a:pPr lvl="0"/>
            <a:r>
              <a:rPr lang="en-GB"/>
              <a:t>0</a:t>
            </a:r>
          </a:p>
        </p:txBody>
      </p:sp>
      <p:sp>
        <p:nvSpPr>
          <p:cNvPr id="15" name="Title 1">
            <a:extLst>
              <a:ext uri="{FF2B5EF4-FFF2-40B4-BE49-F238E27FC236}">
                <a16:creationId xmlns:a16="http://schemas.microsoft.com/office/drawing/2014/main" id="{6C4BB860-E9E5-4315-9166-BE3A6F99D541}"/>
              </a:ext>
            </a:extLst>
          </p:cNvPr>
          <p:cNvSpPr>
            <a:spLocks noGrp="1"/>
          </p:cNvSpPr>
          <p:nvPr>
            <p:ph type="title" hasCustomPrompt="1"/>
          </p:nvPr>
        </p:nvSpPr>
        <p:spPr>
          <a:xfrm>
            <a:off x="459207" y="546021"/>
            <a:ext cx="7551996" cy="1587679"/>
          </a:xfrm>
        </p:spPr>
        <p:txBody>
          <a:bodyPr lIns="72000" anchor="t">
            <a:spAutoFit/>
          </a:bodyPr>
          <a:lstStyle>
            <a:lvl1pPr>
              <a:lnSpc>
                <a:spcPct val="80000"/>
              </a:lnSpc>
              <a:defRPr sz="6000">
                <a:solidFill>
                  <a:schemeClr val="bg1"/>
                </a:solidFill>
                <a:latin typeface="+mj-lt"/>
              </a:defRPr>
            </a:lvl1pPr>
          </a:lstStyle>
          <a:p>
            <a:r>
              <a:rPr lang="en-GB"/>
              <a:t>Title of the chapter</a:t>
            </a:r>
          </a:p>
        </p:txBody>
      </p:sp>
      <p:sp>
        <p:nvSpPr>
          <p:cNvPr id="19" name="Espace réservé du texte 2">
            <a:extLst>
              <a:ext uri="{FF2B5EF4-FFF2-40B4-BE49-F238E27FC236}">
                <a16:creationId xmlns:a16="http://schemas.microsoft.com/office/drawing/2014/main" id="{9D0DDBF5-15A9-48AF-8154-A223158BFEC2}"/>
              </a:ext>
            </a:extLst>
          </p:cNvPr>
          <p:cNvSpPr>
            <a:spLocks noGrp="1"/>
          </p:cNvSpPr>
          <p:nvPr>
            <p:ph type="body" idx="1" hasCustomPrompt="1"/>
          </p:nvPr>
        </p:nvSpPr>
        <p:spPr>
          <a:xfrm>
            <a:off x="452215" y="2816932"/>
            <a:ext cx="7551996" cy="461665"/>
          </a:xfrm>
          <a:prstGeom prst="rect">
            <a:avLst/>
          </a:prstGeom>
        </p:spPr>
        <p:txBody>
          <a:bodyPr lIns="108000" rIns="180000">
            <a:spAutoFit/>
          </a:bodyPr>
          <a:lstStyle>
            <a:lvl1pPr marL="0" indent="0">
              <a:buNone/>
              <a:defRPr sz="24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Subtitle of the chapter</a:t>
            </a:r>
          </a:p>
        </p:txBody>
      </p:sp>
      <p:pic>
        <p:nvPicPr>
          <p:cNvPr id="20" name="Graphique 8">
            <a:extLst>
              <a:ext uri="{FF2B5EF4-FFF2-40B4-BE49-F238E27FC236}">
                <a16:creationId xmlns:a16="http://schemas.microsoft.com/office/drawing/2014/main" id="{45E8C3F4-2490-401C-BFA7-37816AAE0F9C}"/>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21" name="Espace réservé du numéro de diapositive 2">
            <a:extLst>
              <a:ext uri="{FF2B5EF4-FFF2-40B4-BE49-F238E27FC236}">
                <a16:creationId xmlns:a16="http://schemas.microsoft.com/office/drawing/2014/main" id="{D1EEABA1-A797-42A3-88FC-A0BE2A9BB982}"/>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pPr/>
              <a:t>‹#›</a:t>
            </a:fld>
            <a:r>
              <a:rPr lang="en-GB"/>
              <a:t> ‒ </a:t>
            </a:r>
          </a:p>
        </p:txBody>
      </p:sp>
      <p:sp>
        <p:nvSpPr>
          <p:cNvPr id="22" name="Espace réservé du pied de page 4">
            <a:extLst>
              <a:ext uri="{FF2B5EF4-FFF2-40B4-BE49-F238E27FC236}">
                <a16:creationId xmlns:a16="http://schemas.microsoft.com/office/drawing/2014/main" id="{8E0CC66F-2823-4F24-845C-C4CBB5EDF455}"/>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6" name="Cadre 15">
            <a:extLst>
              <a:ext uri="{FF2B5EF4-FFF2-40B4-BE49-F238E27FC236}">
                <a16:creationId xmlns:a16="http://schemas.microsoft.com/office/drawing/2014/main" id="{C0ED4626-A3F3-4EB6-B615-E33DF81FC2E9}"/>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1391599018"/>
      </p:ext>
    </p:extLst>
  </p:cSld>
  <p:clrMapOvr>
    <a:masterClrMapping/>
  </p:clrMapOvr>
  <p:extLst>
    <p:ext uri="{DCECCB84-F9BA-43D5-87BE-67443E8EF086}">
      <p15:sldGuideLst xmlns:p15="http://schemas.microsoft.com/office/powerpoint/2012/main">
        <p15:guide id="1" pos="288">
          <p15:clr>
            <a:srgbClr val="F26B43"/>
          </p15:clr>
        </p15:guide>
        <p15:guide id="2" pos="360">
          <p15:clr>
            <a:srgbClr val="A4A3A4"/>
          </p15:clr>
        </p15:guide>
        <p15:guide id="3" orient="horz" pos="3906" userDrawn="1">
          <p15:clr>
            <a:srgbClr val="F26B43"/>
          </p15:clr>
        </p15:guide>
        <p15:guide id="4" orient="horz" pos="4156" userDrawn="1">
          <p15:clr>
            <a:srgbClr val="F26B43"/>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hapter_Violet Bg">
    <p:bg>
      <p:bgPr>
        <a:solidFill>
          <a:schemeClr val="accent4"/>
        </a:solidFill>
        <a:effectLst/>
      </p:bgPr>
    </p:bg>
    <p:spTree>
      <p:nvGrpSpPr>
        <p:cNvPr id="1" name=""/>
        <p:cNvGrpSpPr/>
        <p:nvPr/>
      </p:nvGrpSpPr>
      <p:grpSpPr>
        <a:xfrm>
          <a:off x="0" y="0"/>
          <a:ext cx="0" cy="0"/>
          <a:chOff x="0" y="0"/>
          <a:chExt cx="0" cy="0"/>
        </a:xfrm>
      </p:grpSpPr>
      <p:graphicFrame>
        <p:nvGraphicFramePr>
          <p:cNvPr id="5" name="Objet 4" hidden="1">
            <a:extLst>
              <a:ext uri="{FF2B5EF4-FFF2-40B4-BE49-F238E27FC236}">
                <a16:creationId xmlns:a16="http://schemas.microsoft.com/office/drawing/2014/main" id="{60ABFA1E-B316-436E-9376-68EB419FC111}"/>
              </a:ext>
            </a:extLst>
          </p:cNvPr>
          <p:cNvGraphicFramePr>
            <a:graphicFrameLocks noChangeAspect="1"/>
          </p:cNvGraphicFramePr>
          <p:nvPr userDrawn="1">
            <p:custDataLst>
              <p:tags r:id="rId2"/>
            </p:custDataLst>
            <p:extLst>
              <p:ext uri="{D42A27DB-BD31-4B8C-83A1-F6EECF244321}">
                <p14:modId xmlns:p14="http://schemas.microsoft.com/office/powerpoint/2010/main" val="5627698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3343" name="Diapositive think-cell" r:id="rId5" imgW="532" imgH="530" progId="TCLayout.ActiveDocument.1">
                  <p:embed/>
                </p:oleObj>
              </mc:Choice>
              <mc:Fallback>
                <p:oleObj name="Diapositive think-cell" r:id="rId5" imgW="532" imgH="530" progId="TCLayout.ActiveDocument.1">
                  <p:embed/>
                  <p:pic>
                    <p:nvPicPr>
                      <p:cNvPr id="5" name="Objet 4" hidden="1">
                        <a:extLst>
                          <a:ext uri="{FF2B5EF4-FFF2-40B4-BE49-F238E27FC236}">
                            <a16:creationId xmlns:a16="http://schemas.microsoft.com/office/drawing/2014/main" id="{60ABFA1E-B316-436E-9376-68EB419FC11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090B98A0-6801-4768-B6F7-29BDCE8AEFAF}"/>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a:latin typeface="Arial Black" panose="020B0A04020102020204" pitchFamily="34" charset="0"/>
              <a:ea typeface="+mj-ea"/>
              <a:cs typeface="+mj-cs"/>
              <a:sym typeface="Arial Black" panose="020B0A04020102020204" pitchFamily="34" charset="0"/>
            </a:endParaRPr>
          </a:p>
        </p:txBody>
      </p:sp>
      <p:sp>
        <p:nvSpPr>
          <p:cNvPr id="13" name="Forme libre : forme 12">
            <a:extLst>
              <a:ext uri="{FF2B5EF4-FFF2-40B4-BE49-F238E27FC236}">
                <a16:creationId xmlns:a16="http://schemas.microsoft.com/office/drawing/2014/main" id="{F64F9793-BC9C-4454-9F7F-5BB60A70AEED}"/>
              </a:ext>
            </a:extLst>
          </p:cNvPr>
          <p:cNvSpPr/>
          <p:nvPr userDrawn="1"/>
        </p:nvSpPr>
        <p:spPr>
          <a:xfrm rot="18932423">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14" name="Forme libre : forme 13">
            <a:extLst>
              <a:ext uri="{FF2B5EF4-FFF2-40B4-BE49-F238E27FC236}">
                <a16:creationId xmlns:a16="http://schemas.microsoft.com/office/drawing/2014/main" id="{D42A29F8-8B81-4FB1-8852-D3129D82F2F7}"/>
              </a:ext>
            </a:extLst>
          </p:cNvPr>
          <p:cNvSpPr/>
          <p:nvPr userDrawn="1"/>
        </p:nvSpPr>
        <p:spPr>
          <a:xfrm rot="18932423">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rgbClr val="FFFFFF">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p>
        </p:txBody>
      </p:sp>
      <p:sp>
        <p:nvSpPr>
          <p:cNvPr id="12" name="Espace réservé du texte 11">
            <a:extLst>
              <a:ext uri="{FF2B5EF4-FFF2-40B4-BE49-F238E27FC236}">
                <a16:creationId xmlns:a16="http://schemas.microsoft.com/office/drawing/2014/main" id="{EBE94776-9B87-471E-83E1-9924DF80A377}"/>
              </a:ext>
            </a:extLst>
          </p:cNvPr>
          <p:cNvSpPr>
            <a:spLocks noGrp="1"/>
          </p:cNvSpPr>
          <p:nvPr>
            <p:ph type="body" sz="quarter" idx="13" hasCustomPrompt="1"/>
          </p:nvPr>
        </p:nvSpPr>
        <p:spPr>
          <a:xfrm>
            <a:off x="9828892" y="3287"/>
            <a:ext cx="2231701" cy="4067267"/>
          </a:xfrm>
          <a:prstGeom prst="rect">
            <a:avLst/>
          </a:prstGeom>
        </p:spPr>
        <p:txBody>
          <a:bodyPr wrap="none">
            <a:spAutoFit/>
          </a:bodyPr>
          <a:lstStyle>
            <a:lvl1pPr marL="0" indent="0">
              <a:buNone/>
              <a:defRPr sz="28700" b="1">
                <a:solidFill>
                  <a:schemeClr val="bg1"/>
                </a:solidFill>
              </a:defRPr>
            </a:lvl1pPr>
          </a:lstStyle>
          <a:p>
            <a:pPr lvl="0"/>
            <a:r>
              <a:rPr lang="en-GB"/>
              <a:t>0</a:t>
            </a:r>
          </a:p>
        </p:txBody>
      </p:sp>
      <p:sp>
        <p:nvSpPr>
          <p:cNvPr id="15" name="Title 1">
            <a:extLst>
              <a:ext uri="{FF2B5EF4-FFF2-40B4-BE49-F238E27FC236}">
                <a16:creationId xmlns:a16="http://schemas.microsoft.com/office/drawing/2014/main" id="{6C4BB860-E9E5-4315-9166-BE3A6F99D541}"/>
              </a:ext>
            </a:extLst>
          </p:cNvPr>
          <p:cNvSpPr>
            <a:spLocks noGrp="1"/>
          </p:cNvSpPr>
          <p:nvPr>
            <p:ph type="title" hasCustomPrompt="1"/>
          </p:nvPr>
        </p:nvSpPr>
        <p:spPr>
          <a:xfrm>
            <a:off x="459207" y="546021"/>
            <a:ext cx="7551996" cy="1587679"/>
          </a:xfrm>
        </p:spPr>
        <p:txBody>
          <a:bodyPr lIns="72000" anchor="t">
            <a:spAutoFit/>
          </a:bodyPr>
          <a:lstStyle>
            <a:lvl1pPr>
              <a:lnSpc>
                <a:spcPct val="80000"/>
              </a:lnSpc>
              <a:defRPr sz="6000">
                <a:solidFill>
                  <a:schemeClr val="bg1"/>
                </a:solidFill>
                <a:latin typeface="+mj-lt"/>
              </a:defRPr>
            </a:lvl1pPr>
          </a:lstStyle>
          <a:p>
            <a:r>
              <a:rPr lang="en-GB"/>
              <a:t>Title of the chapter</a:t>
            </a:r>
          </a:p>
        </p:txBody>
      </p:sp>
      <p:sp>
        <p:nvSpPr>
          <p:cNvPr id="19" name="Espace réservé du texte 2">
            <a:extLst>
              <a:ext uri="{FF2B5EF4-FFF2-40B4-BE49-F238E27FC236}">
                <a16:creationId xmlns:a16="http://schemas.microsoft.com/office/drawing/2014/main" id="{9D0DDBF5-15A9-48AF-8154-A223158BFEC2}"/>
              </a:ext>
            </a:extLst>
          </p:cNvPr>
          <p:cNvSpPr>
            <a:spLocks noGrp="1"/>
          </p:cNvSpPr>
          <p:nvPr>
            <p:ph type="body" idx="1" hasCustomPrompt="1"/>
          </p:nvPr>
        </p:nvSpPr>
        <p:spPr>
          <a:xfrm>
            <a:off x="452215" y="2816932"/>
            <a:ext cx="7551996" cy="461665"/>
          </a:xfrm>
          <a:prstGeom prst="rect">
            <a:avLst/>
          </a:prstGeom>
        </p:spPr>
        <p:txBody>
          <a:bodyPr lIns="108000" rIns="180000">
            <a:spAutoFit/>
          </a:bodyPr>
          <a:lstStyle>
            <a:lvl1pPr marL="0" indent="0">
              <a:buNone/>
              <a:defRPr sz="24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Subtitle of the chapter</a:t>
            </a:r>
          </a:p>
        </p:txBody>
      </p:sp>
      <p:pic>
        <p:nvPicPr>
          <p:cNvPr id="21" name="Graphique 8">
            <a:extLst>
              <a:ext uri="{FF2B5EF4-FFF2-40B4-BE49-F238E27FC236}">
                <a16:creationId xmlns:a16="http://schemas.microsoft.com/office/drawing/2014/main" id="{18AF53AA-F64F-40A2-BA18-E39CF0E6D61F}"/>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22" name="Espace réservé du numéro de diapositive 2">
            <a:extLst>
              <a:ext uri="{FF2B5EF4-FFF2-40B4-BE49-F238E27FC236}">
                <a16:creationId xmlns:a16="http://schemas.microsoft.com/office/drawing/2014/main" id="{99124B2E-7D5F-43EA-BA8E-51CF5BE916BE}"/>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pPr/>
              <a:t>‹#›</a:t>
            </a:fld>
            <a:r>
              <a:rPr lang="en-GB"/>
              <a:t> ‒ </a:t>
            </a:r>
          </a:p>
        </p:txBody>
      </p:sp>
      <p:sp>
        <p:nvSpPr>
          <p:cNvPr id="23" name="Espace réservé du pied de page 4">
            <a:extLst>
              <a:ext uri="{FF2B5EF4-FFF2-40B4-BE49-F238E27FC236}">
                <a16:creationId xmlns:a16="http://schemas.microsoft.com/office/drawing/2014/main" id="{F420F713-7CBA-4B47-8081-8B5D8C3FEF76}"/>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6" name="Cadre 15">
            <a:extLst>
              <a:ext uri="{FF2B5EF4-FFF2-40B4-BE49-F238E27FC236}">
                <a16:creationId xmlns:a16="http://schemas.microsoft.com/office/drawing/2014/main" id="{15CED403-6235-4519-AC36-931AED17B468}"/>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2549063650"/>
      </p:ext>
    </p:extLst>
  </p:cSld>
  <p:clrMapOvr>
    <a:masterClrMapping/>
  </p:clrMapOvr>
  <p:extLst>
    <p:ext uri="{DCECCB84-F9BA-43D5-87BE-67443E8EF086}">
      <p15:sldGuideLst xmlns:p15="http://schemas.microsoft.com/office/powerpoint/2012/main">
        <p15:guide id="1" pos="288">
          <p15:clr>
            <a:srgbClr val="F26B43"/>
          </p15:clr>
        </p15:guide>
        <p15:guide id="2" pos="360">
          <p15:clr>
            <a:srgbClr val="A4A3A4"/>
          </p15:clr>
        </p15:guide>
        <p15:guide id="3" orient="horz" pos="3906" userDrawn="1">
          <p15:clr>
            <a:srgbClr val="F26B43"/>
          </p15:clr>
        </p15:guide>
        <p15:guide id="4" orient="horz" pos="4156" userDrawn="1">
          <p15:clr>
            <a:srgbClr val="F26B43"/>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13" name="Text Placeholder 5">
            <a:extLst>
              <a:ext uri="{FF2B5EF4-FFF2-40B4-BE49-F238E27FC236}">
                <a16:creationId xmlns:a16="http://schemas.microsoft.com/office/drawing/2014/main" id="{E0F3E5E8-952B-4834-9B88-873140980343}"/>
              </a:ext>
            </a:extLst>
          </p:cNvPr>
          <p:cNvSpPr>
            <a:spLocks noGrp="1"/>
          </p:cNvSpPr>
          <p:nvPr>
            <p:ph type="body" sz="quarter" idx="16" hasCustomPrompt="1"/>
          </p:nvPr>
        </p:nvSpPr>
        <p:spPr>
          <a:xfrm>
            <a:off x="399865" y="1346865"/>
            <a:ext cx="2383767" cy="353943"/>
          </a:xfrm>
          <a:prstGeom prst="rect">
            <a:avLst/>
          </a:prstGeom>
          <a:noFill/>
        </p:spPr>
        <p:txBody>
          <a:bodyPr wrap="none" lIns="108000" rIns="108000" bIns="0">
            <a:spAutoFit/>
          </a:bodyPr>
          <a:lstStyle>
            <a:lvl1pPr marL="0" indent="0">
              <a:buNone/>
              <a:defRPr sz="2000">
                <a:solidFill>
                  <a:schemeClr val="tx2"/>
                </a:solidFill>
              </a:defRPr>
            </a:lvl1pPr>
          </a:lstStyle>
          <a:p>
            <a:pPr lvl="0"/>
            <a:r>
              <a:rPr lang="en-GB"/>
              <a:t>Subtitle of the slide</a:t>
            </a:r>
          </a:p>
        </p:txBody>
      </p:sp>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2"/>
            </p:custDataLst>
            <p:extLst>
              <p:ext uri="{D42A27DB-BD31-4B8C-83A1-F6EECF244321}">
                <p14:modId xmlns:p14="http://schemas.microsoft.com/office/powerpoint/2010/main" val="16666614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4367" name="Diapositive think-cell" r:id="rId5" imgW="532" imgH="530" progId="TCLayout.ActiveDocument.1">
                  <p:embed/>
                </p:oleObj>
              </mc:Choice>
              <mc:Fallback>
                <p:oleObj name="Diapositive think-cell" r:id="rId5"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04786" y="1808820"/>
            <a:ext cx="5511194" cy="3868080"/>
          </a:xfrm>
          <a:prstGeom prst="rect">
            <a:avLst/>
          </a:prstGeom>
        </p:spPr>
        <p:txBody>
          <a:bodyPr>
            <a:noAutofit/>
          </a:bodyPr>
          <a:lstStyle>
            <a:lvl1pPr>
              <a:spcBef>
                <a:spcPts val="1800"/>
              </a:spcBef>
              <a:defRPr sz="1600">
                <a:solidFill>
                  <a:schemeClr val="tx1"/>
                </a:solidFill>
              </a:defRPr>
            </a:lvl1pPr>
            <a:lvl2pPr>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10" name="Content Placeholder 2">
            <a:extLst>
              <a:ext uri="{FF2B5EF4-FFF2-40B4-BE49-F238E27FC236}">
                <a16:creationId xmlns:a16="http://schemas.microsoft.com/office/drawing/2014/main" id="{58EBDB8A-A132-411F-B6B9-59DC085B79E1}"/>
              </a:ext>
            </a:extLst>
          </p:cNvPr>
          <p:cNvSpPr>
            <a:spLocks noGrp="1"/>
          </p:cNvSpPr>
          <p:nvPr>
            <p:ph idx="15" hasCustomPrompt="1"/>
          </p:nvPr>
        </p:nvSpPr>
        <p:spPr>
          <a:xfrm>
            <a:off x="6280958" y="1808820"/>
            <a:ext cx="5511194" cy="3868080"/>
          </a:xfrm>
          <a:prstGeom prst="rect">
            <a:avLst/>
          </a:prstGeom>
        </p:spPr>
        <p:txBody>
          <a:bodyPr>
            <a:noAutofit/>
          </a:bodyPr>
          <a:lstStyle>
            <a:lvl1pPr>
              <a:spcBef>
                <a:spcPts val="1800"/>
              </a:spcBef>
              <a:defRPr sz="1600">
                <a:solidFill>
                  <a:schemeClr val="tx1"/>
                </a:solidFill>
              </a:defRPr>
            </a:lvl1pPr>
            <a:lvl2pPr>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6" name="Espace réservé du numéro de diapositive 5">
            <a:extLst>
              <a:ext uri="{FF2B5EF4-FFF2-40B4-BE49-F238E27FC236}">
                <a16:creationId xmlns:a16="http://schemas.microsoft.com/office/drawing/2014/main" id="{84B133EB-BD49-4C88-BF23-773A2466DB44}"/>
              </a:ext>
            </a:extLst>
          </p:cNvPr>
          <p:cNvSpPr>
            <a:spLocks noGrp="1"/>
          </p:cNvSpPr>
          <p:nvPr>
            <p:ph type="sldNum" sz="quarter" idx="17"/>
          </p:nvPr>
        </p:nvSpPr>
        <p:spPr/>
        <p:txBody>
          <a:bodyPr/>
          <a:lstStyle/>
          <a:p>
            <a:fld id="{D61AABEC-672F-4B68-B914-690DA978312C}" type="slidenum">
              <a:rPr lang="en-GB" smtClean="0"/>
              <a:pPr/>
              <a:t>‹#›</a:t>
            </a:fld>
            <a:r>
              <a:rPr lang="en-GB"/>
              <a:t> ‒ </a:t>
            </a:r>
          </a:p>
        </p:txBody>
      </p:sp>
      <p:sp>
        <p:nvSpPr>
          <p:cNvPr id="7" name="Titre 6">
            <a:extLst>
              <a:ext uri="{FF2B5EF4-FFF2-40B4-BE49-F238E27FC236}">
                <a16:creationId xmlns:a16="http://schemas.microsoft.com/office/drawing/2014/main" id="{A8E7ED9E-A328-4987-9140-8AE92695412D}"/>
              </a:ext>
            </a:extLst>
          </p:cNvPr>
          <p:cNvSpPr>
            <a:spLocks noGrp="1"/>
          </p:cNvSpPr>
          <p:nvPr>
            <p:ph type="title" hasCustomPrompt="1"/>
          </p:nvPr>
        </p:nvSpPr>
        <p:spPr/>
        <p:txBody>
          <a:bodyPr/>
          <a:lstStyle>
            <a:lvl1pPr>
              <a:defRPr/>
            </a:lvl1pPr>
          </a:lstStyle>
          <a:p>
            <a:r>
              <a:rPr lang="fr-FR" err="1"/>
              <a:t>Title</a:t>
            </a:r>
            <a:r>
              <a:rPr lang="fr-FR"/>
              <a:t> of the slide</a:t>
            </a:r>
          </a:p>
        </p:txBody>
      </p:sp>
      <p:sp>
        <p:nvSpPr>
          <p:cNvPr id="11" name="Text Placeholder 8">
            <a:extLst>
              <a:ext uri="{FF2B5EF4-FFF2-40B4-BE49-F238E27FC236}">
                <a16:creationId xmlns:a16="http://schemas.microsoft.com/office/drawing/2014/main" id="{1280ACD6-00A9-4C39-A87C-3E9B0191EBEA}"/>
              </a:ext>
            </a:extLst>
          </p:cNvPr>
          <p:cNvSpPr>
            <a:spLocks noGrp="1"/>
          </p:cNvSpPr>
          <p:nvPr>
            <p:ph type="body" sz="quarter" idx="18"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12" name="Cadre 11">
            <a:extLst>
              <a:ext uri="{FF2B5EF4-FFF2-40B4-BE49-F238E27FC236}">
                <a16:creationId xmlns:a16="http://schemas.microsoft.com/office/drawing/2014/main" id="{F50CF662-962A-4D81-AF40-CA76C70585C9}"/>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2909548647"/>
      </p:ext>
    </p:extLst>
  </p:cSld>
  <p:clrMapOvr>
    <a:masterClrMapping/>
  </p:clrMapOvr>
  <p:extLst>
    <p:ext uri="{DCECCB84-F9BA-43D5-87BE-67443E8EF086}">
      <p15:sldGuideLst xmlns:p15="http://schemas.microsoft.com/office/powerpoint/2012/main">
        <p15:guide id="1" pos="248">
          <p15:clr>
            <a:srgbClr val="F26B43"/>
          </p15:clr>
        </p15:guide>
        <p15:guide id="2" pos="7425">
          <p15:clr>
            <a:srgbClr val="F26B43"/>
          </p15:clr>
        </p15:guide>
        <p15:guide id="3" orient="horz" pos="232" userDrawn="1">
          <p15:clr>
            <a:srgbClr val="F26B43"/>
          </p15:clr>
        </p15:guide>
        <p15:guide id="5" orient="horz" pos="1136">
          <p15:clr>
            <a:srgbClr val="F26B43"/>
          </p15:clr>
        </p15:guide>
        <p15:guide id="6" orient="horz" pos="3584">
          <p15:clr>
            <a:srgbClr val="F26B43"/>
          </p15:clr>
        </p15:guide>
        <p15:guide id="7" orient="horz" pos="3906" userDrawn="1">
          <p15:clr>
            <a:srgbClr val="F26B43"/>
          </p15:clr>
        </p15:guide>
        <p15:guide id="8" orient="horz" pos="4156" userDrawn="1">
          <p15:clr>
            <a:srgbClr val="F26B43"/>
          </p15:clr>
        </p15:guide>
        <p15:guide id="9" pos="306" userDrawn="1">
          <p15:clr>
            <a:srgbClr val="A4A3A4"/>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 columns with divider">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2"/>
            </p:custDataLst>
            <p:extLst>
              <p:ext uri="{D42A27DB-BD31-4B8C-83A1-F6EECF244321}">
                <p14:modId xmlns:p14="http://schemas.microsoft.com/office/powerpoint/2010/main" val="40484926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5391" name="Diapositive think-cell" r:id="rId5" imgW="532" imgH="530" progId="TCLayout.ActiveDocument.1">
                  <p:embed/>
                </p:oleObj>
              </mc:Choice>
              <mc:Fallback>
                <p:oleObj name="Diapositive think-cell" r:id="rId5"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04786" y="1808820"/>
            <a:ext cx="5511194" cy="3868080"/>
          </a:xfrm>
          <a:prstGeom prst="rect">
            <a:avLst/>
          </a:prstGeom>
        </p:spPr>
        <p:txBody>
          <a:bodyPr>
            <a:noAutofit/>
          </a:bodyPr>
          <a:lstStyle>
            <a:lvl1pPr>
              <a:spcBef>
                <a:spcPts val="1800"/>
              </a:spcBef>
              <a:defRPr sz="1600">
                <a:solidFill>
                  <a:schemeClr val="tx1"/>
                </a:solidFill>
              </a:defRPr>
            </a:lvl1pPr>
            <a:lvl2pPr>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10" name="Content Placeholder 2">
            <a:extLst>
              <a:ext uri="{FF2B5EF4-FFF2-40B4-BE49-F238E27FC236}">
                <a16:creationId xmlns:a16="http://schemas.microsoft.com/office/drawing/2014/main" id="{58EBDB8A-A132-411F-B6B9-59DC085B79E1}"/>
              </a:ext>
            </a:extLst>
          </p:cNvPr>
          <p:cNvSpPr>
            <a:spLocks noGrp="1"/>
          </p:cNvSpPr>
          <p:nvPr>
            <p:ph idx="15" hasCustomPrompt="1"/>
          </p:nvPr>
        </p:nvSpPr>
        <p:spPr>
          <a:xfrm>
            <a:off x="6280958" y="1808820"/>
            <a:ext cx="5511194" cy="3868080"/>
          </a:xfrm>
          <a:prstGeom prst="rect">
            <a:avLst/>
          </a:prstGeom>
        </p:spPr>
        <p:txBody>
          <a:bodyPr>
            <a:noAutofit/>
          </a:bodyPr>
          <a:lstStyle>
            <a:lvl1pPr>
              <a:spcBef>
                <a:spcPts val="1800"/>
              </a:spcBef>
              <a:defRPr sz="1600">
                <a:solidFill>
                  <a:schemeClr val="tx1"/>
                </a:solidFill>
              </a:defRPr>
            </a:lvl1pPr>
            <a:lvl2pPr>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6" name="Espace réservé du numéro de diapositive 5">
            <a:extLst>
              <a:ext uri="{FF2B5EF4-FFF2-40B4-BE49-F238E27FC236}">
                <a16:creationId xmlns:a16="http://schemas.microsoft.com/office/drawing/2014/main" id="{84B133EB-BD49-4C88-BF23-773A2466DB44}"/>
              </a:ext>
            </a:extLst>
          </p:cNvPr>
          <p:cNvSpPr>
            <a:spLocks noGrp="1"/>
          </p:cNvSpPr>
          <p:nvPr>
            <p:ph type="sldNum" sz="quarter" idx="17"/>
          </p:nvPr>
        </p:nvSpPr>
        <p:spPr/>
        <p:txBody>
          <a:bodyPr/>
          <a:lstStyle/>
          <a:p>
            <a:fld id="{D61AABEC-672F-4B68-B914-690DA978312C}" type="slidenum">
              <a:rPr lang="en-GB" smtClean="0"/>
              <a:pPr/>
              <a:t>‹#›</a:t>
            </a:fld>
            <a:r>
              <a:rPr lang="en-GB"/>
              <a:t> ‒ </a:t>
            </a:r>
          </a:p>
        </p:txBody>
      </p:sp>
      <p:sp>
        <p:nvSpPr>
          <p:cNvPr id="7" name="Titre 6">
            <a:extLst>
              <a:ext uri="{FF2B5EF4-FFF2-40B4-BE49-F238E27FC236}">
                <a16:creationId xmlns:a16="http://schemas.microsoft.com/office/drawing/2014/main" id="{A8E7ED9E-A328-4987-9140-8AE92695412D}"/>
              </a:ext>
            </a:extLst>
          </p:cNvPr>
          <p:cNvSpPr>
            <a:spLocks noGrp="1"/>
          </p:cNvSpPr>
          <p:nvPr>
            <p:ph type="title" hasCustomPrompt="1"/>
          </p:nvPr>
        </p:nvSpPr>
        <p:spPr/>
        <p:txBody>
          <a:bodyPr/>
          <a:lstStyle>
            <a:lvl1pPr>
              <a:defRPr/>
            </a:lvl1pPr>
          </a:lstStyle>
          <a:p>
            <a:r>
              <a:rPr lang="fr-FR" err="1"/>
              <a:t>Title</a:t>
            </a:r>
            <a:r>
              <a:rPr lang="fr-FR"/>
              <a:t> of the slide</a:t>
            </a:r>
          </a:p>
        </p:txBody>
      </p:sp>
      <p:sp>
        <p:nvSpPr>
          <p:cNvPr id="11" name="Text Placeholder 8">
            <a:extLst>
              <a:ext uri="{FF2B5EF4-FFF2-40B4-BE49-F238E27FC236}">
                <a16:creationId xmlns:a16="http://schemas.microsoft.com/office/drawing/2014/main" id="{1280ACD6-00A9-4C39-A87C-3E9B0191EBEA}"/>
              </a:ext>
            </a:extLst>
          </p:cNvPr>
          <p:cNvSpPr>
            <a:spLocks noGrp="1"/>
          </p:cNvSpPr>
          <p:nvPr>
            <p:ph type="body" sz="quarter" idx="18"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cxnSp>
        <p:nvCxnSpPr>
          <p:cNvPr id="12" name="Straight Connector 35">
            <a:extLst>
              <a:ext uri="{FF2B5EF4-FFF2-40B4-BE49-F238E27FC236}">
                <a16:creationId xmlns:a16="http://schemas.microsoft.com/office/drawing/2014/main" id="{C67592C2-0DB8-4942-A571-6655A988B75E}"/>
              </a:ext>
            </a:extLst>
          </p:cNvPr>
          <p:cNvCxnSpPr>
            <a:cxnSpLocks/>
          </p:cNvCxnSpPr>
          <p:nvPr userDrawn="1"/>
        </p:nvCxnSpPr>
        <p:spPr>
          <a:xfrm flipV="1">
            <a:off x="6095938"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4" name="Cadre 13">
            <a:extLst>
              <a:ext uri="{FF2B5EF4-FFF2-40B4-BE49-F238E27FC236}">
                <a16:creationId xmlns:a16="http://schemas.microsoft.com/office/drawing/2014/main" id="{4D96FD51-B9F2-4FE7-B772-503E351E5893}"/>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3" name="Text Placeholder 5">
            <a:extLst>
              <a:ext uri="{FF2B5EF4-FFF2-40B4-BE49-F238E27FC236}">
                <a16:creationId xmlns:a16="http://schemas.microsoft.com/office/drawing/2014/main" id="{4C0DD1BE-AC17-4952-9446-02C5E9403249}"/>
              </a:ext>
            </a:extLst>
          </p:cNvPr>
          <p:cNvSpPr>
            <a:spLocks noGrp="1"/>
          </p:cNvSpPr>
          <p:nvPr>
            <p:ph type="body" sz="quarter" idx="16" hasCustomPrompt="1"/>
          </p:nvPr>
        </p:nvSpPr>
        <p:spPr>
          <a:xfrm>
            <a:off x="399865" y="1346865"/>
            <a:ext cx="2383767" cy="353943"/>
          </a:xfrm>
          <a:prstGeom prst="rect">
            <a:avLst/>
          </a:prstGeom>
          <a:noFill/>
        </p:spPr>
        <p:txBody>
          <a:bodyPr wrap="none" lIns="108000" rIns="108000" bIns="0">
            <a:spAutoFit/>
          </a:bodyPr>
          <a:lstStyle>
            <a:lvl1pPr marL="0" indent="0">
              <a:buNone/>
              <a:defRPr sz="2000">
                <a:solidFill>
                  <a:schemeClr val="tx2"/>
                </a:solidFill>
              </a:defRPr>
            </a:lvl1pPr>
          </a:lstStyle>
          <a:p>
            <a:pPr lvl="0"/>
            <a:r>
              <a:rPr lang="en-GB"/>
              <a:t>Subtitle of the slide</a:t>
            </a:r>
          </a:p>
        </p:txBody>
      </p:sp>
    </p:spTree>
    <p:extLst>
      <p:ext uri="{BB962C8B-B14F-4D97-AF65-F5344CB8AC3E}">
        <p14:creationId xmlns:p14="http://schemas.microsoft.com/office/powerpoint/2010/main" val="959337293"/>
      </p:ext>
    </p:extLst>
  </p:cSld>
  <p:clrMapOvr>
    <a:masterClrMapping/>
  </p:clrMapOvr>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2"/>
            </p:custDataLst>
            <p:extLst>
              <p:ext uri="{D42A27DB-BD31-4B8C-83A1-F6EECF244321}">
                <p14:modId xmlns:p14="http://schemas.microsoft.com/office/powerpoint/2010/main" val="14907767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6415" name="Diapositive think-cell" r:id="rId5" imgW="532" imgH="530" progId="TCLayout.ActiveDocument.1">
                  <p:embed/>
                </p:oleObj>
              </mc:Choice>
              <mc:Fallback>
                <p:oleObj name="Diapositive think-cell" r:id="rId5"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04786" y="1808820"/>
            <a:ext cx="3633820" cy="3868080"/>
          </a:xfrm>
          <a:prstGeom prst="rect">
            <a:avLst/>
          </a:prstGeom>
        </p:spPr>
        <p:txBody>
          <a:bodyPr>
            <a:noAutofit/>
          </a:bodyPr>
          <a:lstStyle>
            <a:lvl1pPr>
              <a:spcBef>
                <a:spcPts val="1800"/>
              </a:spcBef>
              <a:defRPr sz="1600">
                <a:solidFill>
                  <a:schemeClr val="tx1"/>
                </a:solidFill>
              </a:defRPr>
            </a:lvl1pPr>
            <a:lvl2pPr marL="447675" indent="-314325">
              <a:buFontTx/>
              <a:buBlip>
                <a:blip r:embed="rId7"/>
              </a:buBlip>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US"/>
              <a:t>Click to change the text styles on the slide master</a:t>
            </a:r>
          </a:p>
          <a:p>
            <a:pPr lvl="1"/>
            <a:r>
              <a:rPr lang="en-GB"/>
              <a:t>Second level</a:t>
            </a:r>
          </a:p>
          <a:p>
            <a:pPr lvl="2"/>
            <a:r>
              <a:rPr lang="en-GB"/>
              <a:t>Third level</a:t>
            </a:r>
          </a:p>
        </p:txBody>
      </p:sp>
      <p:sp>
        <p:nvSpPr>
          <p:cNvPr id="11" name="Espace réservé du numéro de diapositive 10">
            <a:extLst>
              <a:ext uri="{FF2B5EF4-FFF2-40B4-BE49-F238E27FC236}">
                <a16:creationId xmlns:a16="http://schemas.microsoft.com/office/drawing/2014/main" id="{D13C9137-663D-49DC-8F1F-B4154A1768F8}"/>
              </a:ext>
            </a:extLst>
          </p:cNvPr>
          <p:cNvSpPr>
            <a:spLocks noGrp="1"/>
          </p:cNvSpPr>
          <p:nvPr>
            <p:ph type="sldNum" sz="quarter" idx="14"/>
          </p:nvPr>
        </p:nvSpPr>
        <p:spPr/>
        <p:txBody>
          <a:bodyPr/>
          <a:lstStyle/>
          <a:p>
            <a:fld id="{D61AABEC-672F-4B68-B914-690DA978312C}" type="slidenum">
              <a:rPr lang="en-GB" smtClean="0"/>
              <a:pPr/>
              <a:t>‹#›</a:t>
            </a:fld>
            <a:r>
              <a:rPr lang="en-GB"/>
              <a:t> ‒ </a:t>
            </a:r>
          </a:p>
        </p:txBody>
      </p:sp>
      <p:sp>
        <p:nvSpPr>
          <p:cNvPr id="10" name="Content Placeholder 2">
            <a:extLst>
              <a:ext uri="{FF2B5EF4-FFF2-40B4-BE49-F238E27FC236}">
                <a16:creationId xmlns:a16="http://schemas.microsoft.com/office/drawing/2014/main" id="{58EBDB8A-A132-411F-B6B9-59DC085B79E1}"/>
              </a:ext>
            </a:extLst>
          </p:cNvPr>
          <p:cNvSpPr>
            <a:spLocks noGrp="1"/>
          </p:cNvSpPr>
          <p:nvPr>
            <p:ph idx="15" hasCustomPrompt="1"/>
          </p:nvPr>
        </p:nvSpPr>
        <p:spPr>
          <a:xfrm>
            <a:off x="4279090" y="1808820"/>
            <a:ext cx="3633820" cy="3868080"/>
          </a:xfrm>
          <a:prstGeom prst="rect">
            <a:avLst/>
          </a:prstGeom>
        </p:spPr>
        <p:txBody>
          <a:bodyPr>
            <a:noAutofit/>
          </a:bodyPr>
          <a:lstStyle>
            <a:lvl1pPr>
              <a:spcBef>
                <a:spcPts val="1800"/>
              </a:spcBef>
              <a:defRPr sz="1600">
                <a:solidFill>
                  <a:schemeClr val="tx1"/>
                </a:solidFill>
              </a:defRPr>
            </a:lvl1pPr>
            <a:lvl2pPr marL="447675" indent="-314325">
              <a:buFontTx/>
              <a:buBlip>
                <a:blip r:embed="rId7"/>
              </a:buBlip>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US"/>
              <a:t>Click to change the text styles on the slide master</a:t>
            </a:r>
          </a:p>
          <a:p>
            <a:pPr lvl="1"/>
            <a:r>
              <a:rPr lang="en-GB"/>
              <a:t>Second level</a:t>
            </a:r>
          </a:p>
          <a:p>
            <a:pPr lvl="2"/>
            <a:r>
              <a:rPr lang="en-GB"/>
              <a:t>Third level</a:t>
            </a:r>
          </a:p>
        </p:txBody>
      </p:sp>
      <p:sp>
        <p:nvSpPr>
          <p:cNvPr id="12" name="Content Placeholder 2">
            <a:extLst>
              <a:ext uri="{FF2B5EF4-FFF2-40B4-BE49-F238E27FC236}">
                <a16:creationId xmlns:a16="http://schemas.microsoft.com/office/drawing/2014/main" id="{DACE61B7-02B5-4E0A-8D96-29AA5F2E9A05}"/>
              </a:ext>
            </a:extLst>
          </p:cNvPr>
          <p:cNvSpPr>
            <a:spLocks noGrp="1"/>
          </p:cNvSpPr>
          <p:nvPr>
            <p:ph idx="16" hasCustomPrompt="1"/>
          </p:nvPr>
        </p:nvSpPr>
        <p:spPr>
          <a:xfrm>
            <a:off x="8153368" y="1808820"/>
            <a:ext cx="3633820" cy="3868080"/>
          </a:xfrm>
          <a:prstGeom prst="rect">
            <a:avLst/>
          </a:prstGeom>
        </p:spPr>
        <p:txBody>
          <a:bodyPr>
            <a:noAutofit/>
          </a:bodyPr>
          <a:lstStyle>
            <a:lvl1pPr>
              <a:spcBef>
                <a:spcPts val="1800"/>
              </a:spcBef>
              <a:defRPr sz="1600">
                <a:solidFill>
                  <a:schemeClr val="tx1"/>
                </a:solidFill>
              </a:defRPr>
            </a:lvl1pPr>
            <a:lvl2pPr marL="447675" indent="-314325">
              <a:buFontTx/>
              <a:buBlip>
                <a:blip r:embed="rId7"/>
              </a:buBlip>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US"/>
              <a:t>Click to change the text styles on the slide master</a:t>
            </a:r>
          </a:p>
          <a:p>
            <a:pPr lvl="1"/>
            <a:r>
              <a:rPr lang="en-GB"/>
              <a:t>Second level </a:t>
            </a:r>
          </a:p>
          <a:p>
            <a:pPr lvl="2"/>
            <a:r>
              <a:rPr lang="en-GB"/>
              <a:t>Third level</a:t>
            </a:r>
          </a:p>
        </p:txBody>
      </p:sp>
      <p:sp>
        <p:nvSpPr>
          <p:cNvPr id="6" name="Titre 5">
            <a:extLst>
              <a:ext uri="{FF2B5EF4-FFF2-40B4-BE49-F238E27FC236}">
                <a16:creationId xmlns:a16="http://schemas.microsoft.com/office/drawing/2014/main" id="{826B9503-2AC4-450D-A0D4-5019A3085BE9}"/>
              </a:ext>
            </a:extLst>
          </p:cNvPr>
          <p:cNvSpPr>
            <a:spLocks noGrp="1"/>
          </p:cNvSpPr>
          <p:nvPr>
            <p:ph type="title" hasCustomPrompt="1"/>
          </p:nvPr>
        </p:nvSpPr>
        <p:spPr/>
        <p:txBody>
          <a:bodyPr/>
          <a:lstStyle>
            <a:lvl1pPr>
              <a:defRPr/>
            </a:lvl1pPr>
          </a:lstStyle>
          <a:p>
            <a:r>
              <a:rPr lang="fr-FR" err="1"/>
              <a:t>Title</a:t>
            </a:r>
            <a:r>
              <a:rPr lang="fr-FR"/>
              <a:t> of the slide</a:t>
            </a:r>
          </a:p>
        </p:txBody>
      </p:sp>
      <p:sp>
        <p:nvSpPr>
          <p:cNvPr id="14" name="Text Placeholder 8">
            <a:extLst>
              <a:ext uri="{FF2B5EF4-FFF2-40B4-BE49-F238E27FC236}">
                <a16:creationId xmlns:a16="http://schemas.microsoft.com/office/drawing/2014/main" id="{20B967EF-526B-42DF-870F-C27D85C3749D}"/>
              </a:ext>
            </a:extLst>
          </p:cNvPr>
          <p:cNvSpPr>
            <a:spLocks noGrp="1"/>
          </p:cNvSpPr>
          <p:nvPr>
            <p:ph type="body" sz="quarter" idx="18"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17" name="Cadre 16">
            <a:extLst>
              <a:ext uri="{FF2B5EF4-FFF2-40B4-BE49-F238E27FC236}">
                <a16:creationId xmlns:a16="http://schemas.microsoft.com/office/drawing/2014/main" id="{05F617A1-E6DF-48EA-BCD2-4A8DD8E15AE4}"/>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3" name="Text Placeholder 5">
            <a:extLst>
              <a:ext uri="{FF2B5EF4-FFF2-40B4-BE49-F238E27FC236}">
                <a16:creationId xmlns:a16="http://schemas.microsoft.com/office/drawing/2014/main" id="{6996802E-D8E8-4CD9-9D0F-27D6D824F54B}"/>
              </a:ext>
            </a:extLst>
          </p:cNvPr>
          <p:cNvSpPr>
            <a:spLocks noGrp="1"/>
          </p:cNvSpPr>
          <p:nvPr>
            <p:ph type="body" sz="quarter" idx="19" hasCustomPrompt="1"/>
          </p:nvPr>
        </p:nvSpPr>
        <p:spPr>
          <a:xfrm>
            <a:off x="399865" y="1346865"/>
            <a:ext cx="2383767" cy="353943"/>
          </a:xfrm>
          <a:prstGeom prst="rect">
            <a:avLst/>
          </a:prstGeom>
          <a:noFill/>
        </p:spPr>
        <p:txBody>
          <a:bodyPr wrap="none" lIns="108000" rIns="108000" bIns="0">
            <a:spAutoFit/>
          </a:bodyPr>
          <a:lstStyle>
            <a:lvl1pPr marL="0" indent="0">
              <a:buNone/>
              <a:defRPr sz="2000">
                <a:solidFill>
                  <a:schemeClr val="tx2"/>
                </a:solidFill>
              </a:defRPr>
            </a:lvl1pPr>
          </a:lstStyle>
          <a:p>
            <a:pPr lvl="0"/>
            <a:r>
              <a:rPr lang="en-GB"/>
              <a:t>Subtitle of the slide</a:t>
            </a:r>
          </a:p>
        </p:txBody>
      </p:sp>
    </p:spTree>
    <p:extLst>
      <p:ext uri="{BB962C8B-B14F-4D97-AF65-F5344CB8AC3E}">
        <p14:creationId xmlns:p14="http://schemas.microsoft.com/office/powerpoint/2010/main" val="1643958615"/>
      </p:ext>
    </p:extLst>
  </p:cSld>
  <p:clrMapOvr>
    <a:masterClrMapping/>
  </p:clrMapOvr>
  <p:extLst>
    <p:ext uri="{DCECCB84-F9BA-43D5-87BE-67443E8EF086}">
      <p15:sldGuideLst xmlns:p15="http://schemas.microsoft.com/office/powerpoint/2012/main">
        <p15:guide id="1" pos="248">
          <p15:clr>
            <a:srgbClr val="F26B43"/>
          </p15:clr>
        </p15:guide>
        <p15:guide id="2" pos="7425">
          <p15:clr>
            <a:srgbClr val="F26B43"/>
          </p15:clr>
        </p15:guide>
        <p15:guide id="3" orient="horz" pos="232" userDrawn="1">
          <p15:clr>
            <a:srgbClr val="F26B43"/>
          </p15:clr>
        </p15:guide>
        <p15:guide id="5" orient="horz" pos="1136">
          <p15:clr>
            <a:srgbClr val="F26B43"/>
          </p15:clr>
        </p15:guide>
        <p15:guide id="6" orient="horz" pos="3584">
          <p15:clr>
            <a:srgbClr val="F26B43"/>
          </p15:clr>
        </p15:guide>
        <p15:guide id="7" orient="horz" pos="3906" userDrawn="1">
          <p15:clr>
            <a:srgbClr val="F26B43"/>
          </p15:clr>
        </p15:guide>
        <p15:guide id="8" orient="horz" pos="4156" userDrawn="1">
          <p15:clr>
            <a:srgbClr val="F26B43"/>
          </p15:clr>
        </p15:guide>
        <p15:guide id="9" pos="306" userDrawn="1">
          <p15:clr>
            <a:srgbClr val="A4A3A4"/>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 columns with dividers">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2"/>
            </p:custDataLst>
            <p:extLst>
              <p:ext uri="{D42A27DB-BD31-4B8C-83A1-F6EECF244321}">
                <p14:modId xmlns:p14="http://schemas.microsoft.com/office/powerpoint/2010/main" val="1770642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7439" name="Diapositive think-cell" r:id="rId5" imgW="532" imgH="530" progId="TCLayout.ActiveDocument.1">
                  <p:embed/>
                </p:oleObj>
              </mc:Choice>
              <mc:Fallback>
                <p:oleObj name="Diapositive think-cell" r:id="rId5"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04786" y="1808820"/>
            <a:ext cx="3633820" cy="3868080"/>
          </a:xfrm>
          <a:prstGeom prst="rect">
            <a:avLst/>
          </a:prstGeom>
        </p:spPr>
        <p:txBody>
          <a:bodyPr>
            <a:noAutofit/>
          </a:bodyPr>
          <a:lstStyle>
            <a:lvl1pPr>
              <a:spcBef>
                <a:spcPts val="1800"/>
              </a:spcBef>
              <a:defRPr sz="1600">
                <a:solidFill>
                  <a:schemeClr val="tx1"/>
                </a:solidFill>
              </a:defRPr>
            </a:lvl1pPr>
            <a:lvl2pPr marL="447675" indent="-314325">
              <a:buFontTx/>
              <a:buBlip>
                <a:blip r:embed="rId7"/>
              </a:buBlip>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1" name="Espace réservé du numéro de diapositive 10">
            <a:extLst>
              <a:ext uri="{FF2B5EF4-FFF2-40B4-BE49-F238E27FC236}">
                <a16:creationId xmlns:a16="http://schemas.microsoft.com/office/drawing/2014/main" id="{D13C9137-663D-49DC-8F1F-B4154A1768F8}"/>
              </a:ext>
            </a:extLst>
          </p:cNvPr>
          <p:cNvSpPr>
            <a:spLocks noGrp="1"/>
          </p:cNvSpPr>
          <p:nvPr>
            <p:ph type="sldNum" sz="quarter" idx="14"/>
          </p:nvPr>
        </p:nvSpPr>
        <p:spPr/>
        <p:txBody>
          <a:bodyPr/>
          <a:lstStyle/>
          <a:p>
            <a:fld id="{D61AABEC-672F-4B68-B914-690DA978312C}" type="slidenum">
              <a:rPr lang="en-GB" smtClean="0"/>
              <a:pPr/>
              <a:t>‹#›</a:t>
            </a:fld>
            <a:r>
              <a:rPr lang="en-GB"/>
              <a:t> ‒ </a:t>
            </a:r>
          </a:p>
        </p:txBody>
      </p:sp>
      <p:sp>
        <p:nvSpPr>
          <p:cNvPr id="10" name="Content Placeholder 2">
            <a:extLst>
              <a:ext uri="{FF2B5EF4-FFF2-40B4-BE49-F238E27FC236}">
                <a16:creationId xmlns:a16="http://schemas.microsoft.com/office/drawing/2014/main" id="{58EBDB8A-A132-411F-B6B9-59DC085B79E1}"/>
              </a:ext>
            </a:extLst>
          </p:cNvPr>
          <p:cNvSpPr>
            <a:spLocks noGrp="1"/>
          </p:cNvSpPr>
          <p:nvPr>
            <p:ph idx="15" hasCustomPrompt="1"/>
          </p:nvPr>
        </p:nvSpPr>
        <p:spPr>
          <a:xfrm>
            <a:off x="4279090" y="1808820"/>
            <a:ext cx="3633820" cy="3868080"/>
          </a:xfrm>
          <a:prstGeom prst="rect">
            <a:avLst/>
          </a:prstGeom>
        </p:spPr>
        <p:txBody>
          <a:bodyPr>
            <a:noAutofit/>
          </a:bodyPr>
          <a:lstStyle>
            <a:lvl1pPr>
              <a:spcBef>
                <a:spcPts val="1800"/>
              </a:spcBef>
              <a:defRPr sz="1600">
                <a:solidFill>
                  <a:schemeClr val="tx1"/>
                </a:solidFill>
              </a:defRPr>
            </a:lvl1pPr>
            <a:lvl2pPr marL="447675" indent="-314325">
              <a:buFontTx/>
              <a:buBlip>
                <a:blip r:embed="rId7"/>
              </a:buBlip>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2" name="Content Placeholder 2">
            <a:extLst>
              <a:ext uri="{FF2B5EF4-FFF2-40B4-BE49-F238E27FC236}">
                <a16:creationId xmlns:a16="http://schemas.microsoft.com/office/drawing/2014/main" id="{DACE61B7-02B5-4E0A-8D96-29AA5F2E9A05}"/>
              </a:ext>
            </a:extLst>
          </p:cNvPr>
          <p:cNvSpPr>
            <a:spLocks noGrp="1"/>
          </p:cNvSpPr>
          <p:nvPr>
            <p:ph idx="16" hasCustomPrompt="1"/>
          </p:nvPr>
        </p:nvSpPr>
        <p:spPr>
          <a:xfrm>
            <a:off x="8153368" y="1808820"/>
            <a:ext cx="3633820" cy="3868080"/>
          </a:xfrm>
          <a:prstGeom prst="rect">
            <a:avLst/>
          </a:prstGeom>
        </p:spPr>
        <p:txBody>
          <a:bodyPr>
            <a:noAutofit/>
          </a:bodyPr>
          <a:lstStyle>
            <a:lvl1pPr>
              <a:spcBef>
                <a:spcPts val="1800"/>
              </a:spcBef>
              <a:defRPr sz="1600">
                <a:solidFill>
                  <a:schemeClr val="tx1"/>
                </a:solidFill>
              </a:defRPr>
            </a:lvl1pPr>
            <a:lvl2pPr marL="447675" indent="-314325">
              <a:buFontTx/>
              <a:buBlip>
                <a:blip r:embed="rId7"/>
              </a:buBlip>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6" name="Titre 5">
            <a:extLst>
              <a:ext uri="{FF2B5EF4-FFF2-40B4-BE49-F238E27FC236}">
                <a16:creationId xmlns:a16="http://schemas.microsoft.com/office/drawing/2014/main" id="{826B9503-2AC4-450D-A0D4-5019A3085BE9}"/>
              </a:ext>
            </a:extLst>
          </p:cNvPr>
          <p:cNvSpPr>
            <a:spLocks noGrp="1"/>
          </p:cNvSpPr>
          <p:nvPr>
            <p:ph type="title" hasCustomPrompt="1"/>
          </p:nvPr>
        </p:nvSpPr>
        <p:spPr/>
        <p:txBody>
          <a:bodyPr/>
          <a:lstStyle>
            <a:lvl1pPr>
              <a:defRPr/>
            </a:lvl1pPr>
          </a:lstStyle>
          <a:p>
            <a:r>
              <a:rPr lang="fr-FR" err="1"/>
              <a:t>Title</a:t>
            </a:r>
            <a:r>
              <a:rPr lang="fr-FR"/>
              <a:t> of the slide</a:t>
            </a:r>
          </a:p>
        </p:txBody>
      </p:sp>
      <p:sp>
        <p:nvSpPr>
          <p:cNvPr id="14" name="Text Placeholder 8">
            <a:extLst>
              <a:ext uri="{FF2B5EF4-FFF2-40B4-BE49-F238E27FC236}">
                <a16:creationId xmlns:a16="http://schemas.microsoft.com/office/drawing/2014/main" id="{20B967EF-526B-42DF-870F-C27D85C3749D}"/>
              </a:ext>
            </a:extLst>
          </p:cNvPr>
          <p:cNvSpPr>
            <a:spLocks noGrp="1"/>
          </p:cNvSpPr>
          <p:nvPr>
            <p:ph type="body" sz="quarter" idx="18"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cxnSp>
        <p:nvCxnSpPr>
          <p:cNvPr id="15" name="Straight Connector 35">
            <a:extLst>
              <a:ext uri="{FF2B5EF4-FFF2-40B4-BE49-F238E27FC236}">
                <a16:creationId xmlns:a16="http://schemas.microsoft.com/office/drawing/2014/main" id="{418BE7AA-B05F-40FC-BE65-334D5A780A55}"/>
              </a:ext>
            </a:extLst>
          </p:cNvPr>
          <p:cNvCxnSpPr>
            <a:cxnSpLocks/>
          </p:cNvCxnSpPr>
          <p:nvPr userDrawn="1"/>
        </p:nvCxnSpPr>
        <p:spPr>
          <a:xfrm flipV="1">
            <a:off x="4158848"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6" name="Straight Connector 35">
            <a:extLst>
              <a:ext uri="{FF2B5EF4-FFF2-40B4-BE49-F238E27FC236}">
                <a16:creationId xmlns:a16="http://schemas.microsoft.com/office/drawing/2014/main" id="{8E28A143-6AE4-4026-8B3B-9C8721F9340E}"/>
              </a:ext>
            </a:extLst>
          </p:cNvPr>
          <p:cNvCxnSpPr>
            <a:cxnSpLocks/>
          </p:cNvCxnSpPr>
          <p:nvPr userDrawn="1"/>
        </p:nvCxnSpPr>
        <p:spPr>
          <a:xfrm flipV="1">
            <a:off x="8033139"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7" name="Cadre 16">
            <a:extLst>
              <a:ext uri="{FF2B5EF4-FFF2-40B4-BE49-F238E27FC236}">
                <a16:creationId xmlns:a16="http://schemas.microsoft.com/office/drawing/2014/main" id="{919C6419-FFDB-4B8E-901B-D29524A82EFB}"/>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9" name="Text Placeholder 5">
            <a:extLst>
              <a:ext uri="{FF2B5EF4-FFF2-40B4-BE49-F238E27FC236}">
                <a16:creationId xmlns:a16="http://schemas.microsoft.com/office/drawing/2014/main" id="{6BB5132D-F6F6-4C86-AA5F-0E62EBCAC583}"/>
              </a:ext>
            </a:extLst>
          </p:cNvPr>
          <p:cNvSpPr>
            <a:spLocks noGrp="1"/>
          </p:cNvSpPr>
          <p:nvPr>
            <p:ph type="body" sz="quarter" idx="19" hasCustomPrompt="1"/>
          </p:nvPr>
        </p:nvSpPr>
        <p:spPr>
          <a:xfrm>
            <a:off x="399865" y="1346865"/>
            <a:ext cx="2383767" cy="353943"/>
          </a:xfrm>
          <a:prstGeom prst="rect">
            <a:avLst/>
          </a:prstGeom>
          <a:noFill/>
        </p:spPr>
        <p:txBody>
          <a:bodyPr wrap="none" lIns="108000" rIns="108000" bIns="0">
            <a:spAutoFit/>
          </a:bodyPr>
          <a:lstStyle>
            <a:lvl1pPr marL="0" indent="0">
              <a:buNone/>
              <a:defRPr sz="2000">
                <a:solidFill>
                  <a:schemeClr val="tx2"/>
                </a:solidFill>
              </a:defRPr>
            </a:lvl1pPr>
          </a:lstStyle>
          <a:p>
            <a:pPr lvl="0"/>
            <a:r>
              <a:rPr lang="en-GB"/>
              <a:t>Subtitle of the slide</a:t>
            </a:r>
          </a:p>
        </p:txBody>
      </p:sp>
    </p:spTree>
    <p:extLst>
      <p:ext uri="{BB962C8B-B14F-4D97-AF65-F5344CB8AC3E}">
        <p14:creationId xmlns:p14="http://schemas.microsoft.com/office/powerpoint/2010/main" val="231495500"/>
      </p:ext>
    </p:extLst>
  </p:cSld>
  <p:clrMapOvr>
    <a:masterClrMapping/>
  </p:clrMapOvr>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 columns">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2"/>
            </p:custDataLst>
            <p:extLst>
              <p:ext uri="{D42A27DB-BD31-4B8C-83A1-F6EECF244321}">
                <p14:modId xmlns:p14="http://schemas.microsoft.com/office/powerpoint/2010/main" val="163915659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8463" name="Diapositive think-cell" r:id="rId5" imgW="532" imgH="530" progId="TCLayout.ActiveDocument.1">
                  <p:embed/>
                </p:oleObj>
              </mc:Choice>
              <mc:Fallback>
                <p:oleObj name="Diapositive think-cell" r:id="rId5"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11" name="Espace réservé du numéro de diapositive 10">
            <a:extLst>
              <a:ext uri="{FF2B5EF4-FFF2-40B4-BE49-F238E27FC236}">
                <a16:creationId xmlns:a16="http://schemas.microsoft.com/office/drawing/2014/main" id="{D13C9137-663D-49DC-8F1F-B4154A1768F8}"/>
              </a:ext>
            </a:extLst>
          </p:cNvPr>
          <p:cNvSpPr>
            <a:spLocks noGrp="1"/>
          </p:cNvSpPr>
          <p:nvPr>
            <p:ph type="sldNum" sz="quarter" idx="14"/>
          </p:nvPr>
        </p:nvSpPr>
        <p:spPr/>
        <p:txBody>
          <a:bodyPr/>
          <a:lstStyle/>
          <a:p>
            <a:fld id="{D61AABEC-672F-4B68-B914-690DA978312C}" type="slidenum">
              <a:rPr lang="en-GB" smtClean="0"/>
              <a:pPr/>
              <a:t>‹#›</a:t>
            </a:fld>
            <a:r>
              <a:rPr lang="en-GB"/>
              <a:t> ‒ </a:t>
            </a:r>
          </a:p>
        </p:txBody>
      </p:sp>
      <p:sp>
        <p:nvSpPr>
          <p:cNvPr id="6" name="Titre 5">
            <a:extLst>
              <a:ext uri="{FF2B5EF4-FFF2-40B4-BE49-F238E27FC236}">
                <a16:creationId xmlns:a16="http://schemas.microsoft.com/office/drawing/2014/main" id="{826B9503-2AC4-450D-A0D4-5019A3085BE9}"/>
              </a:ext>
            </a:extLst>
          </p:cNvPr>
          <p:cNvSpPr>
            <a:spLocks noGrp="1"/>
          </p:cNvSpPr>
          <p:nvPr>
            <p:ph type="title" hasCustomPrompt="1"/>
          </p:nvPr>
        </p:nvSpPr>
        <p:spPr>
          <a:xfrm>
            <a:off x="404786" y="382816"/>
            <a:ext cx="11382428" cy="480131"/>
          </a:xfrm>
        </p:spPr>
        <p:txBody>
          <a:bodyPr/>
          <a:lstStyle>
            <a:lvl1pPr>
              <a:defRPr/>
            </a:lvl1pPr>
          </a:lstStyle>
          <a:p>
            <a:r>
              <a:rPr lang="fr-FR" err="1"/>
              <a:t>Title</a:t>
            </a:r>
            <a:r>
              <a:rPr lang="fr-FR"/>
              <a:t> of the slide</a:t>
            </a:r>
          </a:p>
        </p:txBody>
      </p:sp>
      <p:sp>
        <p:nvSpPr>
          <p:cNvPr id="14" name="Text Placeholder 8">
            <a:extLst>
              <a:ext uri="{FF2B5EF4-FFF2-40B4-BE49-F238E27FC236}">
                <a16:creationId xmlns:a16="http://schemas.microsoft.com/office/drawing/2014/main" id="{20B967EF-526B-42DF-870F-C27D85C3749D}"/>
              </a:ext>
            </a:extLst>
          </p:cNvPr>
          <p:cNvSpPr>
            <a:spLocks noGrp="1"/>
          </p:cNvSpPr>
          <p:nvPr>
            <p:ph type="body" sz="quarter" idx="18"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16" name="Content Placeholder 2">
            <a:extLst>
              <a:ext uri="{FF2B5EF4-FFF2-40B4-BE49-F238E27FC236}">
                <a16:creationId xmlns:a16="http://schemas.microsoft.com/office/drawing/2014/main" id="{C3448DD5-93B4-4A86-B5D7-CD4057F61538}"/>
              </a:ext>
            </a:extLst>
          </p:cNvPr>
          <p:cNvSpPr>
            <a:spLocks noGrp="1"/>
          </p:cNvSpPr>
          <p:nvPr>
            <p:ph idx="1" hasCustomPrompt="1"/>
          </p:nvPr>
        </p:nvSpPr>
        <p:spPr>
          <a:xfrm>
            <a:off x="404785" y="1808820"/>
            <a:ext cx="2667153" cy="3868080"/>
          </a:xfrm>
          <a:prstGeom prst="rect">
            <a:avLst/>
          </a:prstGeom>
        </p:spPr>
        <p:txBody>
          <a:bodyPr>
            <a:noAutofit/>
          </a:bodyPr>
          <a:lstStyle>
            <a:lvl1pPr>
              <a:spcBef>
                <a:spcPts val="1800"/>
              </a:spcBef>
              <a:defRPr sz="1600">
                <a:solidFill>
                  <a:schemeClr val="tx1"/>
                </a:solidFill>
              </a:defRPr>
            </a:lvl1pPr>
            <a:lvl2pPr marL="447675" indent="-314325">
              <a:buFontTx/>
              <a:buBlip>
                <a:blip r:embed="rId7"/>
              </a:buBlip>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7" name="Content Placeholder 2">
            <a:extLst>
              <a:ext uri="{FF2B5EF4-FFF2-40B4-BE49-F238E27FC236}">
                <a16:creationId xmlns:a16="http://schemas.microsoft.com/office/drawing/2014/main" id="{3D580420-D108-4DFA-B447-3503E53C92F1}"/>
              </a:ext>
            </a:extLst>
          </p:cNvPr>
          <p:cNvSpPr>
            <a:spLocks noGrp="1"/>
          </p:cNvSpPr>
          <p:nvPr>
            <p:ph idx="15" hasCustomPrompt="1"/>
          </p:nvPr>
        </p:nvSpPr>
        <p:spPr>
          <a:xfrm>
            <a:off x="3309868" y="1808820"/>
            <a:ext cx="2667153" cy="3868080"/>
          </a:xfrm>
          <a:prstGeom prst="rect">
            <a:avLst/>
          </a:prstGeom>
        </p:spPr>
        <p:txBody>
          <a:bodyPr>
            <a:noAutofit/>
          </a:bodyPr>
          <a:lstStyle>
            <a:lvl1pPr>
              <a:spcBef>
                <a:spcPts val="1800"/>
              </a:spcBef>
              <a:defRPr sz="1600">
                <a:solidFill>
                  <a:schemeClr val="tx1"/>
                </a:solidFill>
              </a:defRPr>
            </a:lvl1pPr>
            <a:lvl2pPr marL="447675" indent="-314325">
              <a:buFontTx/>
              <a:buBlip>
                <a:blip r:embed="rId7"/>
              </a:buBlip>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8" name="Content Placeholder 2">
            <a:extLst>
              <a:ext uri="{FF2B5EF4-FFF2-40B4-BE49-F238E27FC236}">
                <a16:creationId xmlns:a16="http://schemas.microsoft.com/office/drawing/2014/main" id="{22215690-EA4B-4816-B47C-BFB80C4C015D}"/>
              </a:ext>
            </a:extLst>
          </p:cNvPr>
          <p:cNvSpPr>
            <a:spLocks noGrp="1"/>
          </p:cNvSpPr>
          <p:nvPr>
            <p:ph idx="16" hasCustomPrompt="1"/>
          </p:nvPr>
        </p:nvSpPr>
        <p:spPr>
          <a:xfrm>
            <a:off x="6214951" y="1808820"/>
            <a:ext cx="2667153" cy="3868080"/>
          </a:xfrm>
          <a:prstGeom prst="rect">
            <a:avLst/>
          </a:prstGeom>
        </p:spPr>
        <p:txBody>
          <a:bodyPr>
            <a:noAutofit/>
          </a:bodyPr>
          <a:lstStyle>
            <a:lvl1pPr>
              <a:spcBef>
                <a:spcPts val="1800"/>
              </a:spcBef>
              <a:defRPr sz="1600">
                <a:solidFill>
                  <a:schemeClr val="tx1"/>
                </a:solidFill>
              </a:defRPr>
            </a:lvl1pPr>
            <a:lvl2pPr marL="447675" indent="-314325">
              <a:buFontTx/>
              <a:buBlip>
                <a:blip r:embed="rId7"/>
              </a:buBlip>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9" name="Content Placeholder 2">
            <a:extLst>
              <a:ext uri="{FF2B5EF4-FFF2-40B4-BE49-F238E27FC236}">
                <a16:creationId xmlns:a16="http://schemas.microsoft.com/office/drawing/2014/main" id="{17D90A67-975F-482E-9AB6-7B0ED64C41FE}"/>
              </a:ext>
            </a:extLst>
          </p:cNvPr>
          <p:cNvSpPr>
            <a:spLocks noGrp="1"/>
          </p:cNvSpPr>
          <p:nvPr>
            <p:ph idx="19" hasCustomPrompt="1"/>
          </p:nvPr>
        </p:nvSpPr>
        <p:spPr>
          <a:xfrm>
            <a:off x="9120035" y="1808820"/>
            <a:ext cx="2667153" cy="3868080"/>
          </a:xfrm>
          <a:prstGeom prst="rect">
            <a:avLst/>
          </a:prstGeom>
        </p:spPr>
        <p:txBody>
          <a:bodyPr>
            <a:noAutofit/>
          </a:bodyPr>
          <a:lstStyle>
            <a:lvl1pPr>
              <a:spcBef>
                <a:spcPts val="1800"/>
              </a:spcBef>
              <a:defRPr sz="1600">
                <a:solidFill>
                  <a:schemeClr val="tx1"/>
                </a:solidFill>
              </a:defRPr>
            </a:lvl1pPr>
            <a:lvl2pPr marL="447675" indent="-314325">
              <a:buFontTx/>
              <a:buBlip>
                <a:blip r:embed="rId7"/>
              </a:buBlip>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20" name="Cadre 19">
            <a:extLst>
              <a:ext uri="{FF2B5EF4-FFF2-40B4-BE49-F238E27FC236}">
                <a16:creationId xmlns:a16="http://schemas.microsoft.com/office/drawing/2014/main" id="{886789B0-90FF-4F37-9433-42344C0A572F}"/>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3" name="Text Placeholder 5">
            <a:extLst>
              <a:ext uri="{FF2B5EF4-FFF2-40B4-BE49-F238E27FC236}">
                <a16:creationId xmlns:a16="http://schemas.microsoft.com/office/drawing/2014/main" id="{280BA077-27FC-41FB-9A93-6BD14A48D7F0}"/>
              </a:ext>
            </a:extLst>
          </p:cNvPr>
          <p:cNvSpPr>
            <a:spLocks noGrp="1"/>
          </p:cNvSpPr>
          <p:nvPr>
            <p:ph type="body" sz="quarter" idx="20" hasCustomPrompt="1"/>
          </p:nvPr>
        </p:nvSpPr>
        <p:spPr>
          <a:xfrm>
            <a:off x="399865" y="1346865"/>
            <a:ext cx="2383767" cy="353943"/>
          </a:xfrm>
          <a:prstGeom prst="rect">
            <a:avLst/>
          </a:prstGeom>
          <a:noFill/>
        </p:spPr>
        <p:txBody>
          <a:bodyPr wrap="none" lIns="108000" rIns="108000" bIns="0">
            <a:spAutoFit/>
          </a:bodyPr>
          <a:lstStyle>
            <a:lvl1pPr marL="0" indent="0">
              <a:buNone/>
              <a:defRPr sz="2000">
                <a:solidFill>
                  <a:schemeClr val="tx2"/>
                </a:solidFill>
              </a:defRPr>
            </a:lvl1pPr>
          </a:lstStyle>
          <a:p>
            <a:pPr lvl="0"/>
            <a:r>
              <a:rPr lang="en-GB"/>
              <a:t>Subtitle of the slide</a:t>
            </a:r>
          </a:p>
        </p:txBody>
      </p:sp>
    </p:spTree>
    <p:extLst>
      <p:ext uri="{BB962C8B-B14F-4D97-AF65-F5344CB8AC3E}">
        <p14:creationId xmlns:p14="http://schemas.microsoft.com/office/powerpoint/2010/main" val="3996462411"/>
      </p:ext>
    </p:extLst>
  </p:cSld>
  <p:clrMapOvr>
    <a:masterClrMapping/>
  </p:clrMapOvr>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 columns with dividers">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2"/>
            </p:custDataLst>
            <p:extLst>
              <p:ext uri="{D42A27DB-BD31-4B8C-83A1-F6EECF244321}">
                <p14:modId xmlns:p14="http://schemas.microsoft.com/office/powerpoint/2010/main" val="1479085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9487" name="Diapositive think-cell" r:id="rId5" imgW="532" imgH="530" progId="TCLayout.ActiveDocument.1">
                  <p:embed/>
                </p:oleObj>
              </mc:Choice>
              <mc:Fallback>
                <p:oleObj name="Diapositive think-cell" r:id="rId5"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04785" y="1808820"/>
            <a:ext cx="2667153" cy="3868080"/>
          </a:xfrm>
          <a:prstGeom prst="rect">
            <a:avLst/>
          </a:prstGeom>
        </p:spPr>
        <p:txBody>
          <a:bodyPr>
            <a:noAutofit/>
          </a:bodyPr>
          <a:lstStyle>
            <a:lvl1pPr>
              <a:spcBef>
                <a:spcPts val="1800"/>
              </a:spcBef>
              <a:defRPr sz="1600">
                <a:solidFill>
                  <a:schemeClr val="tx1"/>
                </a:solidFill>
              </a:defRPr>
            </a:lvl1pPr>
            <a:lvl2pPr marL="447675" indent="-314325">
              <a:buFontTx/>
              <a:buBlip>
                <a:blip r:embed="rId7"/>
              </a:buBlip>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1" name="Espace réservé du numéro de diapositive 10">
            <a:extLst>
              <a:ext uri="{FF2B5EF4-FFF2-40B4-BE49-F238E27FC236}">
                <a16:creationId xmlns:a16="http://schemas.microsoft.com/office/drawing/2014/main" id="{D13C9137-663D-49DC-8F1F-B4154A1768F8}"/>
              </a:ext>
            </a:extLst>
          </p:cNvPr>
          <p:cNvSpPr>
            <a:spLocks noGrp="1"/>
          </p:cNvSpPr>
          <p:nvPr>
            <p:ph type="sldNum" sz="quarter" idx="14"/>
          </p:nvPr>
        </p:nvSpPr>
        <p:spPr/>
        <p:txBody>
          <a:bodyPr/>
          <a:lstStyle/>
          <a:p>
            <a:fld id="{D61AABEC-672F-4B68-B914-690DA978312C}" type="slidenum">
              <a:rPr lang="en-GB" smtClean="0"/>
              <a:pPr/>
              <a:t>‹#›</a:t>
            </a:fld>
            <a:r>
              <a:rPr lang="en-GB"/>
              <a:t> ‒ </a:t>
            </a:r>
          </a:p>
        </p:txBody>
      </p:sp>
      <p:sp>
        <p:nvSpPr>
          <p:cNvPr id="10" name="Content Placeholder 2">
            <a:extLst>
              <a:ext uri="{FF2B5EF4-FFF2-40B4-BE49-F238E27FC236}">
                <a16:creationId xmlns:a16="http://schemas.microsoft.com/office/drawing/2014/main" id="{58EBDB8A-A132-411F-B6B9-59DC085B79E1}"/>
              </a:ext>
            </a:extLst>
          </p:cNvPr>
          <p:cNvSpPr>
            <a:spLocks noGrp="1"/>
          </p:cNvSpPr>
          <p:nvPr>
            <p:ph idx="15" hasCustomPrompt="1"/>
          </p:nvPr>
        </p:nvSpPr>
        <p:spPr>
          <a:xfrm>
            <a:off x="3309868" y="1808820"/>
            <a:ext cx="2667153" cy="3868080"/>
          </a:xfrm>
          <a:prstGeom prst="rect">
            <a:avLst/>
          </a:prstGeom>
        </p:spPr>
        <p:txBody>
          <a:bodyPr>
            <a:noAutofit/>
          </a:bodyPr>
          <a:lstStyle>
            <a:lvl1pPr>
              <a:spcBef>
                <a:spcPts val="1800"/>
              </a:spcBef>
              <a:defRPr sz="1600">
                <a:solidFill>
                  <a:schemeClr val="tx1"/>
                </a:solidFill>
              </a:defRPr>
            </a:lvl1pPr>
            <a:lvl2pPr marL="447675" indent="-314325">
              <a:buFontTx/>
              <a:buBlip>
                <a:blip r:embed="rId7"/>
              </a:buBlip>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2" name="Content Placeholder 2">
            <a:extLst>
              <a:ext uri="{FF2B5EF4-FFF2-40B4-BE49-F238E27FC236}">
                <a16:creationId xmlns:a16="http://schemas.microsoft.com/office/drawing/2014/main" id="{DACE61B7-02B5-4E0A-8D96-29AA5F2E9A05}"/>
              </a:ext>
            </a:extLst>
          </p:cNvPr>
          <p:cNvSpPr>
            <a:spLocks noGrp="1"/>
          </p:cNvSpPr>
          <p:nvPr>
            <p:ph idx="16" hasCustomPrompt="1"/>
          </p:nvPr>
        </p:nvSpPr>
        <p:spPr>
          <a:xfrm>
            <a:off x="6214951" y="1808820"/>
            <a:ext cx="2667153" cy="3868080"/>
          </a:xfrm>
          <a:prstGeom prst="rect">
            <a:avLst/>
          </a:prstGeom>
        </p:spPr>
        <p:txBody>
          <a:bodyPr>
            <a:noAutofit/>
          </a:bodyPr>
          <a:lstStyle>
            <a:lvl1pPr>
              <a:spcBef>
                <a:spcPts val="1800"/>
              </a:spcBef>
              <a:defRPr sz="1600">
                <a:solidFill>
                  <a:schemeClr val="tx1"/>
                </a:solidFill>
              </a:defRPr>
            </a:lvl1pPr>
            <a:lvl2pPr marL="447675" indent="-314325">
              <a:buFontTx/>
              <a:buBlip>
                <a:blip r:embed="rId7"/>
              </a:buBlip>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6" name="Titre 5">
            <a:extLst>
              <a:ext uri="{FF2B5EF4-FFF2-40B4-BE49-F238E27FC236}">
                <a16:creationId xmlns:a16="http://schemas.microsoft.com/office/drawing/2014/main" id="{826B9503-2AC4-450D-A0D4-5019A3085BE9}"/>
              </a:ext>
            </a:extLst>
          </p:cNvPr>
          <p:cNvSpPr>
            <a:spLocks noGrp="1"/>
          </p:cNvSpPr>
          <p:nvPr>
            <p:ph type="title" hasCustomPrompt="1"/>
          </p:nvPr>
        </p:nvSpPr>
        <p:spPr>
          <a:xfrm>
            <a:off x="404786" y="382816"/>
            <a:ext cx="11382428" cy="480131"/>
          </a:xfrm>
        </p:spPr>
        <p:txBody>
          <a:bodyPr/>
          <a:lstStyle>
            <a:lvl1pPr>
              <a:defRPr/>
            </a:lvl1pPr>
          </a:lstStyle>
          <a:p>
            <a:r>
              <a:rPr lang="fr-FR" err="1"/>
              <a:t>Title</a:t>
            </a:r>
            <a:r>
              <a:rPr lang="fr-FR"/>
              <a:t> of the slide</a:t>
            </a:r>
          </a:p>
        </p:txBody>
      </p:sp>
      <p:sp>
        <p:nvSpPr>
          <p:cNvPr id="14" name="Text Placeholder 8">
            <a:extLst>
              <a:ext uri="{FF2B5EF4-FFF2-40B4-BE49-F238E27FC236}">
                <a16:creationId xmlns:a16="http://schemas.microsoft.com/office/drawing/2014/main" id="{20B967EF-526B-42DF-870F-C27D85C3749D}"/>
              </a:ext>
            </a:extLst>
          </p:cNvPr>
          <p:cNvSpPr>
            <a:spLocks noGrp="1"/>
          </p:cNvSpPr>
          <p:nvPr>
            <p:ph type="body" sz="quarter" idx="18"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15" name="Content Placeholder 2">
            <a:extLst>
              <a:ext uri="{FF2B5EF4-FFF2-40B4-BE49-F238E27FC236}">
                <a16:creationId xmlns:a16="http://schemas.microsoft.com/office/drawing/2014/main" id="{1D0309A2-2C77-4A6B-86B6-B5D04081C276}"/>
              </a:ext>
            </a:extLst>
          </p:cNvPr>
          <p:cNvSpPr>
            <a:spLocks noGrp="1"/>
          </p:cNvSpPr>
          <p:nvPr>
            <p:ph idx="19" hasCustomPrompt="1"/>
          </p:nvPr>
        </p:nvSpPr>
        <p:spPr>
          <a:xfrm>
            <a:off x="9120035" y="1808820"/>
            <a:ext cx="2667153" cy="3868080"/>
          </a:xfrm>
          <a:prstGeom prst="rect">
            <a:avLst/>
          </a:prstGeom>
        </p:spPr>
        <p:txBody>
          <a:bodyPr>
            <a:noAutofit/>
          </a:bodyPr>
          <a:lstStyle>
            <a:lvl1pPr>
              <a:spcBef>
                <a:spcPts val="1800"/>
              </a:spcBef>
              <a:defRPr sz="1600">
                <a:solidFill>
                  <a:schemeClr val="tx1"/>
                </a:solidFill>
              </a:defRPr>
            </a:lvl1pPr>
            <a:lvl2pPr marL="447675" indent="-314325">
              <a:buFontTx/>
              <a:buBlip>
                <a:blip r:embed="rId7"/>
              </a:buBlip>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cxnSp>
        <p:nvCxnSpPr>
          <p:cNvPr id="16" name="Straight Connector 35">
            <a:extLst>
              <a:ext uri="{FF2B5EF4-FFF2-40B4-BE49-F238E27FC236}">
                <a16:creationId xmlns:a16="http://schemas.microsoft.com/office/drawing/2014/main" id="{5BACBC25-5487-4894-AB69-DC61AF350FEE}"/>
              </a:ext>
            </a:extLst>
          </p:cNvPr>
          <p:cNvCxnSpPr>
            <a:cxnSpLocks/>
          </p:cNvCxnSpPr>
          <p:nvPr userDrawn="1"/>
        </p:nvCxnSpPr>
        <p:spPr>
          <a:xfrm flipV="1">
            <a:off x="3190903"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8" name="Straight Connector 35">
            <a:extLst>
              <a:ext uri="{FF2B5EF4-FFF2-40B4-BE49-F238E27FC236}">
                <a16:creationId xmlns:a16="http://schemas.microsoft.com/office/drawing/2014/main" id="{F1570288-B026-49B2-AE34-8E27B6EB2D8D}"/>
              </a:ext>
            </a:extLst>
          </p:cNvPr>
          <p:cNvCxnSpPr>
            <a:cxnSpLocks/>
          </p:cNvCxnSpPr>
          <p:nvPr userDrawn="1"/>
        </p:nvCxnSpPr>
        <p:spPr>
          <a:xfrm flipV="1">
            <a:off x="6095986"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9" name="Straight Connector 35">
            <a:extLst>
              <a:ext uri="{FF2B5EF4-FFF2-40B4-BE49-F238E27FC236}">
                <a16:creationId xmlns:a16="http://schemas.microsoft.com/office/drawing/2014/main" id="{FDF868AB-0A81-40C5-9695-1BD120946D0A}"/>
              </a:ext>
            </a:extLst>
          </p:cNvPr>
          <p:cNvCxnSpPr>
            <a:cxnSpLocks/>
          </p:cNvCxnSpPr>
          <p:nvPr userDrawn="1"/>
        </p:nvCxnSpPr>
        <p:spPr>
          <a:xfrm flipV="1">
            <a:off x="9001069"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20" name="Cadre 19">
            <a:extLst>
              <a:ext uri="{FF2B5EF4-FFF2-40B4-BE49-F238E27FC236}">
                <a16:creationId xmlns:a16="http://schemas.microsoft.com/office/drawing/2014/main" id="{3C50CCED-DF68-4D21-B175-373AD9E463DD}"/>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7" name="Text Placeholder 5">
            <a:extLst>
              <a:ext uri="{FF2B5EF4-FFF2-40B4-BE49-F238E27FC236}">
                <a16:creationId xmlns:a16="http://schemas.microsoft.com/office/drawing/2014/main" id="{9662D3B7-0344-4CA3-BB4D-B98E7E5ECEEA}"/>
              </a:ext>
            </a:extLst>
          </p:cNvPr>
          <p:cNvSpPr>
            <a:spLocks noGrp="1"/>
          </p:cNvSpPr>
          <p:nvPr>
            <p:ph type="body" sz="quarter" idx="20" hasCustomPrompt="1"/>
          </p:nvPr>
        </p:nvSpPr>
        <p:spPr>
          <a:xfrm>
            <a:off x="399865" y="1346865"/>
            <a:ext cx="2383767" cy="353943"/>
          </a:xfrm>
          <a:prstGeom prst="rect">
            <a:avLst/>
          </a:prstGeom>
          <a:noFill/>
        </p:spPr>
        <p:txBody>
          <a:bodyPr wrap="none" lIns="108000" rIns="108000" bIns="0">
            <a:spAutoFit/>
          </a:bodyPr>
          <a:lstStyle>
            <a:lvl1pPr marL="0" indent="0">
              <a:buNone/>
              <a:defRPr sz="2000">
                <a:solidFill>
                  <a:schemeClr val="tx2"/>
                </a:solidFill>
              </a:defRPr>
            </a:lvl1pPr>
          </a:lstStyle>
          <a:p>
            <a:pPr lvl="0"/>
            <a:r>
              <a:rPr lang="en-GB"/>
              <a:t>Subtitle of the slide</a:t>
            </a:r>
          </a:p>
        </p:txBody>
      </p:sp>
    </p:spTree>
    <p:extLst>
      <p:ext uri="{BB962C8B-B14F-4D97-AF65-F5344CB8AC3E}">
        <p14:creationId xmlns:p14="http://schemas.microsoft.com/office/powerpoint/2010/main" val="325205262"/>
      </p:ext>
    </p:extLst>
  </p:cSld>
  <p:clrMapOvr>
    <a:masterClrMapping/>
  </p:clrMapOvr>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2"/>
            </p:custDataLst>
            <p:extLst>
              <p:ext uri="{D42A27DB-BD31-4B8C-83A1-F6EECF244321}">
                <p14:modId xmlns:p14="http://schemas.microsoft.com/office/powerpoint/2010/main" val="145103640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103" name="Diapositive think-cell" r:id="rId5" imgW="532" imgH="530" progId="TCLayout.ActiveDocument.1">
                  <p:embed/>
                </p:oleObj>
              </mc:Choice>
              <mc:Fallback>
                <p:oleObj name="Diapositive think-cell" r:id="rId5"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04786" y="1808820"/>
            <a:ext cx="7584906" cy="3868080"/>
          </a:xfrm>
          <a:prstGeom prst="rect">
            <a:avLst/>
          </a:prstGeom>
        </p:spPr>
        <p:txBody>
          <a:bodyPr>
            <a:noAutofit/>
          </a:bodyPr>
          <a:lstStyle>
            <a:lvl1pPr>
              <a:spcBef>
                <a:spcPts val="1800"/>
              </a:spcBef>
              <a:defRPr sz="1600">
                <a:solidFill>
                  <a:schemeClr val="tx1"/>
                </a:solidFill>
              </a:defRPr>
            </a:lvl1pPr>
            <a:lvl2pPr>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a:t>Your text here</a:t>
            </a:r>
          </a:p>
          <a:p>
            <a:pPr lvl="1"/>
            <a:r>
              <a:rPr lang="en-GB"/>
              <a:t>Text level 1</a:t>
            </a:r>
          </a:p>
          <a:p>
            <a:pPr lvl="2"/>
            <a:r>
              <a:rPr lang="en-GB"/>
              <a:t>Text level 2</a:t>
            </a:r>
          </a:p>
        </p:txBody>
      </p:sp>
      <p:sp>
        <p:nvSpPr>
          <p:cNvPr id="6" name="Text Placeholder 5">
            <a:extLst>
              <a:ext uri="{FF2B5EF4-FFF2-40B4-BE49-F238E27FC236}">
                <a16:creationId xmlns:a16="http://schemas.microsoft.com/office/drawing/2014/main" id="{77735C07-2264-401E-9223-98C1CA429B7F}"/>
              </a:ext>
            </a:extLst>
          </p:cNvPr>
          <p:cNvSpPr>
            <a:spLocks noGrp="1"/>
          </p:cNvSpPr>
          <p:nvPr>
            <p:ph type="body" sz="quarter" idx="15" hasCustomPrompt="1"/>
          </p:nvPr>
        </p:nvSpPr>
        <p:spPr>
          <a:xfrm>
            <a:off x="404786" y="1357678"/>
            <a:ext cx="2311063" cy="353943"/>
          </a:xfrm>
          <a:prstGeom prst="rect">
            <a:avLst/>
          </a:prstGeom>
          <a:noFill/>
        </p:spPr>
        <p:txBody>
          <a:bodyPr wrap="none" lIns="72000" rIns="72000" bIns="0">
            <a:spAutoFit/>
          </a:bodyPr>
          <a:lstStyle>
            <a:lvl1pPr marL="0" indent="0">
              <a:buNone/>
              <a:defRPr sz="2000">
                <a:solidFill>
                  <a:schemeClr val="tx2"/>
                </a:solidFill>
              </a:defRPr>
            </a:lvl1pPr>
          </a:lstStyle>
          <a:p>
            <a:pPr lvl="0"/>
            <a:r>
              <a:rPr lang="en-GB"/>
              <a:t>Subtitle of the slide</a:t>
            </a:r>
          </a:p>
        </p:txBody>
      </p:sp>
      <p:sp>
        <p:nvSpPr>
          <p:cNvPr id="10" name="Text Placeholder 8">
            <a:extLst>
              <a:ext uri="{FF2B5EF4-FFF2-40B4-BE49-F238E27FC236}">
                <a16:creationId xmlns:a16="http://schemas.microsoft.com/office/drawing/2014/main" id="{A72C4E26-BE79-4277-9CB6-37B313081844}"/>
              </a:ext>
            </a:extLst>
          </p:cNvPr>
          <p:cNvSpPr>
            <a:spLocks noGrp="1"/>
          </p:cNvSpPr>
          <p:nvPr>
            <p:ph type="body" sz="quarter" idx="17"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7" name="Espace réservé du numéro de diapositive 6">
            <a:extLst>
              <a:ext uri="{FF2B5EF4-FFF2-40B4-BE49-F238E27FC236}">
                <a16:creationId xmlns:a16="http://schemas.microsoft.com/office/drawing/2014/main" id="{6426E006-4F5B-402C-916F-29E383EE0863}"/>
              </a:ext>
            </a:extLst>
          </p:cNvPr>
          <p:cNvSpPr>
            <a:spLocks noGrp="1"/>
          </p:cNvSpPr>
          <p:nvPr>
            <p:ph type="sldNum" sz="quarter" idx="18"/>
          </p:nvPr>
        </p:nvSpPr>
        <p:spPr/>
        <p:txBody>
          <a:bodyPr/>
          <a:lstStyle/>
          <a:p>
            <a:fld id="{D61AABEC-672F-4B68-B914-690DA978312C}" type="slidenum">
              <a:rPr lang="en-GB" smtClean="0"/>
              <a:pPr/>
              <a:t>‹#›</a:t>
            </a:fld>
            <a:r>
              <a:rPr lang="en-GB"/>
              <a:t> ‒ </a:t>
            </a:r>
          </a:p>
        </p:txBody>
      </p:sp>
      <p:sp>
        <p:nvSpPr>
          <p:cNvPr id="8" name="Titre 7">
            <a:extLst>
              <a:ext uri="{FF2B5EF4-FFF2-40B4-BE49-F238E27FC236}">
                <a16:creationId xmlns:a16="http://schemas.microsoft.com/office/drawing/2014/main" id="{E05915BF-F664-49DE-8489-CADDC55CA228}"/>
              </a:ext>
            </a:extLst>
          </p:cNvPr>
          <p:cNvSpPr>
            <a:spLocks noGrp="1"/>
          </p:cNvSpPr>
          <p:nvPr>
            <p:ph type="title" hasCustomPrompt="1"/>
          </p:nvPr>
        </p:nvSpPr>
        <p:spPr/>
        <p:txBody>
          <a:bodyPr/>
          <a:lstStyle>
            <a:lvl1pPr>
              <a:defRPr/>
            </a:lvl1pPr>
          </a:lstStyle>
          <a:p>
            <a:r>
              <a:rPr lang="fr-FR"/>
              <a:t>TITLE OF THE SLIDE</a:t>
            </a:r>
          </a:p>
        </p:txBody>
      </p:sp>
      <p:sp>
        <p:nvSpPr>
          <p:cNvPr id="9" name="Cadre 8">
            <a:extLst>
              <a:ext uri="{FF2B5EF4-FFF2-40B4-BE49-F238E27FC236}">
                <a16:creationId xmlns:a16="http://schemas.microsoft.com/office/drawing/2014/main" id="{2F76EB0B-D792-435A-A672-36B46B20BA9C}"/>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1193695246"/>
      </p:ext>
    </p:extLst>
  </p:cSld>
  <p:clrMapOvr>
    <a:masterClrMapping/>
  </p:clrMapOvr>
  <p:extLst>
    <p:ext uri="{DCECCB84-F9BA-43D5-87BE-67443E8EF086}">
      <p15:sldGuideLst xmlns:p15="http://schemas.microsoft.com/office/powerpoint/2012/main">
        <p15:guide id="1" pos="248" userDrawn="1">
          <p15:clr>
            <a:srgbClr val="F26B43"/>
          </p15:clr>
        </p15:guide>
        <p15:guide id="2" pos="7425" userDrawn="1">
          <p15:clr>
            <a:srgbClr val="F26B43"/>
          </p15:clr>
        </p15:guide>
        <p15:guide id="3" orient="horz" pos="232" userDrawn="1">
          <p15:clr>
            <a:srgbClr val="F26B43"/>
          </p15:clr>
        </p15:guide>
        <p15:guide id="5" orient="horz" pos="1136" userDrawn="1">
          <p15:clr>
            <a:srgbClr val="F26B43"/>
          </p15:clr>
        </p15:guide>
        <p15:guide id="6" orient="horz" pos="3584" userDrawn="1">
          <p15:clr>
            <a:srgbClr val="F26B43"/>
          </p15:clr>
        </p15:guide>
        <p15:guide id="7" orient="horz" pos="3906" userDrawn="1">
          <p15:clr>
            <a:srgbClr val="F26B43"/>
          </p15:clr>
        </p15:guide>
        <p15:guide id="8" orient="horz" pos="4156" userDrawn="1">
          <p15:clr>
            <a:srgbClr val="F26B43"/>
          </p15:clr>
        </p15:guide>
        <p15:guide id="9" pos="306" userDrawn="1">
          <p15:clr>
            <a:srgbClr val="A4A3A4"/>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Empty_Dark Blue Bg">
    <p:bg>
      <p:bgPr>
        <a:solidFill>
          <a:schemeClr val="accent1"/>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2"/>
            </p:custDataLst>
            <p:extLst>
              <p:ext uri="{D42A27DB-BD31-4B8C-83A1-F6EECF244321}">
                <p14:modId xmlns:p14="http://schemas.microsoft.com/office/powerpoint/2010/main" val="69539675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511" name="Diapositive think-cell" r:id="rId5" imgW="532" imgH="530" progId="TCLayout.ActiveDocument.1">
                  <p:embed/>
                </p:oleObj>
              </mc:Choice>
              <mc:Fallback>
                <p:oleObj name="Diapositive think-cell" r:id="rId5"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pic>
        <p:nvPicPr>
          <p:cNvPr id="10" name="Graphique 8">
            <a:extLst>
              <a:ext uri="{FF2B5EF4-FFF2-40B4-BE49-F238E27FC236}">
                <a16:creationId xmlns:a16="http://schemas.microsoft.com/office/drawing/2014/main" id="{03FBAD7D-854D-404C-B8B3-4E2C7D8E19D0}"/>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15" name="Espace réservé du numéro de diapositive 2">
            <a:extLst>
              <a:ext uri="{FF2B5EF4-FFF2-40B4-BE49-F238E27FC236}">
                <a16:creationId xmlns:a16="http://schemas.microsoft.com/office/drawing/2014/main" id="{3E5B363C-4834-4022-B3EF-4F0B2F86B47B}"/>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pPr/>
              <a:t>‹#›</a:t>
            </a:fld>
            <a:r>
              <a:rPr lang="en-GB"/>
              <a:t> ‒ </a:t>
            </a:r>
          </a:p>
        </p:txBody>
      </p:sp>
      <p:sp>
        <p:nvSpPr>
          <p:cNvPr id="17" name="Espace réservé du pied de page 4">
            <a:extLst>
              <a:ext uri="{FF2B5EF4-FFF2-40B4-BE49-F238E27FC236}">
                <a16:creationId xmlns:a16="http://schemas.microsoft.com/office/drawing/2014/main" id="{536A3F82-5F59-45E4-A8C9-83EAACE14FE8}"/>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5" name="Titre 4">
            <a:extLst>
              <a:ext uri="{FF2B5EF4-FFF2-40B4-BE49-F238E27FC236}">
                <a16:creationId xmlns:a16="http://schemas.microsoft.com/office/drawing/2014/main" id="{DC39ED46-ACD4-4140-8AE3-6EA8A681DA9A}"/>
              </a:ext>
            </a:extLst>
          </p:cNvPr>
          <p:cNvSpPr>
            <a:spLocks noGrp="1"/>
          </p:cNvSpPr>
          <p:nvPr>
            <p:ph type="title" hasCustomPrompt="1"/>
          </p:nvPr>
        </p:nvSpPr>
        <p:spPr/>
        <p:txBody>
          <a:bodyPr/>
          <a:lstStyle>
            <a:lvl1pPr>
              <a:defRPr>
                <a:solidFill>
                  <a:schemeClr val="bg1"/>
                </a:solidFill>
              </a:defRPr>
            </a:lvl1pPr>
          </a:lstStyle>
          <a:p>
            <a:r>
              <a:rPr lang="fr-FR" err="1"/>
              <a:t>Title</a:t>
            </a:r>
            <a:r>
              <a:rPr lang="fr-FR"/>
              <a:t> of the slide</a:t>
            </a:r>
          </a:p>
        </p:txBody>
      </p:sp>
      <p:sp>
        <p:nvSpPr>
          <p:cNvPr id="11" name="Text Placeholder 8">
            <a:extLst>
              <a:ext uri="{FF2B5EF4-FFF2-40B4-BE49-F238E27FC236}">
                <a16:creationId xmlns:a16="http://schemas.microsoft.com/office/drawing/2014/main" id="{2B038926-763C-48F5-9721-AE1BAF188A38}"/>
              </a:ext>
            </a:extLst>
          </p:cNvPr>
          <p:cNvSpPr>
            <a:spLocks noGrp="1"/>
          </p:cNvSpPr>
          <p:nvPr>
            <p:ph type="body" sz="quarter" idx="17"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12" name="Cadre 11">
            <a:extLst>
              <a:ext uri="{FF2B5EF4-FFF2-40B4-BE49-F238E27FC236}">
                <a16:creationId xmlns:a16="http://schemas.microsoft.com/office/drawing/2014/main" id="{1B796240-8CD8-43A3-8D1A-C67B7CF9EE7B}"/>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3" name="Text Placeholder 5">
            <a:extLst>
              <a:ext uri="{FF2B5EF4-FFF2-40B4-BE49-F238E27FC236}">
                <a16:creationId xmlns:a16="http://schemas.microsoft.com/office/drawing/2014/main" id="{CE811145-30D4-4346-98CA-B97A784975AD}"/>
              </a:ext>
            </a:extLst>
          </p:cNvPr>
          <p:cNvSpPr>
            <a:spLocks noGrp="1"/>
          </p:cNvSpPr>
          <p:nvPr>
            <p:ph type="body" sz="quarter" idx="15"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Tree>
    <p:extLst>
      <p:ext uri="{BB962C8B-B14F-4D97-AF65-F5344CB8AC3E}">
        <p14:creationId xmlns:p14="http://schemas.microsoft.com/office/powerpoint/2010/main" val="746130063"/>
      </p:ext>
    </p:extLst>
  </p:cSld>
  <p:clrMapOvr>
    <a:masterClrMapping/>
  </p:clrMapOvr>
  <p:extLst>
    <p:ext uri="{DCECCB84-F9BA-43D5-87BE-67443E8EF086}">
      <p15:sldGuideLst xmlns:p15="http://schemas.microsoft.com/office/powerpoint/2012/main">
        <p15:guide id="1" pos="248">
          <p15:clr>
            <a:srgbClr val="F26B43"/>
          </p15:clr>
        </p15:guide>
        <p15:guide id="2" pos="7428">
          <p15:clr>
            <a:srgbClr val="F26B43"/>
          </p15:clr>
        </p15:guide>
        <p15:guide id="3" orient="horz" pos="232" userDrawn="1">
          <p15:clr>
            <a:srgbClr val="F26B43"/>
          </p15:clr>
        </p15:guide>
        <p15:guide id="5" orient="horz" pos="1136">
          <p15:clr>
            <a:srgbClr val="F26B43"/>
          </p15:clr>
        </p15:guide>
        <p15:guide id="6" orient="horz" pos="3584">
          <p15:clr>
            <a:srgbClr val="F26B43"/>
          </p15:clr>
        </p15:guide>
        <p15:guide id="7" orient="horz" pos="3906" userDrawn="1">
          <p15:clr>
            <a:srgbClr val="F26B43"/>
          </p15:clr>
        </p15:guide>
        <p15:guide id="8" orient="horz" pos="4156" userDrawn="1">
          <p15:clr>
            <a:srgbClr val="F26B43"/>
          </p15:clr>
        </p15:guide>
        <p15:guide id="9" pos="306" userDrawn="1">
          <p15:clr>
            <a:srgbClr val="A4A3A4"/>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ontent_Dark Blue Bg">
    <p:bg>
      <p:bgPr>
        <a:solidFill>
          <a:schemeClr val="accent1"/>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2"/>
            </p:custDataLst>
            <p:extLst>
              <p:ext uri="{D42A27DB-BD31-4B8C-83A1-F6EECF244321}">
                <p14:modId xmlns:p14="http://schemas.microsoft.com/office/powerpoint/2010/main" val="12774926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1535" name="Diapositive think-cell" r:id="rId5" imgW="532" imgH="530" progId="TCLayout.ActiveDocument.1">
                  <p:embed/>
                </p:oleObj>
              </mc:Choice>
              <mc:Fallback>
                <p:oleObj name="Diapositive think-cell" r:id="rId5"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3" name="Espace réservé du contenu 2">
            <a:extLst>
              <a:ext uri="{FF2B5EF4-FFF2-40B4-BE49-F238E27FC236}">
                <a16:creationId xmlns:a16="http://schemas.microsoft.com/office/drawing/2014/main" id="{1703231E-4063-4D72-A4F3-5BF19050C303}"/>
              </a:ext>
            </a:extLst>
          </p:cNvPr>
          <p:cNvSpPr>
            <a:spLocks noGrp="1"/>
          </p:cNvSpPr>
          <p:nvPr>
            <p:ph idx="1" hasCustomPrompt="1"/>
          </p:nvPr>
        </p:nvSpPr>
        <p:spPr>
          <a:xfrm>
            <a:off x="404786" y="1808820"/>
            <a:ext cx="8319506" cy="3868080"/>
          </a:xfrm>
          <a:prstGeom prst="rect">
            <a:avLst/>
          </a:prstGeom>
        </p:spPr>
        <p:txBody>
          <a:bodyPr/>
          <a:lstStyle>
            <a:lvl1pPr>
              <a:defRPr>
                <a:solidFill>
                  <a:schemeClr val="bg1"/>
                </a:solidFill>
              </a:defRPr>
            </a:lvl1pPr>
            <a:lvl2pPr marL="447675" indent="-314325">
              <a:buFontTx/>
              <a:buBlip>
                <a:blip r:embed="rId7"/>
              </a:buBlip>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change the text styles on the slide master</a:t>
            </a:r>
          </a:p>
          <a:p>
            <a:pPr lvl="1"/>
            <a:r>
              <a:rPr lang="en-GB"/>
              <a:t>Second level</a:t>
            </a:r>
          </a:p>
          <a:p>
            <a:pPr lvl="2"/>
            <a:r>
              <a:rPr lang="en-GB"/>
              <a:t>Third level</a:t>
            </a:r>
          </a:p>
        </p:txBody>
      </p:sp>
      <p:pic>
        <p:nvPicPr>
          <p:cNvPr id="14" name="Graphique 8">
            <a:extLst>
              <a:ext uri="{FF2B5EF4-FFF2-40B4-BE49-F238E27FC236}">
                <a16:creationId xmlns:a16="http://schemas.microsoft.com/office/drawing/2014/main" id="{5266C08B-2F7E-4F8B-BF8E-E61C11C088ED}"/>
              </a:ext>
            </a:extLst>
          </p:cNvPr>
          <p:cNvPicPr>
            <a:picLocks noChangeAspect="1"/>
          </p:cNvPicPr>
          <p:nvPr userDrawn="1"/>
        </p:nvPicPr>
        <p:blipFill>
          <a:blip r:embed="rId8">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5" name="Titre 4">
            <a:extLst>
              <a:ext uri="{FF2B5EF4-FFF2-40B4-BE49-F238E27FC236}">
                <a16:creationId xmlns:a16="http://schemas.microsoft.com/office/drawing/2014/main" id="{CE0DAD37-9E91-4CB5-BBFB-D7D0AE680ADC}"/>
              </a:ext>
            </a:extLst>
          </p:cNvPr>
          <p:cNvSpPr>
            <a:spLocks noGrp="1"/>
          </p:cNvSpPr>
          <p:nvPr>
            <p:ph type="title" hasCustomPrompt="1"/>
          </p:nvPr>
        </p:nvSpPr>
        <p:spPr/>
        <p:txBody>
          <a:bodyPr/>
          <a:lstStyle>
            <a:lvl1pPr>
              <a:defRPr>
                <a:solidFill>
                  <a:schemeClr val="bg1"/>
                </a:solidFill>
              </a:defRPr>
            </a:lvl1pPr>
          </a:lstStyle>
          <a:p>
            <a:r>
              <a:rPr lang="fr-FR" err="1"/>
              <a:t>Title</a:t>
            </a:r>
            <a:r>
              <a:rPr lang="fr-FR"/>
              <a:t> of the slide</a:t>
            </a:r>
          </a:p>
        </p:txBody>
      </p:sp>
      <p:sp>
        <p:nvSpPr>
          <p:cNvPr id="17" name="Espace réservé du numéro de diapositive 2">
            <a:extLst>
              <a:ext uri="{FF2B5EF4-FFF2-40B4-BE49-F238E27FC236}">
                <a16:creationId xmlns:a16="http://schemas.microsoft.com/office/drawing/2014/main" id="{FF24FD81-7B55-4044-B852-C1B3DF92DCD8}"/>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pPr/>
              <a:t>‹#›</a:t>
            </a:fld>
            <a:r>
              <a:rPr lang="en-GB"/>
              <a:t> ‒ </a:t>
            </a:r>
          </a:p>
        </p:txBody>
      </p:sp>
      <p:sp>
        <p:nvSpPr>
          <p:cNvPr id="18" name="Espace réservé du pied de page 4">
            <a:extLst>
              <a:ext uri="{FF2B5EF4-FFF2-40B4-BE49-F238E27FC236}">
                <a16:creationId xmlns:a16="http://schemas.microsoft.com/office/drawing/2014/main" id="{B9B9ED51-C446-4AC1-B24E-06FFE95D92F9}"/>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1" name="Text Placeholder 8">
            <a:extLst>
              <a:ext uri="{FF2B5EF4-FFF2-40B4-BE49-F238E27FC236}">
                <a16:creationId xmlns:a16="http://schemas.microsoft.com/office/drawing/2014/main" id="{29E12D94-276B-4046-B3E1-AA0B7ECE75A3}"/>
              </a:ext>
            </a:extLst>
          </p:cNvPr>
          <p:cNvSpPr>
            <a:spLocks noGrp="1"/>
          </p:cNvSpPr>
          <p:nvPr>
            <p:ph type="body" sz="quarter" idx="17"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12" name="Cadre 11">
            <a:extLst>
              <a:ext uri="{FF2B5EF4-FFF2-40B4-BE49-F238E27FC236}">
                <a16:creationId xmlns:a16="http://schemas.microsoft.com/office/drawing/2014/main" id="{CE3DF51A-74C3-4387-8AC2-7451AC9EA26E}"/>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3" name="Text Placeholder 5">
            <a:extLst>
              <a:ext uri="{FF2B5EF4-FFF2-40B4-BE49-F238E27FC236}">
                <a16:creationId xmlns:a16="http://schemas.microsoft.com/office/drawing/2014/main" id="{D139AACC-CA50-4151-87D7-5E65665D2864}"/>
              </a:ext>
            </a:extLst>
          </p:cNvPr>
          <p:cNvSpPr>
            <a:spLocks noGrp="1"/>
          </p:cNvSpPr>
          <p:nvPr>
            <p:ph type="body" sz="quarter" idx="15"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Tree>
    <p:extLst>
      <p:ext uri="{BB962C8B-B14F-4D97-AF65-F5344CB8AC3E}">
        <p14:creationId xmlns:p14="http://schemas.microsoft.com/office/powerpoint/2010/main" val="3686634683"/>
      </p:ext>
    </p:extLst>
  </p:cSld>
  <p:clrMapOvr>
    <a:masterClrMapping/>
  </p:clrMapOvr>
  <p:extLst>
    <p:ext uri="{DCECCB84-F9BA-43D5-87BE-67443E8EF086}">
      <p15:sldGuideLst xmlns:p15="http://schemas.microsoft.com/office/powerpoint/2012/main">
        <p15:guide id="1" pos="248">
          <p15:clr>
            <a:srgbClr val="F26B43"/>
          </p15:clr>
        </p15:guide>
        <p15:guide id="2" pos="7428" userDrawn="1">
          <p15:clr>
            <a:srgbClr val="F26B43"/>
          </p15:clr>
        </p15:guide>
        <p15:guide id="3" orient="horz" pos="232" userDrawn="1">
          <p15:clr>
            <a:srgbClr val="F26B43"/>
          </p15:clr>
        </p15:guide>
        <p15:guide id="5" orient="horz" pos="1136" userDrawn="1">
          <p15:clr>
            <a:srgbClr val="F26B43"/>
          </p15:clr>
        </p15:guide>
        <p15:guide id="6" orient="horz" pos="3584">
          <p15:clr>
            <a:srgbClr val="F26B43"/>
          </p15:clr>
        </p15:guide>
        <p15:guide id="7" orient="horz" pos="3906" userDrawn="1">
          <p15:clr>
            <a:srgbClr val="F26B43"/>
          </p15:clr>
        </p15:guide>
        <p15:guide id="8" orient="horz" pos="4156" userDrawn="1">
          <p15:clr>
            <a:srgbClr val="F26B43"/>
          </p15:clr>
        </p15:guide>
        <p15:guide id="9" pos="306" userDrawn="1">
          <p15:clr>
            <a:srgbClr val="A4A3A4"/>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2 columns_Dark Blue Bg">
    <p:bg>
      <p:bgPr>
        <a:solidFill>
          <a:schemeClr val="accent1"/>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2"/>
            </p:custDataLst>
            <p:extLst>
              <p:ext uri="{D42A27DB-BD31-4B8C-83A1-F6EECF244321}">
                <p14:modId xmlns:p14="http://schemas.microsoft.com/office/powerpoint/2010/main" val="22916820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2559" name="Diapositive think-cell" r:id="rId5" imgW="532" imgH="530" progId="TCLayout.ActiveDocument.1">
                  <p:embed/>
                </p:oleObj>
              </mc:Choice>
              <mc:Fallback>
                <p:oleObj name="Diapositive think-cell" r:id="rId5"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10" name="Content Placeholder 2">
            <a:extLst>
              <a:ext uri="{FF2B5EF4-FFF2-40B4-BE49-F238E27FC236}">
                <a16:creationId xmlns:a16="http://schemas.microsoft.com/office/drawing/2014/main" id="{367D8D94-1F4F-4570-BE87-CC0ACCECF1F4}"/>
              </a:ext>
            </a:extLst>
          </p:cNvPr>
          <p:cNvSpPr>
            <a:spLocks noGrp="1"/>
          </p:cNvSpPr>
          <p:nvPr>
            <p:ph idx="1" hasCustomPrompt="1"/>
          </p:nvPr>
        </p:nvSpPr>
        <p:spPr>
          <a:xfrm>
            <a:off x="404786" y="1808820"/>
            <a:ext cx="5511194"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7"/>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1" name="Content Placeholder 2">
            <a:extLst>
              <a:ext uri="{FF2B5EF4-FFF2-40B4-BE49-F238E27FC236}">
                <a16:creationId xmlns:a16="http://schemas.microsoft.com/office/drawing/2014/main" id="{2F236AEC-C7EC-4113-A52E-42CBE9E2CEC5}"/>
              </a:ext>
            </a:extLst>
          </p:cNvPr>
          <p:cNvSpPr>
            <a:spLocks noGrp="1"/>
          </p:cNvSpPr>
          <p:nvPr>
            <p:ph idx="15" hasCustomPrompt="1"/>
          </p:nvPr>
        </p:nvSpPr>
        <p:spPr>
          <a:xfrm>
            <a:off x="6276022" y="1808820"/>
            <a:ext cx="5511194"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7"/>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pic>
        <p:nvPicPr>
          <p:cNvPr id="14" name="Graphique 8">
            <a:extLst>
              <a:ext uri="{FF2B5EF4-FFF2-40B4-BE49-F238E27FC236}">
                <a16:creationId xmlns:a16="http://schemas.microsoft.com/office/drawing/2014/main" id="{35F5DA09-4EA3-477B-8AB6-2107939FF734}"/>
              </a:ext>
            </a:extLst>
          </p:cNvPr>
          <p:cNvPicPr>
            <a:picLocks noChangeAspect="1"/>
          </p:cNvPicPr>
          <p:nvPr userDrawn="1"/>
        </p:nvPicPr>
        <p:blipFill>
          <a:blip r:embed="rId8">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3" name="Titre 2">
            <a:extLst>
              <a:ext uri="{FF2B5EF4-FFF2-40B4-BE49-F238E27FC236}">
                <a16:creationId xmlns:a16="http://schemas.microsoft.com/office/drawing/2014/main" id="{3F49335F-1C58-4990-9C3F-134638C480AB}"/>
              </a:ext>
            </a:extLst>
          </p:cNvPr>
          <p:cNvSpPr>
            <a:spLocks noGrp="1"/>
          </p:cNvSpPr>
          <p:nvPr>
            <p:ph type="title" hasCustomPrompt="1"/>
          </p:nvPr>
        </p:nvSpPr>
        <p:spPr/>
        <p:txBody>
          <a:bodyPr/>
          <a:lstStyle>
            <a:lvl1pPr>
              <a:defRPr>
                <a:solidFill>
                  <a:schemeClr val="bg1"/>
                </a:solidFill>
              </a:defRPr>
            </a:lvl1pPr>
          </a:lstStyle>
          <a:p>
            <a:r>
              <a:rPr lang="fr-FR" err="1"/>
              <a:t>Title</a:t>
            </a:r>
            <a:r>
              <a:rPr lang="fr-FR"/>
              <a:t> of the slide</a:t>
            </a:r>
          </a:p>
        </p:txBody>
      </p:sp>
      <p:sp>
        <p:nvSpPr>
          <p:cNvPr id="19" name="Espace réservé du numéro de diapositive 2">
            <a:extLst>
              <a:ext uri="{FF2B5EF4-FFF2-40B4-BE49-F238E27FC236}">
                <a16:creationId xmlns:a16="http://schemas.microsoft.com/office/drawing/2014/main" id="{98936663-DB8F-4803-AE7D-C907BA7F10A0}"/>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pPr/>
              <a:t>‹#›</a:t>
            </a:fld>
            <a:r>
              <a:rPr lang="en-GB"/>
              <a:t> ‒ </a:t>
            </a:r>
          </a:p>
        </p:txBody>
      </p:sp>
      <p:sp>
        <p:nvSpPr>
          <p:cNvPr id="20" name="Espace réservé du pied de page 4">
            <a:extLst>
              <a:ext uri="{FF2B5EF4-FFF2-40B4-BE49-F238E27FC236}">
                <a16:creationId xmlns:a16="http://schemas.microsoft.com/office/drawing/2014/main" id="{24E312FF-57A8-41D2-8CEA-B8E4B94D39B3}"/>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2" name="Text Placeholder 8">
            <a:extLst>
              <a:ext uri="{FF2B5EF4-FFF2-40B4-BE49-F238E27FC236}">
                <a16:creationId xmlns:a16="http://schemas.microsoft.com/office/drawing/2014/main" id="{8700E46C-E029-4D65-9750-72D1F0CADC93}"/>
              </a:ext>
            </a:extLst>
          </p:cNvPr>
          <p:cNvSpPr>
            <a:spLocks noGrp="1"/>
          </p:cNvSpPr>
          <p:nvPr>
            <p:ph type="body" sz="quarter" idx="17"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13" name="Cadre 12">
            <a:extLst>
              <a:ext uri="{FF2B5EF4-FFF2-40B4-BE49-F238E27FC236}">
                <a16:creationId xmlns:a16="http://schemas.microsoft.com/office/drawing/2014/main" id="{A3C6331E-7AA2-48FC-848A-107CE4F05F72}"/>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5" name="Text Placeholder 5">
            <a:extLst>
              <a:ext uri="{FF2B5EF4-FFF2-40B4-BE49-F238E27FC236}">
                <a16:creationId xmlns:a16="http://schemas.microsoft.com/office/drawing/2014/main" id="{E4713064-6C17-45BD-90AB-6E9E0B88803A}"/>
              </a:ext>
            </a:extLst>
          </p:cNvPr>
          <p:cNvSpPr>
            <a:spLocks noGrp="1"/>
          </p:cNvSpPr>
          <p:nvPr>
            <p:ph type="body" sz="quarter" idx="18"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Tree>
    <p:extLst>
      <p:ext uri="{BB962C8B-B14F-4D97-AF65-F5344CB8AC3E}">
        <p14:creationId xmlns:p14="http://schemas.microsoft.com/office/powerpoint/2010/main" val="1457655266"/>
      </p:ext>
    </p:extLst>
  </p:cSld>
  <p:clrMapOvr>
    <a:masterClrMapping/>
  </p:clrMapOvr>
  <p:extLst>
    <p:ext uri="{DCECCB84-F9BA-43D5-87BE-67443E8EF086}">
      <p15:sldGuideLst xmlns:p15="http://schemas.microsoft.com/office/powerpoint/2012/main">
        <p15:guide id="1" pos="248">
          <p15:clr>
            <a:srgbClr val="F26B43"/>
          </p15:clr>
        </p15:guide>
        <p15:guide id="2" pos="7428">
          <p15:clr>
            <a:srgbClr val="F26B43"/>
          </p15:clr>
        </p15:guide>
        <p15:guide id="3" orient="horz" pos="232" userDrawn="1">
          <p15:clr>
            <a:srgbClr val="F26B43"/>
          </p15:clr>
        </p15:guide>
        <p15:guide id="5" orient="horz" pos="1136">
          <p15:clr>
            <a:srgbClr val="F26B43"/>
          </p15:clr>
        </p15:guide>
        <p15:guide id="6" orient="horz" pos="3584">
          <p15:clr>
            <a:srgbClr val="F26B43"/>
          </p15:clr>
        </p15:guide>
        <p15:guide id="7" orient="horz" pos="3906" userDrawn="1">
          <p15:clr>
            <a:srgbClr val="F26B43"/>
          </p15:clr>
        </p15:guide>
        <p15:guide id="8" orient="horz" pos="4156" userDrawn="1">
          <p15:clr>
            <a:srgbClr val="F26B43"/>
          </p15:clr>
        </p15:guide>
        <p15:guide id="9" pos="306" userDrawn="1">
          <p15:clr>
            <a:srgbClr val="A4A3A4"/>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2 columns_Dark Blue Bg with divider">
    <p:bg>
      <p:bgPr>
        <a:solidFill>
          <a:schemeClr val="accent1"/>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2"/>
            </p:custDataLst>
            <p:extLst>
              <p:ext uri="{D42A27DB-BD31-4B8C-83A1-F6EECF244321}">
                <p14:modId xmlns:p14="http://schemas.microsoft.com/office/powerpoint/2010/main" val="69526026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3583" name="Diapositive think-cell" r:id="rId5" imgW="532" imgH="530" progId="TCLayout.ActiveDocument.1">
                  <p:embed/>
                </p:oleObj>
              </mc:Choice>
              <mc:Fallback>
                <p:oleObj name="Diapositive think-cell" r:id="rId5"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10" name="Content Placeholder 2">
            <a:extLst>
              <a:ext uri="{FF2B5EF4-FFF2-40B4-BE49-F238E27FC236}">
                <a16:creationId xmlns:a16="http://schemas.microsoft.com/office/drawing/2014/main" id="{367D8D94-1F4F-4570-BE87-CC0ACCECF1F4}"/>
              </a:ext>
            </a:extLst>
          </p:cNvPr>
          <p:cNvSpPr>
            <a:spLocks noGrp="1"/>
          </p:cNvSpPr>
          <p:nvPr>
            <p:ph idx="1" hasCustomPrompt="1"/>
          </p:nvPr>
        </p:nvSpPr>
        <p:spPr>
          <a:xfrm>
            <a:off x="404786" y="1808820"/>
            <a:ext cx="5511194"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7"/>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1" name="Content Placeholder 2">
            <a:extLst>
              <a:ext uri="{FF2B5EF4-FFF2-40B4-BE49-F238E27FC236}">
                <a16:creationId xmlns:a16="http://schemas.microsoft.com/office/drawing/2014/main" id="{2F236AEC-C7EC-4113-A52E-42CBE9E2CEC5}"/>
              </a:ext>
            </a:extLst>
          </p:cNvPr>
          <p:cNvSpPr>
            <a:spLocks noGrp="1"/>
          </p:cNvSpPr>
          <p:nvPr>
            <p:ph idx="15" hasCustomPrompt="1"/>
          </p:nvPr>
        </p:nvSpPr>
        <p:spPr>
          <a:xfrm>
            <a:off x="6276022" y="1808820"/>
            <a:ext cx="5511194"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7"/>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pic>
        <p:nvPicPr>
          <p:cNvPr id="14" name="Graphique 8">
            <a:extLst>
              <a:ext uri="{FF2B5EF4-FFF2-40B4-BE49-F238E27FC236}">
                <a16:creationId xmlns:a16="http://schemas.microsoft.com/office/drawing/2014/main" id="{35F5DA09-4EA3-477B-8AB6-2107939FF734}"/>
              </a:ext>
            </a:extLst>
          </p:cNvPr>
          <p:cNvPicPr>
            <a:picLocks noChangeAspect="1"/>
          </p:cNvPicPr>
          <p:nvPr userDrawn="1"/>
        </p:nvPicPr>
        <p:blipFill>
          <a:blip r:embed="rId8">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3" name="Titre 2">
            <a:extLst>
              <a:ext uri="{FF2B5EF4-FFF2-40B4-BE49-F238E27FC236}">
                <a16:creationId xmlns:a16="http://schemas.microsoft.com/office/drawing/2014/main" id="{3F49335F-1C58-4990-9C3F-134638C480AB}"/>
              </a:ext>
            </a:extLst>
          </p:cNvPr>
          <p:cNvSpPr>
            <a:spLocks noGrp="1"/>
          </p:cNvSpPr>
          <p:nvPr>
            <p:ph type="title" hasCustomPrompt="1"/>
          </p:nvPr>
        </p:nvSpPr>
        <p:spPr/>
        <p:txBody>
          <a:bodyPr/>
          <a:lstStyle>
            <a:lvl1pPr>
              <a:defRPr>
                <a:solidFill>
                  <a:schemeClr val="bg1"/>
                </a:solidFill>
              </a:defRPr>
            </a:lvl1pPr>
          </a:lstStyle>
          <a:p>
            <a:r>
              <a:rPr lang="fr-FR" err="1"/>
              <a:t>Title</a:t>
            </a:r>
            <a:r>
              <a:rPr lang="fr-FR"/>
              <a:t> of the slide</a:t>
            </a:r>
          </a:p>
        </p:txBody>
      </p:sp>
      <p:sp>
        <p:nvSpPr>
          <p:cNvPr id="19" name="Espace réservé du numéro de diapositive 2">
            <a:extLst>
              <a:ext uri="{FF2B5EF4-FFF2-40B4-BE49-F238E27FC236}">
                <a16:creationId xmlns:a16="http://schemas.microsoft.com/office/drawing/2014/main" id="{98936663-DB8F-4803-AE7D-C907BA7F10A0}"/>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pPr/>
              <a:t>‹#›</a:t>
            </a:fld>
            <a:r>
              <a:rPr lang="en-GB"/>
              <a:t> ‒ </a:t>
            </a:r>
          </a:p>
        </p:txBody>
      </p:sp>
      <p:sp>
        <p:nvSpPr>
          <p:cNvPr id="20" name="Espace réservé du pied de page 4">
            <a:extLst>
              <a:ext uri="{FF2B5EF4-FFF2-40B4-BE49-F238E27FC236}">
                <a16:creationId xmlns:a16="http://schemas.microsoft.com/office/drawing/2014/main" id="{24E312FF-57A8-41D2-8CEA-B8E4B94D39B3}"/>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2" name="Text Placeholder 8">
            <a:extLst>
              <a:ext uri="{FF2B5EF4-FFF2-40B4-BE49-F238E27FC236}">
                <a16:creationId xmlns:a16="http://schemas.microsoft.com/office/drawing/2014/main" id="{8700E46C-E029-4D65-9750-72D1F0CADC93}"/>
              </a:ext>
            </a:extLst>
          </p:cNvPr>
          <p:cNvSpPr>
            <a:spLocks noGrp="1"/>
          </p:cNvSpPr>
          <p:nvPr>
            <p:ph type="body" sz="quarter" idx="17"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cxnSp>
        <p:nvCxnSpPr>
          <p:cNvPr id="13" name="Straight Connector 35">
            <a:extLst>
              <a:ext uri="{FF2B5EF4-FFF2-40B4-BE49-F238E27FC236}">
                <a16:creationId xmlns:a16="http://schemas.microsoft.com/office/drawing/2014/main" id="{1F374AA6-28F4-41FD-A410-764242D207E0}"/>
              </a:ext>
            </a:extLst>
          </p:cNvPr>
          <p:cNvCxnSpPr>
            <a:cxnSpLocks/>
          </p:cNvCxnSpPr>
          <p:nvPr userDrawn="1"/>
        </p:nvCxnSpPr>
        <p:spPr>
          <a:xfrm flipV="1">
            <a:off x="6095938"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5" name="Cadre 14">
            <a:extLst>
              <a:ext uri="{FF2B5EF4-FFF2-40B4-BE49-F238E27FC236}">
                <a16:creationId xmlns:a16="http://schemas.microsoft.com/office/drawing/2014/main" id="{559CE3AF-CA30-4ED6-8552-329F4537E114}"/>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Text Placeholder 5">
            <a:extLst>
              <a:ext uri="{FF2B5EF4-FFF2-40B4-BE49-F238E27FC236}">
                <a16:creationId xmlns:a16="http://schemas.microsoft.com/office/drawing/2014/main" id="{AD1B61BB-BDEF-4DAB-8CDD-EE8FE2A14DB6}"/>
              </a:ext>
            </a:extLst>
          </p:cNvPr>
          <p:cNvSpPr>
            <a:spLocks noGrp="1"/>
          </p:cNvSpPr>
          <p:nvPr>
            <p:ph type="body" sz="quarter" idx="18"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Tree>
    <p:extLst>
      <p:ext uri="{BB962C8B-B14F-4D97-AF65-F5344CB8AC3E}">
        <p14:creationId xmlns:p14="http://schemas.microsoft.com/office/powerpoint/2010/main" val="823202486"/>
      </p:ext>
    </p:extLst>
  </p:cSld>
  <p:clrMapOvr>
    <a:masterClrMapping/>
  </p:clrMapOvr>
  <p:extLst>
    <p:ext uri="{DCECCB84-F9BA-43D5-87BE-67443E8EF086}">
      <p15:sldGuideLst xmlns:p15="http://schemas.microsoft.com/office/powerpoint/2012/main">
        <p15:guide id="1" pos="248">
          <p15:clr>
            <a:srgbClr val="F26B43"/>
          </p15:clr>
        </p15:guide>
        <p15:guide id="2" pos="7428">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3 columns_Dark Blue Bg">
    <p:bg>
      <p:bgPr>
        <a:solidFill>
          <a:schemeClr val="accent1"/>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2"/>
            </p:custDataLst>
            <p:extLst>
              <p:ext uri="{D42A27DB-BD31-4B8C-83A1-F6EECF244321}">
                <p14:modId xmlns:p14="http://schemas.microsoft.com/office/powerpoint/2010/main" val="26155797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4607" name="Diapositive think-cell" r:id="rId5" imgW="532" imgH="530" progId="TCLayout.ActiveDocument.1">
                  <p:embed/>
                </p:oleObj>
              </mc:Choice>
              <mc:Fallback>
                <p:oleObj name="Diapositive think-cell" r:id="rId5"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10" name="Content Placeholder 2">
            <a:extLst>
              <a:ext uri="{FF2B5EF4-FFF2-40B4-BE49-F238E27FC236}">
                <a16:creationId xmlns:a16="http://schemas.microsoft.com/office/drawing/2014/main" id="{97A52EDD-AB3D-46B8-9552-5D0D13D5F36D}"/>
              </a:ext>
            </a:extLst>
          </p:cNvPr>
          <p:cNvSpPr>
            <a:spLocks noGrp="1"/>
          </p:cNvSpPr>
          <p:nvPr>
            <p:ph idx="1" hasCustomPrompt="1"/>
          </p:nvPr>
        </p:nvSpPr>
        <p:spPr>
          <a:xfrm>
            <a:off x="404786" y="1808820"/>
            <a:ext cx="3633820"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7"/>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1" name="Content Placeholder 2">
            <a:extLst>
              <a:ext uri="{FF2B5EF4-FFF2-40B4-BE49-F238E27FC236}">
                <a16:creationId xmlns:a16="http://schemas.microsoft.com/office/drawing/2014/main" id="{8768F86D-E142-4E52-9D2E-634CC9C1576C}"/>
              </a:ext>
            </a:extLst>
          </p:cNvPr>
          <p:cNvSpPr>
            <a:spLocks noGrp="1"/>
          </p:cNvSpPr>
          <p:nvPr>
            <p:ph idx="15" hasCustomPrompt="1"/>
          </p:nvPr>
        </p:nvSpPr>
        <p:spPr>
          <a:xfrm>
            <a:off x="4279090" y="1808820"/>
            <a:ext cx="3633820"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7"/>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5" name="Content Placeholder 2">
            <a:extLst>
              <a:ext uri="{FF2B5EF4-FFF2-40B4-BE49-F238E27FC236}">
                <a16:creationId xmlns:a16="http://schemas.microsoft.com/office/drawing/2014/main" id="{0768956C-096A-4710-B05A-BFA418BB4758}"/>
              </a:ext>
            </a:extLst>
          </p:cNvPr>
          <p:cNvSpPr>
            <a:spLocks noGrp="1"/>
          </p:cNvSpPr>
          <p:nvPr>
            <p:ph idx="16" hasCustomPrompt="1"/>
          </p:nvPr>
        </p:nvSpPr>
        <p:spPr>
          <a:xfrm>
            <a:off x="8153368" y="1808820"/>
            <a:ext cx="3633820"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7"/>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pic>
        <p:nvPicPr>
          <p:cNvPr id="14" name="Graphique 8">
            <a:extLst>
              <a:ext uri="{FF2B5EF4-FFF2-40B4-BE49-F238E27FC236}">
                <a16:creationId xmlns:a16="http://schemas.microsoft.com/office/drawing/2014/main" id="{F0A4DBDF-9DE1-4159-B9A5-0F036DC8A42F}"/>
              </a:ext>
            </a:extLst>
          </p:cNvPr>
          <p:cNvPicPr>
            <a:picLocks noChangeAspect="1"/>
          </p:cNvPicPr>
          <p:nvPr userDrawn="1"/>
        </p:nvPicPr>
        <p:blipFill>
          <a:blip r:embed="rId8">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3" name="Titre 2">
            <a:extLst>
              <a:ext uri="{FF2B5EF4-FFF2-40B4-BE49-F238E27FC236}">
                <a16:creationId xmlns:a16="http://schemas.microsoft.com/office/drawing/2014/main" id="{1480B72C-9876-453C-9F2F-0AE2DB43A878}"/>
              </a:ext>
            </a:extLst>
          </p:cNvPr>
          <p:cNvSpPr>
            <a:spLocks noGrp="1"/>
          </p:cNvSpPr>
          <p:nvPr>
            <p:ph type="title" hasCustomPrompt="1"/>
          </p:nvPr>
        </p:nvSpPr>
        <p:spPr/>
        <p:txBody>
          <a:bodyPr/>
          <a:lstStyle>
            <a:lvl1pPr>
              <a:defRPr>
                <a:solidFill>
                  <a:schemeClr val="bg1"/>
                </a:solidFill>
              </a:defRPr>
            </a:lvl1pPr>
          </a:lstStyle>
          <a:p>
            <a:r>
              <a:rPr lang="fr-FR" err="1"/>
              <a:t>Title</a:t>
            </a:r>
            <a:r>
              <a:rPr lang="fr-FR"/>
              <a:t> of the slide</a:t>
            </a:r>
          </a:p>
        </p:txBody>
      </p:sp>
      <p:sp>
        <p:nvSpPr>
          <p:cNvPr id="16" name="Espace réservé du numéro de diapositive 2">
            <a:extLst>
              <a:ext uri="{FF2B5EF4-FFF2-40B4-BE49-F238E27FC236}">
                <a16:creationId xmlns:a16="http://schemas.microsoft.com/office/drawing/2014/main" id="{1B7C54F0-393D-414A-AB4A-9C8661035903}"/>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pPr/>
              <a:t>‹#›</a:t>
            </a:fld>
            <a:r>
              <a:rPr lang="en-GB"/>
              <a:t> ‒ </a:t>
            </a:r>
          </a:p>
        </p:txBody>
      </p:sp>
      <p:sp>
        <p:nvSpPr>
          <p:cNvPr id="20" name="Espace réservé du pied de page 4">
            <a:extLst>
              <a:ext uri="{FF2B5EF4-FFF2-40B4-BE49-F238E27FC236}">
                <a16:creationId xmlns:a16="http://schemas.microsoft.com/office/drawing/2014/main" id="{053CAEAD-747A-422E-A5A4-8DCFAFD21E8D}"/>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2" name="Text Placeholder 8">
            <a:extLst>
              <a:ext uri="{FF2B5EF4-FFF2-40B4-BE49-F238E27FC236}">
                <a16:creationId xmlns:a16="http://schemas.microsoft.com/office/drawing/2014/main" id="{C789CF81-246C-4814-B82F-ECB801F4C802}"/>
              </a:ext>
            </a:extLst>
          </p:cNvPr>
          <p:cNvSpPr>
            <a:spLocks noGrp="1"/>
          </p:cNvSpPr>
          <p:nvPr>
            <p:ph type="body" sz="quarter" idx="17"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13" name="Cadre 12">
            <a:extLst>
              <a:ext uri="{FF2B5EF4-FFF2-40B4-BE49-F238E27FC236}">
                <a16:creationId xmlns:a16="http://schemas.microsoft.com/office/drawing/2014/main" id="{5CE47666-5F6C-4221-BE57-EDA03F18B75B}"/>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7" name="Text Placeholder 5">
            <a:extLst>
              <a:ext uri="{FF2B5EF4-FFF2-40B4-BE49-F238E27FC236}">
                <a16:creationId xmlns:a16="http://schemas.microsoft.com/office/drawing/2014/main" id="{D13D2839-C8C2-47A5-929D-74BCB3BF83A3}"/>
              </a:ext>
            </a:extLst>
          </p:cNvPr>
          <p:cNvSpPr>
            <a:spLocks noGrp="1"/>
          </p:cNvSpPr>
          <p:nvPr>
            <p:ph type="body" sz="quarter" idx="18"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Tree>
    <p:extLst>
      <p:ext uri="{BB962C8B-B14F-4D97-AF65-F5344CB8AC3E}">
        <p14:creationId xmlns:p14="http://schemas.microsoft.com/office/powerpoint/2010/main" val="2711238664"/>
      </p:ext>
    </p:extLst>
  </p:cSld>
  <p:clrMapOvr>
    <a:masterClrMapping/>
  </p:clrMapOvr>
  <p:extLst>
    <p:ext uri="{DCECCB84-F9BA-43D5-87BE-67443E8EF086}">
      <p15:sldGuideLst xmlns:p15="http://schemas.microsoft.com/office/powerpoint/2012/main">
        <p15:guide id="1" pos="248">
          <p15:clr>
            <a:srgbClr val="F26B43"/>
          </p15:clr>
        </p15:guide>
        <p15:guide id="2" pos="7428">
          <p15:clr>
            <a:srgbClr val="F26B43"/>
          </p15:clr>
        </p15:guide>
        <p15:guide id="3" orient="horz" pos="232" userDrawn="1">
          <p15:clr>
            <a:srgbClr val="F26B43"/>
          </p15:clr>
        </p15:guide>
        <p15:guide id="5" orient="horz" pos="1136">
          <p15:clr>
            <a:srgbClr val="F26B43"/>
          </p15:clr>
        </p15:guide>
        <p15:guide id="6" orient="horz" pos="3584">
          <p15:clr>
            <a:srgbClr val="F26B43"/>
          </p15:clr>
        </p15:guide>
        <p15:guide id="7" orient="horz" pos="3906" userDrawn="1">
          <p15:clr>
            <a:srgbClr val="F26B43"/>
          </p15:clr>
        </p15:guide>
        <p15:guide id="8" orient="horz" pos="4156" userDrawn="1">
          <p15:clr>
            <a:srgbClr val="F26B43"/>
          </p15:clr>
        </p15:guide>
        <p15:guide id="9" pos="306" userDrawn="1">
          <p15:clr>
            <a:srgbClr val="A4A3A4"/>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3 columns_Dark Blue Bg with dividers">
    <p:bg>
      <p:bgPr>
        <a:solidFill>
          <a:schemeClr val="accent1"/>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2"/>
            </p:custDataLst>
            <p:extLst>
              <p:ext uri="{D42A27DB-BD31-4B8C-83A1-F6EECF244321}">
                <p14:modId xmlns:p14="http://schemas.microsoft.com/office/powerpoint/2010/main" val="22274251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5631" name="Diapositive think-cell" r:id="rId5" imgW="532" imgH="530" progId="TCLayout.ActiveDocument.1">
                  <p:embed/>
                </p:oleObj>
              </mc:Choice>
              <mc:Fallback>
                <p:oleObj name="Diapositive think-cell" r:id="rId5"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10" name="Content Placeholder 2">
            <a:extLst>
              <a:ext uri="{FF2B5EF4-FFF2-40B4-BE49-F238E27FC236}">
                <a16:creationId xmlns:a16="http://schemas.microsoft.com/office/drawing/2014/main" id="{97A52EDD-AB3D-46B8-9552-5D0D13D5F36D}"/>
              </a:ext>
            </a:extLst>
          </p:cNvPr>
          <p:cNvSpPr>
            <a:spLocks noGrp="1"/>
          </p:cNvSpPr>
          <p:nvPr>
            <p:ph idx="1" hasCustomPrompt="1"/>
          </p:nvPr>
        </p:nvSpPr>
        <p:spPr>
          <a:xfrm>
            <a:off x="404786" y="1808820"/>
            <a:ext cx="3633820"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7"/>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1" name="Content Placeholder 2">
            <a:extLst>
              <a:ext uri="{FF2B5EF4-FFF2-40B4-BE49-F238E27FC236}">
                <a16:creationId xmlns:a16="http://schemas.microsoft.com/office/drawing/2014/main" id="{8768F86D-E142-4E52-9D2E-634CC9C1576C}"/>
              </a:ext>
            </a:extLst>
          </p:cNvPr>
          <p:cNvSpPr>
            <a:spLocks noGrp="1"/>
          </p:cNvSpPr>
          <p:nvPr>
            <p:ph idx="15" hasCustomPrompt="1"/>
          </p:nvPr>
        </p:nvSpPr>
        <p:spPr>
          <a:xfrm>
            <a:off x="4279090" y="1808820"/>
            <a:ext cx="3633820"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7"/>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5" name="Content Placeholder 2">
            <a:extLst>
              <a:ext uri="{FF2B5EF4-FFF2-40B4-BE49-F238E27FC236}">
                <a16:creationId xmlns:a16="http://schemas.microsoft.com/office/drawing/2014/main" id="{0768956C-096A-4710-B05A-BFA418BB4758}"/>
              </a:ext>
            </a:extLst>
          </p:cNvPr>
          <p:cNvSpPr>
            <a:spLocks noGrp="1"/>
          </p:cNvSpPr>
          <p:nvPr>
            <p:ph idx="16" hasCustomPrompt="1"/>
          </p:nvPr>
        </p:nvSpPr>
        <p:spPr>
          <a:xfrm>
            <a:off x="8153368" y="1808820"/>
            <a:ext cx="3633820"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7"/>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pic>
        <p:nvPicPr>
          <p:cNvPr id="14" name="Graphique 8">
            <a:extLst>
              <a:ext uri="{FF2B5EF4-FFF2-40B4-BE49-F238E27FC236}">
                <a16:creationId xmlns:a16="http://schemas.microsoft.com/office/drawing/2014/main" id="{F0A4DBDF-9DE1-4159-B9A5-0F036DC8A42F}"/>
              </a:ext>
            </a:extLst>
          </p:cNvPr>
          <p:cNvPicPr>
            <a:picLocks noChangeAspect="1"/>
          </p:cNvPicPr>
          <p:nvPr userDrawn="1"/>
        </p:nvPicPr>
        <p:blipFill>
          <a:blip r:embed="rId8">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3" name="Titre 2">
            <a:extLst>
              <a:ext uri="{FF2B5EF4-FFF2-40B4-BE49-F238E27FC236}">
                <a16:creationId xmlns:a16="http://schemas.microsoft.com/office/drawing/2014/main" id="{1480B72C-9876-453C-9F2F-0AE2DB43A878}"/>
              </a:ext>
            </a:extLst>
          </p:cNvPr>
          <p:cNvSpPr>
            <a:spLocks noGrp="1"/>
          </p:cNvSpPr>
          <p:nvPr>
            <p:ph type="title" hasCustomPrompt="1"/>
          </p:nvPr>
        </p:nvSpPr>
        <p:spPr/>
        <p:txBody>
          <a:bodyPr/>
          <a:lstStyle>
            <a:lvl1pPr>
              <a:defRPr>
                <a:solidFill>
                  <a:schemeClr val="bg1"/>
                </a:solidFill>
              </a:defRPr>
            </a:lvl1pPr>
          </a:lstStyle>
          <a:p>
            <a:r>
              <a:rPr lang="fr-FR" err="1"/>
              <a:t>Title</a:t>
            </a:r>
            <a:r>
              <a:rPr lang="fr-FR"/>
              <a:t> of the slide</a:t>
            </a:r>
          </a:p>
        </p:txBody>
      </p:sp>
      <p:sp>
        <p:nvSpPr>
          <p:cNvPr id="16" name="Espace réservé du numéro de diapositive 2">
            <a:extLst>
              <a:ext uri="{FF2B5EF4-FFF2-40B4-BE49-F238E27FC236}">
                <a16:creationId xmlns:a16="http://schemas.microsoft.com/office/drawing/2014/main" id="{1B7C54F0-393D-414A-AB4A-9C8661035903}"/>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pPr/>
              <a:t>‹#›</a:t>
            </a:fld>
            <a:r>
              <a:rPr lang="en-GB"/>
              <a:t> ‒ </a:t>
            </a:r>
          </a:p>
        </p:txBody>
      </p:sp>
      <p:sp>
        <p:nvSpPr>
          <p:cNvPr id="20" name="Espace réservé du pied de page 4">
            <a:extLst>
              <a:ext uri="{FF2B5EF4-FFF2-40B4-BE49-F238E27FC236}">
                <a16:creationId xmlns:a16="http://schemas.microsoft.com/office/drawing/2014/main" id="{053CAEAD-747A-422E-A5A4-8DCFAFD21E8D}"/>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2" name="Text Placeholder 8">
            <a:extLst>
              <a:ext uri="{FF2B5EF4-FFF2-40B4-BE49-F238E27FC236}">
                <a16:creationId xmlns:a16="http://schemas.microsoft.com/office/drawing/2014/main" id="{C789CF81-246C-4814-B82F-ECB801F4C802}"/>
              </a:ext>
            </a:extLst>
          </p:cNvPr>
          <p:cNvSpPr>
            <a:spLocks noGrp="1"/>
          </p:cNvSpPr>
          <p:nvPr>
            <p:ph type="body" sz="quarter" idx="17"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cxnSp>
        <p:nvCxnSpPr>
          <p:cNvPr id="13" name="Straight Connector 35">
            <a:extLst>
              <a:ext uri="{FF2B5EF4-FFF2-40B4-BE49-F238E27FC236}">
                <a16:creationId xmlns:a16="http://schemas.microsoft.com/office/drawing/2014/main" id="{38BA5899-CDBB-42D8-BFCD-64F5857EFC65}"/>
              </a:ext>
            </a:extLst>
          </p:cNvPr>
          <p:cNvCxnSpPr>
            <a:cxnSpLocks/>
          </p:cNvCxnSpPr>
          <p:nvPr userDrawn="1"/>
        </p:nvCxnSpPr>
        <p:spPr>
          <a:xfrm flipV="1">
            <a:off x="4158848"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7" name="Straight Connector 35">
            <a:extLst>
              <a:ext uri="{FF2B5EF4-FFF2-40B4-BE49-F238E27FC236}">
                <a16:creationId xmlns:a16="http://schemas.microsoft.com/office/drawing/2014/main" id="{0319CC48-B0CA-4682-86EB-D878921F8F3B}"/>
              </a:ext>
            </a:extLst>
          </p:cNvPr>
          <p:cNvCxnSpPr>
            <a:cxnSpLocks/>
          </p:cNvCxnSpPr>
          <p:nvPr userDrawn="1"/>
        </p:nvCxnSpPr>
        <p:spPr>
          <a:xfrm flipV="1">
            <a:off x="8033139"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8" name="Cadre 17">
            <a:extLst>
              <a:ext uri="{FF2B5EF4-FFF2-40B4-BE49-F238E27FC236}">
                <a16:creationId xmlns:a16="http://schemas.microsoft.com/office/drawing/2014/main" id="{EB3C9E83-59DE-4031-99F8-8E589A475E76}"/>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9" name="Text Placeholder 5">
            <a:extLst>
              <a:ext uri="{FF2B5EF4-FFF2-40B4-BE49-F238E27FC236}">
                <a16:creationId xmlns:a16="http://schemas.microsoft.com/office/drawing/2014/main" id="{68207C00-928F-496F-B7C6-9171CBC214C4}"/>
              </a:ext>
            </a:extLst>
          </p:cNvPr>
          <p:cNvSpPr>
            <a:spLocks noGrp="1"/>
          </p:cNvSpPr>
          <p:nvPr>
            <p:ph type="body" sz="quarter" idx="18"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Tree>
    <p:extLst>
      <p:ext uri="{BB962C8B-B14F-4D97-AF65-F5344CB8AC3E}">
        <p14:creationId xmlns:p14="http://schemas.microsoft.com/office/powerpoint/2010/main" val="1741975296"/>
      </p:ext>
    </p:extLst>
  </p:cSld>
  <p:clrMapOvr>
    <a:masterClrMapping/>
  </p:clrMapOvr>
  <p:extLst>
    <p:ext uri="{DCECCB84-F9BA-43D5-87BE-67443E8EF086}">
      <p15:sldGuideLst xmlns:p15="http://schemas.microsoft.com/office/powerpoint/2012/main">
        <p15:guide id="1" pos="248">
          <p15:clr>
            <a:srgbClr val="F26B43"/>
          </p15:clr>
        </p15:guide>
        <p15:guide id="2" pos="7428">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 columns_Dark Blue Bg ">
    <p:bg>
      <p:bgPr>
        <a:solidFill>
          <a:schemeClr val="accent1"/>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2"/>
            </p:custDataLst>
            <p:extLst>
              <p:ext uri="{D42A27DB-BD31-4B8C-83A1-F6EECF244321}">
                <p14:modId xmlns:p14="http://schemas.microsoft.com/office/powerpoint/2010/main" val="2042955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6655" name="Diapositive think-cell" r:id="rId5" imgW="532" imgH="530" progId="TCLayout.ActiveDocument.1">
                  <p:embed/>
                </p:oleObj>
              </mc:Choice>
              <mc:Fallback>
                <p:oleObj name="Diapositive think-cell" r:id="rId5"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11" name="Espace réservé du numéro de diapositive 10">
            <a:extLst>
              <a:ext uri="{FF2B5EF4-FFF2-40B4-BE49-F238E27FC236}">
                <a16:creationId xmlns:a16="http://schemas.microsoft.com/office/drawing/2014/main" id="{D13C9137-663D-49DC-8F1F-B4154A1768F8}"/>
              </a:ext>
            </a:extLst>
          </p:cNvPr>
          <p:cNvSpPr>
            <a:spLocks noGrp="1"/>
          </p:cNvSpPr>
          <p:nvPr>
            <p:ph type="sldNum" sz="quarter" idx="14"/>
          </p:nvPr>
        </p:nvSpPr>
        <p:spPr/>
        <p:txBody>
          <a:bodyPr/>
          <a:lstStyle>
            <a:lvl1pPr>
              <a:defRPr>
                <a:solidFill>
                  <a:schemeClr val="bg1"/>
                </a:solidFill>
              </a:defRPr>
            </a:lvl1pPr>
          </a:lstStyle>
          <a:p>
            <a:fld id="{D61AABEC-672F-4B68-B914-690DA978312C}" type="slidenum">
              <a:rPr lang="en-GB" smtClean="0"/>
              <a:pPr/>
              <a:t>‹#›</a:t>
            </a:fld>
            <a:r>
              <a:rPr lang="en-GB"/>
              <a:t> ‒ </a:t>
            </a:r>
          </a:p>
        </p:txBody>
      </p:sp>
      <p:sp>
        <p:nvSpPr>
          <p:cNvPr id="6" name="Titre 5">
            <a:extLst>
              <a:ext uri="{FF2B5EF4-FFF2-40B4-BE49-F238E27FC236}">
                <a16:creationId xmlns:a16="http://schemas.microsoft.com/office/drawing/2014/main" id="{826B9503-2AC4-450D-A0D4-5019A3085BE9}"/>
              </a:ext>
            </a:extLst>
          </p:cNvPr>
          <p:cNvSpPr>
            <a:spLocks noGrp="1"/>
          </p:cNvSpPr>
          <p:nvPr>
            <p:ph type="title" hasCustomPrompt="1"/>
          </p:nvPr>
        </p:nvSpPr>
        <p:spPr>
          <a:xfrm>
            <a:off x="404786" y="382816"/>
            <a:ext cx="11382428" cy="480131"/>
          </a:xfrm>
        </p:spPr>
        <p:txBody>
          <a:bodyPr/>
          <a:lstStyle>
            <a:lvl1pPr>
              <a:defRPr>
                <a:solidFill>
                  <a:schemeClr val="bg1"/>
                </a:solidFill>
              </a:defRPr>
            </a:lvl1pPr>
          </a:lstStyle>
          <a:p>
            <a:r>
              <a:rPr lang="fr-FR" err="1"/>
              <a:t>Title</a:t>
            </a:r>
            <a:r>
              <a:rPr lang="fr-FR"/>
              <a:t> of the slide</a:t>
            </a:r>
          </a:p>
        </p:txBody>
      </p:sp>
      <p:sp>
        <p:nvSpPr>
          <p:cNvPr id="14" name="Text Placeholder 8">
            <a:extLst>
              <a:ext uri="{FF2B5EF4-FFF2-40B4-BE49-F238E27FC236}">
                <a16:creationId xmlns:a16="http://schemas.microsoft.com/office/drawing/2014/main" id="{20B967EF-526B-42DF-870F-C27D85C3749D}"/>
              </a:ext>
            </a:extLst>
          </p:cNvPr>
          <p:cNvSpPr>
            <a:spLocks noGrp="1"/>
          </p:cNvSpPr>
          <p:nvPr>
            <p:ph type="body" sz="quarter" idx="18"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15" name="Content Placeholder 2">
            <a:extLst>
              <a:ext uri="{FF2B5EF4-FFF2-40B4-BE49-F238E27FC236}">
                <a16:creationId xmlns:a16="http://schemas.microsoft.com/office/drawing/2014/main" id="{A2E8BB07-B67E-46A3-983C-459CF2A9231C}"/>
              </a:ext>
            </a:extLst>
          </p:cNvPr>
          <p:cNvSpPr>
            <a:spLocks noGrp="1"/>
          </p:cNvSpPr>
          <p:nvPr>
            <p:ph idx="19" hasCustomPrompt="1"/>
          </p:nvPr>
        </p:nvSpPr>
        <p:spPr>
          <a:xfrm>
            <a:off x="404785" y="1808820"/>
            <a:ext cx="2667154"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7"/>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20" name="Content Placeholder 2">
            <a:extLst>
              <a:ext uri="{FF2B5EF4-FFF2-40B4-BE49-F238E27FC236}">
                <a16:creationId xmlns:a16="http://schemas.microsoft.com/office/drawing/2014/main" id="{904DA21D-F627-4FE5-9AB1-E7433AA0327D}"/>
              </a:ext>
            </a:extLst>
          </p:cNvPr>
          <p:cNvSpPr>
            <a:spLocks noGrp="1"/>
          </p:cNvSpPr>
          <p:nvPr>
            <p:ph idx="20" hasCustomPrompt="1"/>
          </p:nvPr>
        </p:nvSpPr>
        <p:spPr>
          <a:xfrm>
            <a:off x="3309877" y="1808820"/>
            <a:ext cx="2667154"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7"/>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21" name="Content Placeholder 2">
            <a:extLst>
              <a:ext uri="{FF2B5EF4-FFF2-40B4-BE49-F238E27FC236}">
                <a16:creationId xmlns:a16="http://schemas.microsoft.com/office/drawing/2014/main" id="{98957F28-66B5-4ECC-AA41-7CCADEDEAC7F}"/>
              </a:ext>
            </a:extLst>
          </p:cNvPr>
          <p:cNvSpPr>
            <a:spLocks noGrp="1"/>
          </p:cNvSpPr>
          <p:nvPr>
            <p:ph idx="21" hasCustomPrompt="1"/>
          </p:nvPr>
        </p:nvSpPr>
        <p:spPr>
          <a:xfrm>
            <a:off x="6214969" y="1808820"/>
            <a:ext cx="2667154"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7"/>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22" name="Content Placeholder 2">
            <a:extLst>
              <a:ext uri="{FF2B5EF4-FFF2-40B4-BE49-F238E27FC236}">
                <a16:creationId xmlns:a16="http://schemas.microsoft.com/office/drawing/2014/main" id="{3F65E827-F95D-4C8F-84F2-47397F0206A3}"/>
              </a:ext>
            </a:extLst>
          </p:cNvPr>
          <p:cNvSpPr>
            <a:spLocks noGrp="1"/>
          </p:cNvSpPr>
          <p:nvPr>
            <p:ph idx="22" hasCustomPrompt="1"/>
          </p:nvPr>
        </p:nvSpPr>
        <p:spPr>
          <a:xfrm>
            <a:off x="9120060" y="1808820"/>
            <a:ext cx="2667154"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7"/>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23" name="Espace réservé du pied de page 4">
            <a:extLst>
              <a:ext uri="{FF2B5EF4-FFF2-40B4-BE49-F238E27FC236}">
                <a16:creationId xmlns:a16="http://schemas.microsoft.com/office/drawing/2014/main" id="{A3E362D2-078D-4128-B488-B68D1D625498}"/>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24" name="Cadre 23">
            <a:extLst>
              <a:ext uri="{FF2B5EF4-FFF2-40B4-BE49-F238E27FC236}">
                <a16:creationId xmlns:a16="http://schemas.microsoft.com/office/drawing/2014/main" id="{8099771D-F956-4DB9-B4F7-7E761C11A3BB}"/>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5" name="Text Placeholder 5">
            <a:extLst>
              <a:ext uri="{FF2B5EF4-FFF2-40B4-BE49-F238E27FC236}">
                <a16:creationId xmlns:a16="http://schemas.microsoft.com/office/drawing/2014/main" id="{581BF1F8-6CC9-494D-8602-9E9AB8CE19EC}"/>
              </a:ext>
            </a:extLst>
          </p:cNvPr>
          <p:cNvSpPr>
            <a:spLocks noGrp="1"/>
          </p:cNvSpPr>
          <p:nvPr>
            <p:ph type="body" sz="quarter" idx="15"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Tree>
    <p:extLst>
      <p:ext uri="{BB962C8B-B14F-4D97-AF65-F5344CB8AC3E}">
        <p14:creationId xmlns:p14="http://schemas.microsoft.com/office/powerpoint/2010/main" val="1942861318"/>
      </p:ext>
    </p:extLst>
  </p:cSld>
  <p:clrMapOvr>
    <a:masterClrMapping/>
  </p:clrMapOvr>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 columns_Dark Blue Bg with dividers">
    <p:bg>
      <p:bgPr>
        <a:solidFill>
          <a:schemeClr val="accent1"/>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2"/>
            </p:custDataLst>
            <p:extLst>
              <p:ext uri="{D42A27DB-BD31-4B8C-83A1-F6EECF244321}">
                <p14:modId xmlns:p14="http://schemas.microsoft.com/office/powerpoint/2010/main" val="325071711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7679" name="Diapositive think-cell" r:id="rId5" imgW="532" imgH="530" progId="TCLayout.ActiveDocument.1">
                  <p:embed/>
                </p:oleObj>
              </mc:Choice>
              <mc:Fallback>
                <p:oleObj name="Diapositive think-cell" r:id="rId5"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11" name="Espace réservé du numéro de diapositive 10">
            <a:extLst>
              <a:ext uri="{FF2B5EF4-FFF2-40B4-BE49-F238E27FC236}">
                <a16:creationId xmlns:a16="http://schemas.microsoft.com/office/drawing/2014/main" id="{D13C9137-663D-49DC-8F1F-B4154A1768F8}"/>
              </a:ext>
            </a:extLst>
          </p:cNvPr>
          <p:cNvSpPr>
            <a:spLocks noGrp="1"/>
          </p:cNvSpPr>
          <p:nvPr>
            <p:ph type="sldNum" sz="quarter" idx="14"/>
          </p:nvPr>
        </p:nvSpPr>
        <p:spPr/>
        <p:txBody>
          <a:bodyPr/>
          <a:lstStyle>
            <a:lvl1pPr>
              <a:defRPr>
                <a:solidFill>
                  <a:schemeClr val="bg1"/>
                </a:solidFill>
              </a:defRPr>
            </a:lvl1pPr>
          </a:lstStyle>
          <a:p>
            <a:fld id="{D61AABEC-672F-4B68-B914-690DA978312C}" type="slidenum">
              <a:rPr lang="en-GB" smtClean="0"/>
              <a:pPr/>
              <a:t>‹#›</a:t>
            </a:fld>
            <a:r>
              <a:rPr lang="en-GB"/>
              <a:t> ‒ </a:t>
            </a:r>
          </a:p>
        </p:txBody>
      </p:sp>
      <p:sp>
        <p:nvSpPr>
          <p:cNvPr id="6" name="Titre 5">
            <a:extLst>
              <a:ext uri="{FF2B5EF4-FFF2-40B4-BE49-F238E27FC236}">
                <a16:creationId xmlns:a16="http://schemas.microsoft.com/office/drawing/2014/main" id="{826B9503-2AC4-450D-A0D4-5019A3085BE9}"/>
              </a:ext>
            </a:extLst>
          </p:cNvPr>
          <p:cNvSpPr>
            <a:spLocks noGrp="1"/>
          </p:cNvSpPr>
          <p:nvPr>
            <p:ph type="title" hasCustomPrompt="1"/>
          </p:nvPr>
        </p:nvSpPr>
        <p:spPr>
          <a:xfrm>
            <a:off x="404786" y="382816"/>
            <a:ext cx="11382428" cy="480131"/>
          </a:xfrm>
        </p:spPr>
        <p:txBody>
          <a:bodyPr/>
          <a:lstStyle>
            <a:lvl1pPr>
              <a:defRPr>
                <a:solidFill>
                  <a:schemeClr val="bg1"/>
                </a:solidFill>
              </a:defRPr>
            </a:lvl1pPr>
          </a:lstStyle>
          <a:p>
            <a:r>
              <a:rPr lang="fr-FR" err="1"/>
              <a:t>Title</a:t>
            </a:r>
            <a:r>
              <a:rPr lang="fr-FR"/>
              <a:t> of the slide </a:t>
            </a:r>
          </a:p>
        </p:txBody>
      </p:sp>
      <p:sp>
        <p:nvSpPr>
          <p:cNvPr id="14" name="Text Placeholder 8">
            <a:extLst>
              <a:ext uri="{FF2B5EF4-FFF2-40B4-BE49-F238E27FC236}">
                <a16:creationId xmlns:a16="http://schemas.microsoft.com/office/drawing/2014/main" id="{20B967EF-526B-42DF-870F-C27D85C3749D}"/>
              </a:ext>
            </a:extLst>
          </p:cNvPr>
          <p:cNvSpPr>
            <a:spLocks noGrp="1"/>
          </p:cNvSpPr>
          <p:nvPr>
            <p:ph type="body" sz="quarter" idx="18"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cxnSp>
        <p:nvCxnSpPr>
          <p:cNvPr id="16" name="Straight Connector 35">
            <a:extLst>
              <a:ext uri="{FF2B5EF4-FFF2-40B4-BE49-F238E27FC236}">
                <a16:creationId xmlns:a16="http://schemas.microsoft.com/office/drawing/2014/main" id="{5BACBC25-5487-4894-AB69-DC61AF350FEE}"/>
              </a:ext>
            </a:extLst>
          </p:cNvPr>
          <p:cNvCxnSpPr>
            <a:cxnSpLocks/>
          </p:cNvCxnSpPr>
          <p:nvPr userDrawn="1"/>
        </p:nvCxnSpPr>
        <p:spPr>
          <a:xfrm flipV="1">
            <a:off x="3190903"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8" name="Straight Connector 35">
            <a:extLst>
              <a:ext uri="{FF2B5EF4-FFF2-40B4-BE49-F238E27FC236}">
                <a16:creationId xmlns:a16="http://schemas.microsoft.com/office/drawing/2014/main" id="{F1570288-B026-49B2-AE34-8E27B6EB2D8D}"/>
              </a:ext>
            </a:extLst>
          </p:cNvPr>
          <p:cNvCxnSpPr>
            <a:cxnSpLocks/>
          </p:cNvCxnSpPr>
          <p:nvPr userDrawn="1"/>
        </p:nvCxnSpPr>
        <p:spPr>
          <a:xfrm flipV="1">
            <a:off x="6095986"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9" name="Straight Connector 35">
            <a:extLst>
              <a:ext uri="{FF2B5EF4-FFF2-40B4-BE49-F238E27FC236}">
                <a16:creationId xmlns:a16="http://schemas.microsoft.com/office/drawing/2014/main" id="{FDF868AB-0A81-40C5-9695-1BD120946D0A}"/>
              </a:ext>
            </a:extLst>
          </p:cNvPr>
          <p:cNvCxnSpPr>
            <a:cxnSpLocks/>
          </p:cNvCxnSpPr>
          <p:nvPr userDrawn="1"/>
        </p:nvCxnSpPr>
        <p:spPr>
          <a:xfrm flipV="1">
            <a:off x="9001069"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7" name="Content Placeholder 2">
            <a:extLst>
              <a:ext uri="{FF2B5EF4-FFF2-40B4-BE49-F238E27FC236}">
                <a16:creationId xmlns:a16="http://schemas.microsoft.com/office/drawing/2014/main" id="{0B87A726-5D45-49B7-B6E4-02D113462CA8}"/>
              </a:ext>
            </a:extLst>
          </p:cNvPr>
          <p:cNvSpPr>
            <a:spLocks noGrp="1"/>
          </p:cNvSpPr>
          <p:nvPr>
            <p:ph idx="19" hasCustomPrompt="1"/>
          </p:nvPr>
        </p:nvSpPr>
        <p:spPr>
          <a:xfrm>
            <a:off x="404785" y="1808820"/>
            <a:ext cx="2667154"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7"/>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20" name="Content Placeholder 2">
            <a:extLst>
              <a:ext uri="{FF2B5EF4-FFF2-40B4-BE49-F238E27FC236}">
                <a16:creationId xmlns:a16="http://schemas.microsoft.com/office/drawing/2014/main" id="{48469EBA-FCE4-409D-99AD-B18807B78960}"/>
              </a:ext>
            </a:extLst>
          </p:cNvPr>
          <p:cNvSpPr>
            <a:spLocks noGrp="1"/>
          </p:cNvSpPr>
          <p:nvPr>
            <p:ph idx="20" hasCustomPrompt="1"/>
          </p:nvPr>
        </p:nvSpPr>
        <p:spPr>
          <a:xfrm>
            <a:off x="3309877" y="1808820"/>
            <a:ext cx="2667154"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7"/>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21" name="Content Placeholder 2">
            <a:extLst>
              <a:ext uri="{FF2B5EF4-FFF2-40B4-BE49-F238E27FC236}">
                <a16:creationId xmlns:a16="http://schemas.microsoft.com/office/drawing/2014/main" id="{E5B593F1-F213-4F09-9902-DFB955D2770C}"/>
              </a:ext>
            </a:extLst>
          </p:cNvPr>
          <p:cNvSpPr>
            <a:spLocks noGrp="1"/>
          </p:cNvSpPr>
          <p:nvPr>
            <p:ph idx="21" hasCustomPrompt="1"/>
          </p:nvPr>
        </p:nvSpPr>
        <p:spPr>
          <a:xfrm>
            <a:off x="6214969" y="1808820"/>
            <a:ext cx="2667154"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7"/>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22" name="Content Placeholder 2">
            <a:extLst>
              <a:ext uri="{FF2B5EF4-FFF2-40B4-BE49-F238E27FC236}">
                <a16:creationId xmlns:a16="http://schemas.microsoft.com/office/drawing/2014/main" id="{7CE1EB90-82E9-4FC8-B6D3-007BF2FBE500}"/>
              </a:ext>
            </a:extLst>
          </p:cNvPr>
          <p:cNvSpPr>
            <a:spLocks noGrp="1"/>
          </p:cNvSpPr>
          <p:nvPr>
            <p:ph idx="22" hasCustomPrompt="1"/>
          </p:nvPr>
        </p:nvSpPr>
        <p:spPr>
          <a:xfrm>
            <a:off x="9120060" y="1808820"/>
            <a:ext cx="2667154"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7"/>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23" name="Espace réservé du pied de page 4">
            <a:extLst>
              <a:ext uri="{FF2B5EF4-FFF2-40B4-BE49-F238E27FC236}">
                <a16:creationId xmlns:a16="http://schemas.microsoft.com/office/drawing/2014/main" id="{5A248F93-3019-4CAF-B706-E2441D4F541A}"/>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24" name="Cadre 23">
            <a:extLst>
              <a:ext uri="{FF2B5EF4-FFF2-40B4-BE49-F238E27FC236}">
                <a16:creationId xmlns:a16="http://schemas.microsoft.com/office/drawing/2014/main" id="{325EBEA5-1389-448B-8CAE-B7B851880844}"/>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5" name="Text Placeholder 5">
            <a:extLst>
              <a:ext uri="{FF2B5EF4-FFF2-40B4-BE49-F238E27FC236}">
                <a16:creationId xmlns:a16="http://schemas.microsoft.com/office/drawing/2014/main" id="{588D9899-BB37-4FE9-A385-9495B967978B}"/>
              </a:ext>
            </a:extLst>
          </p:cNvPr>
          <p:cNvSpPr>
            <a:spLocks noGrp="1"/>
          </p:cNvSpPr>
          <p:nvPr>
            <p:ph type="body" sz="quarter" idx="15"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Tree>
    <p:extLst>
      <p:ext uri="{BB962C8B-B14F-4D97-AF65-F5344CB8AC3E}">
        <p14:creationId xmlns:p14="http://schemas.microsoft.com/office/powerpoint/2010/main" val="864351106"/>
      </p:ext>
    </p:extLst>
  </p:cSld>
  <p:clrMapOvr>
    <a:masterClrMapping/>
  </p:clrMapOvr>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Empty_Blue Bg">
    <p:bg>
      <p:bgPr>
        <a:solidFill>
          <a:schemeClr val="bg2"/>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2"/>
            </p:custDataLst>
            <p:extLst>
              <p:ext uri="{D42A27DB-BD31-4B8C-83A1-F6EECF244321}">
                <p14:modId xmlns:p14="http://schemas.microsoft.com/office/powerpoint/2010/main" val="262089567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8703" name="Diapositive think-cell" r:id="rId5" imgW="532" imgH="530" progId="TCLayout.ActiveDocument.1">
                  <p:embed/>
                </p:oleObj>
              </mc:Choice>
              <mc:Fallback>
                <p:oleObj name="Diapositive think-cell" r:id="rId5"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pic>
        <p:nvPicPr>
          <p:cNvPr id="12" name="Graphique 8">
            <a:extLst>
              <a:ext uri="{FF2B5EF4-FFF2-40B4-BE49-F238E27FC236}">
                <a16:creationId xmlns:a16="http://schemas.microsoft.com/office/drawing/2014/main" id="{7D382778-4BBE-4E08-86E4-7B7315AC1A61}"/>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3" name="Titre 2">
            <a:extLst>
              <a:ext uri="{FF2B5EF4-FFF2-40B4-BE49-F238E27FC236}">
                <a16:creationId xmlns:a16="http://schemas.microsoft.com/office/drawing/2014/main" id="{BA150D9F-19CF-41D5-863B-7F91F1AB7D3B}"/>
              </a:ext>
            </a:extLst>
          </p:cNvPr>
          <p:cNvSpPr>
            <a:spLocks noGrp="1"/>
          </p:cNvSpPr>
          <p:nvPr>
            <p:ph type="title" hasCustomPrompt="1"/>
          </p:nvPr>
        </p:nvSpPr>
        <p:spPr/>
        <p:txBody>
          <a:bodyPr/>
          <a:lstStyle>
            <a:lvl1pPr>
              <a:defRPr>
                <a:solidFill>
                  <a:schemeClr val="bg1"/>
                </a:solidFill>
              </a:defRPr>
            </a:lvl1pPr>
          </a:lstStyle>
          <a:p>
            <a:r>
              <a:rPr lang="fr-FR" err="1"/>
              <a:t>Title</a:t>
            </a:r>
            <a:r>
              <a:rPr lang="fr-FR"/>
              <a:t> of the slide</a:t>
            </a:r>
          </a:p>
        </p:txBody>
      </p:sp>
      <p:sp>
        <p:nvSpPr>
          <p:cNvPr id="16" name="Espace réservé du numéro de diapositive 2">
            <a:extLst>
              <a:ext uri="{FF2B5EF4-FFF2-40B4-BE49-F238E27FC236}">
                <a16:creationId xmlns:a16="http://schemas.microsoft.com/office/drawing/2014/main" id="{31F9D6FB-8DB3-4379-851A-D7F19062A2E8}"/>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pPr/>
              <a:t>‹#›</a:t>
            </a:fld>
            <a:r>
              <a:rPr lang="en-GB"/>
              <a:t> ‒ </a:t>
            </a:r>
          </a:p>
        </p:txBody>
      </p:sp>
      <p:sp>
        <p:nvSpPr>
          <p:cNvPr id="17" name="Espace réservé du pied de page 4">
            <a:extLst>
              <a:ext uri="{FF2B5EF4-FFF2-40B4-BE49-F238E27FC236}">
                <a16:creationId xmlns:a16="http://schemas.microsoft.com/office/drawing/2014/main" id="{ADCF342B-275C-4A27-A66D-2820075198A9}"/>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0" name="Text Placeholder 8">
            <a:extLst>
              <a:ext uri="{FF2B5EF4-FFF2-40B4-BE49-F238E27FC236}">
                <a16:creationId xmlns:a16="http://schemas.microsoft.com/office/drawing/2014/main" id="{D47377B4-5609-49EE-8F95-1C8A59DF904C}"/>
              </a:ext>
            </a:extLst>
          </p:cNvPr>
          <p:cNvSpPr>
            <a:spLocks noGrp="1"/>
          </p:cNvSpPr>
          <p:nvPr>
            <p:ph type="body" sz="quarter" idx="17"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11" name="Cadre 10">
            <a:extLst>
              <a:ext uri="{FF2B5EF4-FFF2-40B4-BE49-F238E27FC236}">
                <a16:creationId xmlns:a16="http://schemas.microsoft.com/office/drawing/2014/main" id="{77A1E76D-CD0A-45A9-B7A0-29F80C335450}"/>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4" name="Text Placeholder 5">
            <a:extLst>
              <a:ext uri="{FF2B5EF4-FFF2-40B4-BE49-F238E27FC236}">
                <a16:creationId xmlns:a16="http://schemas.microsoft.com/office/drawing/2014/main" id="{D8A5B67A-D907-474E-A084-15CB97FC3B9E}"/>
              </a:ext>
            </a:extLst>
          </p:cNvPr>
          <p:cNvSpPr>
            <a:spLocks noGrp="1"/>
          </p:cNvSpPr>
          <p:nvPr>
            <p:ph type="body" sz="quarter" idx="15"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Tree>
    <p:extLst>
      <p:ext uri="{BB962C8B-B14F-4D97-AF65-F5344CB8AC3E}">
        <p14:creationId xmlns:p14="http://schemas.microsoft.com/office/powerpoint/2010/main" val="3507673593"/>
      </p:ext>
    </p:extLst>
  </p:cSld>
  <p:clrMapOvr>
    <a:masterClrMapping/>
  </p:clrMapOvr>
  <p:extLst>
    <p:ext uri="{DCECCB84-F9BA-43D5-87BE-67443E8EF086}">
      <p15:sldGuideLst xmlns:p15="http://schemas.microsoft.com/office/powerpoint/2012/main">
        <p15:guide id="1" pos="248">
          <p15:clr>
            <a:srgbClr val="F26B43"/>
          </p15:clr>
        </p15:guide>
        <p15:guide id="2" pos="7428">
          <p15:clr>
            <a:srgbClr val="F26B43"/>
          </p15:clr>
        </p15:guide>
        <p15:guide id="3" orient="horz" pos="232" userDrawn="1">
          <p15:clr>
            <a:srgbClr val="F26B43"/>
          </p15:clr>
        </p15:guide>
        <p15:guide id="5" orient="horz" pos="1136">
          <p15:clr>
            <a:srgbClr val="F26B43"/>
          </p15:clr>
        </p15:guide>
        <p15:guide id="6" orient="horz" pos="3584">
          <p15:clr>
            <a:srgbClr val="F26B43"/>
          </p15:clr>
        </p15:guide>
        <p15:guide id="7" orient="horz" pos="3906" userDrawn="1">
          <p15:clr>
            <a:srgbClr val="F26B43"/>
          </p15:clr>
        </p15:guide>
        <p15:guide id="8" orient="horz" pos="4156" userDrawn="1">
          <p15:clr>
            <a:srgbClr val="F26B43"/>
          </p15:clr>
        </p15:guide>
        <p15:guide id="9" pos="306" userDrawn="1">
          <p15:clr>
            <a:srgbClr val="A4A3A4"/>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Content_Blue Bg">
    <p:bg>
      <p:bgPr>
        <a:solidFill>
          <a:schemeClr val="bg2"/>
        </a:solidFill>
        <a:effectLst/>
      </p:bgPr>
    </p:bg>
    <p:spTree>
      <p:nvGrpSpPr>
        <p:cNvPr id="1" name=""/>
        <p:cNvGrpSpPr/>
        <p:nvPr/>
      </p:nvGrpSpPr>
      <p:grpSpPr>
        <a:xfrm>
          <a:off x="0" y="0"/>
          <a:ext cx="0" cy="0"/>
          <a:chOff x="0" y="0"/>
          <a:chExt cx="0" cy="0"/>
        </a:xfrm>
      </p:grpSpPr>
      <p:sp>
        <p:nvSpPr>
          <p:cNvPr id="15" name="Espace réservé du contenu 2">
            <a:extLst>
              <a:ext uri="{FF2B5EF4-FFF2-40B4-BE49-F238E27FC236}">
                <a16:creationId xmlns:a16="http://schemas.microsoft.com/office/drawing/2014/main" id="{EA31DD0A-B87C-4F5D-B7AB-7E8A0082D2F9}"/>
              </a:ext>
            </a:extLst>
          </p:cNvPr>
          <p:cNvSpPr>
            <a:spLocks noGrp="1"/>
          </p:cNvSpPr>
          <p:nvPr>
            <p:ph idx="18" hasCustomPrompt="1"/>
          </p:nvPr>
        </p:nvSpPr>
        <p:spPr>
          <a:xfrm>
            <a:off x="404786" y="1808820"/>
            <a:ext cx="8319506" cy="3868080"/>
          </a:xfrm>
          <a:prstGeom prst="rect">
            <a:avLst/>
          </a:prstGeom>
        </p:spPr>
        <p:txBody>
          <a:bodyPr/>
          <a:lstStyle>
            <a:lvl1pPr>
              <a:defRPr>
                <a:solidFill>
                  <a:schemeClr val="bg1"/>
                </a:solidFill>
              </a:defRPr>
            </a:lvl1pPr>
            <a:lvl2pPr marL="447675" indent="-314325">
              <a:buFontTx/>
              <a:buBlip>
                <a:blip r:embed="rId5"/>
              </a:buBlip>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Your text here</a:t>
            </a:r>
          </a:p>
          <a:p>
            <a:pPr lvl="1"/>
            <a:r>
              <a:rPr lang="en-GB"/>
              <a:t>Text level 1</a:t>
            </a:r>
          </a:p>
          <a:p>
            <a:pPr lvl="2"/>
            <a:r>
              <a:rPr lang="en-GB"/>
              <a:t>Text level 2</a:t>
            </a:r>
          </a:p>
        </p:txBody>
      </p:sp>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2"/>
            </p:custDataLst>
            <p:extLst>
              <p:ext uri="{D42A27DB-BD31-4B8C-83A1-F6EECF244321}">
                <p14:modId xmlns:p14="http://schemas.microsoft.com/office/powerpoint/2010/main" val="24637949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9727" name="Diapositive think-cell" r:id="rId6" imgW="532" imgH="530" progId="TCLayout.ActiveDocument.1">
                  <p:embed/>
                </p:oleObj>
              </mc:Choice>
              <mc:Fallback>
                <p:oleObj name="Diapositive think-cell" r:id="rId6"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pic>
        <p:nvPicPr>
          <p:cNvPr id="12" name="Graphique 8">
            <a:extLst>
              <a:ext uri="{FF2B5EF4-FFF2-40B4-BE49-F238E27FC236}">
                <a16:creationId xmlns:a16="http://schemas.microsoft.com/office/drawing/2014/main" id="{3E2F2A02-19F4-4543-A149-7BA6112B4EB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5" name="Titre 4">
            <a:extLst>
              <a:ext uri="{FF2B5EF4-FFF2-40B4-BE49-F238E27FC236}">
                <a16:creationId xmlns:a16="http://schemas.microsoft.com/office/drawing/2014/main" id="{3A83716A-3280-4F1F-A538-84B68BE706CD}"/>
              </a:ext>
            </a:extLst>
          </p:cNvPr>
          <p:cNvSpPr>
            <a:spLocks noGrp="1"/>
          </p:cNvSpPr>
          <p:nvPr>
            <p:ph type="title" hasCustomPrompt="1"/>
          </p:nvPr>
        </p:nvSpPr>
        <p:spPr/>
        <p:txBody>
          <a:bodyPr/>
          <a:lstStyle>
            <a:lvl1pPr>
              <a:defRPr>
                <a:solidFill>
                  <a:schemeClr val="bg1"/>
                </a:solidFill>
              </a:defRPr>
            </a:lvl1pPr>
          </a:lstStyle>
          <a:p>
            <a:r>
              <a:rPr lang="fr-FR" err="1"/>
              <a:t>Title</a:t>
            </a:r>
            <a:r>
              <a:rPr lang="fr-FR"/>
              <a:t> of the slide</a:t>
            </a:r>
          </a:p>
        </p:txBody>
      </p:sp>
      <p:sp>
        <p:nvSpPr>
          <p:cNvPr id="16" name="Espace réservé du numéro de diapositive 2">
            <a:extLst>
              <a:ext uri="{FF2B5EF4-FFF2-40B4-BE49-F238E27FC236}">
                <a16:creationId xmlns:a16="http://schemas.microsoft.com/office/drawing/2014/main" id="{EA13E63A-DB9A-4943-94F5-7D1662AF82ED}"/>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pPr/>
              <a:t>‹#›</a:t>
            </a:fld>
            <a:r>
              <a:rPr lang="en-GB"/>
              <a:t> ‒ </a:t>
            </a:r>
          </a:p>
        </p:txBody>
      </p:sp>
      <p:sp>
        <p:nvSpPr>
          <p:cNvPr id="17" name="Espace réservé du pied de page 4">
            <a:extLst>
              <a:ext uri="{FF2B5EF4-FFF2-40B4-BE49-F238E27FC236}">
                <a16:creationId xmlns:a16="http://schemas.microsoft.com/office/drawing/2014/main" id="{AF25B436-5E52-4A56-8F65-3680B6E8DD46}"/>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1" name="Text Placeholder 8">
            <a:extLst>
              <a:ext uri="{FF2B5EF4-FFF2-40B4-BE49-F238E27FC236}">
                <a16:creationId xmlns:a16="http://schemas.microsoft.com/office/drawing/2014/main" id="{121403F2-4414-4234-BC39-C68A3C040066}"/>
              </a:ext>
            </a:extLst>
          </p:cNvPr>
          <p:cNvSpPr>
            <a:spLocks noGrp="1"/>
          </p:cNvSpPr>
          <p:nvPr>
            <p:ph type="body" sz="quarter" idx="17"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13" name="Cadre 12">
            <a:extLst>
              <a:ext uri="{FF2B5EF4-FFF2-40B4-BE49-F238E27FC236}">
                <a16:creationId xmlns:a16="http://schemas.microsoft.com/office/drawing/2014/main" id="{7C4457B5-A8C3-46A7-868D-52171EF747ED}"/>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0" name="Text Placeholder 5">
            <a:extLst>
              <a:ext uri="{FF2B5EF4-FFF2-40B4-BE49-F238E27FC236}">
                <a16:creationId xmlns:a16="http://schemas.microsoft.com/office/drawing/2014/main" id="{94936C9F-D43C-4659-B9C5-2BCCD34522C8}"/>
              </a:ext>
            </a:extLst>
          </p:cNvPr>
          <p:cNvSpPr>
            <a:spLocks noGrp="1"/>
          </p:cNvSpPr>
          <p:nvPr>
            <p:ph type="body" sz="quarter" idx="15"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Tree>
    <p:extLst>
      <p:ext uri="{BB962C8B-B14F-4D97-AF65-F5344CB8AC3E}">
        <p14:creationId xmlns:p14="http://schemas.microsoft.com/office/powerpoint/2010/main" val="476832364"/>
      </p:ext>
    </p:extLst>
  </p:cSld>
  <p:clrMapOvr>
    <a:masterClrMapping/>
  </p:clrMapOvr>
  <p:extLst>
    <p:ext uri="{DCECCB84-F9BA-43D5-87BE-67443E8EF086}">
      <p15:sldGuideLst xmlns:p15="http://schemas.microsoft.com/office/powerpoint/2012/main">
        <p15:guide id="1" pos="248">
          <p15:clr>
            <a:srgbClr val="F26B43"/>
          </p15:clr>
        </p15:guide>
        <p15:guide id="2" pos="7428">
          <p15:clr>
            <a:srgbClr val="F26B43"/>
          </p15:clr>
        </p15:guide>
        <p15:guide id="3" orient="horz" pos="232" userDrawn="1">
          <p15:clr>
            <a:srgbClr val="F26B43"/>
          </p15:clr>
        </p15:guide>
        <p15:guide id="5" orient="horz" pos="1136">
          <p15:clr>
            <a:srgbClr val="F26B43"/>
          </p15:clr>
        </p15:guide>
        <p15:guide id="6" orient="horz" pos="3584">
          <p15:clr>
            <a:srgbClr val="F26B43"/>
          </p15:clr>
        </p15:guide>
        <p15:guide id="7" orient="horz" pos="3906" userDrawn="1">
          <p15:clr>
            <a:srgbClr val="F26B43"/>
          </p15:clr>
        </p15:guide>
        <p15:guide id="8" orient="horz" pos="4156" userDrawn="1">
          <p15:clr>
            <a:srgbClr val="F26B43"/>
          </p15:clr>
        </p15:guide>
        <p15:guide id="9" pos="306" userDrawn="1">
          <p15:clr>
            <a:srgbClr val="A4A3A4"/>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_2">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5" name="Objet 4" hidden="1">
            <a:extLst>
              <a:ext uri="{FF2B5EF4-FFF2-40B4-BE49-F238E27FC236}">
                <a16:creationId xmlns:a16="http://schemas.microsoft.com/office/drawing/2014/main" id="{075C7A91-CC93-4B69-84A3-D6E6299E1C1C}"/>
              </a:ext>
            </a:extLst>
          </p:cNvPr>
          <p:cNvGraphicFramePr>
            <a:graphicFrameLocks noChangeAspect="1"/>
          </p:cNvGraphicFramePr>
          <p:nvPr userDrawn="1">
            <p:custDataLst>
              <p:tags r:id="rId2"/>
            </p:custDataLst>
            <p:extLst>
              <p:ext uri="{D42A27DB-BD31-4B8C-83A1-F6EECF244321}">
                <p14:modId xmlns:p14="http://schemas.microsoft.com/office/powerpoint/2010/main" val="39520474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127" name="Diapositive think-cell" r:id="rId6" imgW="532" imgH="530" progId="TCLayout.ActiveDocument.1">
                  <p:embed/>
                </p:oleObj>
              </mc:Choice>
              <mc:Fallback>
                <p:oleObj name="Diapositive think-cell" r:id="rId6" imgW="532" imgH="530" progId="TCLayout.ActiveDocument.1">
                  <p:embed/>
                  <p:pic>
                    <p:nvPicPr>
                      <p:cNvPr id="5" name="Objet 4" hidden="1">
                        <a:extLst>
                          <a:ext uri="{FF2B5EF4-FFF2-40B4-BE49-F238E27FC236}">
                            <a16:creationId xmlns:a16="http://schemas.microsoft.com/office/drawing/2014/main" id="{075C7A91-CC93-4B69-84A3-D6E6299E1C1C}"/>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4455627D-8E54-4A37-802B-8C427B3EB1B5}"/>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a:latin typeface="Arial Black" panose="020B0A04020102020204" pitchFamily="34" charset="0"/>
              <a:ea typeface="+mj-ea"/>
              <a:cs typeface="+mj-cs"/>
              <a:sym typeface="Arial Black" panose="020B0A04020102020204" pitchFamily="34" charset="0"/>
            </a:endParaRPr>
          </a:p>
        </p:txBody>
      </p:sp>
      <p:sp>
        <p:nvSpPr>
          <p:cNvPr id="23" name="Forme libre : forme 22">
            <a:extLst>
              <a:ext uri="{FF2B5EF4-FFF2-40B4-BE49-F238E27FC236}">
                <a16:creationId xmlns:a16="http://schemas.microsoft.com/office/drawing/2014/main" id="{66AEBE2B-012F-42BB-A823-995DB0D71DD2}"/>
              </a:ext>
            </a:extLst>
          </p:cNvPr>
          <p:cNvSpPr/>
          <p:nvPr userDrawn="1"/>
        </p:nvSpPr>
        <p:spPr>
          <a:xfrm rot="18932423">
            <a:off x="-954765" y="1427043"/>
            <a:ext cx="5372804" cy="530454"/>
          </a:xfrm>
          <a:custGeom>
            <a:avLst/>
            <a:gdLst>
              <a:gd name="connsiteX0" fmla="*/ 4832249 w 5372804"/>
              <a:gd name="connsiteY0" fmla="*/ 0 h 530454"/>
              <a:gd name="connsiteX1" fmla="*/ 5372804 w 5372804"/>
              <a:gd name="connsiteY1" fmla="*/ 530454 h 530454"/>
              <a:gd name="connsiteX2" fmla="*/ 0 w 5372804"/>
              <a:gd name="connsiteY2" fmla="*/ 530454 h 530454"/>
              <a:gd name="connsiteX3" fmla="*/ 520541 w 5372804"/>
              <a:gd name="connsiteY3" fmla="*/ 0 h 530454"/>
            </a:gdLst>
            <a:ahLst/>
            <a:cxnLst>
              <a:cxn ang="0">
                <a:pos x="connsiteX0" y="connsiteY0"/>
              </a:cxn>
              <a:cxn ang="0">
                <a:pos x="connsiteX1" y="connsiteY1"/>
              </a:cxn>
              <a:cxn ang="0">
                <a:pos x="connsiteX2" y="connsiteY2"/>
              </a:cxn>
              <a:cxn ang="0">
                <a:pos x="connsiteX3" y="connsiteY3"/>
              </a:cxn>
            </a:cxnLst>
            <a:rect l="l" t="t" r="r" b="b"/>
            <a:pathLst>
              <a:path w="5372804" h="530454">
                <a:moveTo>
                  <a:pt x="4832249" y="0"/>
                </a:moveTo>
                <a:lnTo>
                  <a:pt x="5372804" y="530454"/>
                </a:lnTo>
                <a:lnTo>
                  <a:pt x="0" y="530454"/>
                </a:lnTo>
                <a:lnTo>
                  <a:pt x="520541"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1" name="Forme libre : forme 20">
            <a:extLst>
              <a:ext uri="{FF2B5EF4-FFF2-40B4-BE49-F238E27FC236}">
                <a16:creationId xmlns:a16="http://schemas.microsoft.com/office/drawing/2014/main" id="{534AE452-7F08-4FA5-B95D-44688A32E41E}"/>
              </a:ext>
            </a:extLst>
          </p:cNvPr>
          <p:cNvSpPr/>
          <p:nvPr userDrawn="1"/>
        </p:nvSpPr>
        <p:spPr>
          <a:xfrm rot="18932423">
            <a:off x="-735098" y="889565"/>
            <a:ext cx="3838044" cy="530454"/>
          </a:xfrm>
          <a:custGeom>
            <a:avLst/>
            <a:gdLst>
              <a:gd name="connsiteX0" fmla="*/ 3297489 w 3838044"/>
              <a:gd name="connsiteY0" fmla="*/ 0 h 530454"/>
              <a:gd name="connsiteX1" fmla="*/ 3838044 w 3838044"/>
              <a:gd name="connsiteY1" fmla="*/ 530454 h 530454"/>
              <a:gd name="connsiteX2" fmla="*/ 0 w 3838044"/>
              <a:gd name="connsiteY2" fmla="*/ 530454 h 530454"/>
              <a:gd name="connsiteX3" fmla="*/ 520541 w 3838044"/>
              <a:gd name="connsiteY3" fmla="*/ 0 h 530454"/>
            </a:gdLst>
            <a:ahLst/>
            <a:cxnLst>
              <a:cxn ang="0">
                <a:pos x="connsiteX0" y="connsiteY0"/>
              </a:cxn>
              <a:cxn ang="0">
                <a:pos x="connsiteX1" y="connsiteY1"/>
              </a:cxn>
              <a:cxn ang="0">
                <a:pos x="connsiteX2" y="connsiteY2"/>
              </a:cxn>
              <a:cxn ang="0">
                <a:pos x="connsiteX3" y="connsiteY3"/>
              </a:cxn>
            </a:cxnLst>
            <a:rect l="l" t="t" r="r" b="b"/>
            <a:pathLst>
              <a:path w="3838044" h="530454">
                <a:moveTo>
                  <a:pt x="3297489" y="0"/>
                </a:moveTo>
                <a:lnTo>
                  <a:pt x="3838044" y="530454"/>
                </a:lnTo>
                <a:lnTo>
                  <a:pt x="0" y="530454"/>
                </a:lnTo>
                <a:lnTo>
                  <a:pt x="520541"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3" name="Sous-titre 2">
            <a:extLst>
              <a:ext uri="{FF2B5EF4-FFF2-40B4-BE49-F238E27FC236}">
                <a16:creationId xmlns:a16="http://schemas.microsoft.com/office/drawing/2014/main" id="{E9CCE011-2916-434D-A5D2-7A96A56EDFB2}"/>
              </a:ext>
            </a:extLst>
          </p:cNvPr>
          <p:cNvSpPr>
            <a:spLocks noGrp="1"/>
          </p:cNvSpPr>
          <p:nvPr>
            <p:ph type="subTitle" idx="1" hasCustomPrompt="1"/>
          </p:nvPr>
        </p:nvSpPr>
        <p:spPr>
          <a:xfrm>
            <a:off x="459131" y="3001503"/>
            <a:ext cx="7551997" cy="424732"/>
          </a:xfrm>
          <a:prstGeom prst="rect">
            <a:avLst/>
          </a:prstGeom>
        </p:spPr>
        <p:txBody>
          <a:bodyPr wrap="square" lIns="108000" rIns="180000">
            <a:spAutoFit/>
          </a:bodyPr>
          <a:lstStyle>
            <a:lvl1pPr marL="0" indent="0" algn="l">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of the presentation</a:t>
            </a:r>
          </a:p>
        </p:txBody>
      </p:sp>
      <p:sp>
        <p:nvSpPr>
          <p:cNvPr id="19" name="Espace réservé de la date 3">
            <a:extLst>
              <a:ext uri="{FF2B5EF4-FFF2-40B4-BE49-F238E27FC236}">
                <a16:creationId xmlns:a16="http://schemas.microsoft.com/office/drawing/2014/main" id="{11CD5301-9586-45EF-BD7D-6FD0A6A5B078}"/>
              </a:ext>
            </a:extLst>
          </p:cNvPr>
          <p:cNvSpPr>
            <a:spLocks noGrp="1"/>
          </p:cNvSpPr>
          <p:nvPr>
            <p:ph type="dt" sz="half" idx="10"/>
          </p:nvPr>
        </p:nvSpPr>
        <p:spPr>
          <a:xfrm>
            <a:off x="459132" y="4402897"/>
            <a:ext cx="1361105" cy="215444"/>
          </a:xfrm>
          <a:prstGeom prst="rect">
            <a:avLst/>
          </a:prstGeom>
        </p:spPr>
        <p:txBody>
          <a:bodyPr wrap="none" lIns="108000" tIns="0" rIns="180000" bIns="0">
            <a:spAutoFit/>
          </a:bodyPr>
          <a:lstStyle>
            <a:lvl1pPr>
              <a:defRPr sz="1400">
                <a:solidFill>
                  <a:schemeClr val="bg1"/>
                </a:solidFill>
              </a:defRPr>
            </a:lvl1pPr>
          </a:lstStyle>
          <a:p>
            <a:fld id="{BC882573-CF8D-477B-8EF6-9CF97BBEDB1A}" type="datetime3">
              <a:rPr lang="en-GB" smtClean="0"/>
              <a:t>11 October, 2021</a:t>
            </a:fld>
            <a:endParaRPr lang="en-GB"/>
          </a:p>
        </p:txBody>
      </p:sp>
      <p:sp>
        <p:nvSpPr>
          <p:cNvPr id="24" name="Titre 1">
            <a:extLst>
              <a:ext uri="{FF2B5EF4-FFF2-40B4-BE49-F238E27FC236}">
                <a16:creationId xmlns:a16="http://schemas.microsoft.com/office/drawing/2014/main" id="{282677E1-E7D7-461C-9F6D-B1708372F571}"/>
              </a:ext>
            </a:extLst>
          </p:cNvPr>
          <p:cNvSpPr>
            <a:spLocks noGrp="1"/>
          </p:cNvSpPr>
          <p:nvPr>
            <p:ph type="ctrTitle" hasCustomPrompt="1"/>
          </p:nvPr>
        </p:nvSpPr>
        <p:spPr>
          <a:xfrm>
            <a:off x="459207" y="521852"/>
            <a:ext cx="7551997" cy="2475348"/>
          </a:xfrm>
        </p:spPr>
        <p:txBody>
          <a:bodyPr lIns="72000" anchor="t">
            <a:noAutofit/>
          </a:bodyPr>
          <a:lstStyle>
            <a:lvl1pPr algn="l">
              <a:lnSpc>
                <a:spcPct val="80000"/>
              </a:lnSpc>
              <a:defRPr sz="6000" b="1" cap="all" spc="-200" baseline="0">
                <a:solidFill>
                  <a:schemeClr val="bg1"/>
                </a:solidFill>
                <a:latin typeface="Arial Black" panose="020B0A04020102020204" pitchFamily="34" charset="0"/>
              </a:defRPr>
            </a:lvl1pPr>
          </a:lstStyle>
          <a:p>
            <a:r>
              <a:rPr lang="en-GB"/>
              <a:t>TITLE OF THE CHAPTER</a:t>
            </a:r>
          </a:p>
        </p:txBody>
      </p:sp>
      <p:sp>
        <p:nvSpPr>
          <p:cNvPr id="26" name="Espace réservé du texte 8">
            <a:extLst>
              <a:ext uri="{FF2B5EF4-FFF2-40B4-BE49-F238E27FC236}">
                <a16:creationId xmlns:a16="http://schemas.microsoft.com/office/drawing/2014/main" id="{0BD763C4-0BC2-41C5-BDBA-5850D945CFF6}"/>
              </a:ext>
            </a:extLst>
          </p:cNvPr>
          <p:cNvSpPr>
            <a:spLocks noGrp="1"/>
          </p:cNvSpPr>
          <p:nvPr>
            <p:ph type="body" sz="quarter" idx="12" hasCustomPrompt="1"/>
          </p:nvPr>
        </p:nvSpPr>
        <p:spPr>
          <a:xfrm>
            <a:off x="459132" y="4014515"/>
            <a:ext cx="2578642" cy="369332"/>
          </a:xfrm>
          <a:prstGeom prst="rect">
            <a:avLst/>
          </a:prstGeom>
        </p:spPr>
        <p:txBody>
          <a:bodyPr wrap="none" lIns="108000">
            <a:sp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Name of the speaker</a:t>
            </a:r>
          </a:p>
        </p:txBody>
      </p:sp>
      <p:cxnSp>
        <p:nvCxnSpPr>
          <p:cNvPr id="27" name="Connecteur droit 26">
            <a:extLst>
              <a:ext uri="{FF2B5EF4-FFF2-40B4-BE49-F238E27FC236}">
                <a16:creationId xmlns:a16="http://schemas.microsoft.com/office/drawing/2014/main" id="{55C72328-61FF-4531-AF88-298161BE3728}"/>
              </a:ext>
            </a:extLst>
          </p:cNvPr>
          <p:cNvCxnSpPr>
            <a:cxnSpLocks/>
          </p:cNvCxnSpPr>
          <p:nvPr userDrawn="1"/>
        </p:nvCxnSpPr>
        <p:spPr>
          <a:xfrm>
            <a:off x="571500" y="3933056"/>
            <a:ext cx="66396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6" name="Image 15" descr="Une image contenant objet&#10;&#10;Description générée automatiquement">
            <a:extLst>
              <a:ext uri="{FF2B5EF4-FFF2-40B4-BE49-F238E27FC236}">
                <a16:creationId xmlns:a16="http://schemas.microsoft.com/office/drawing/2014/main" id="{5919B4CD-5E7E-4686-8385-C8E06F74C4D8}"/>
              </a:ext>
            </a:extLst>
          </p:cNvPr>
          <p:cNvPicPr>
            <a:picLocks noChangeAspect="1"/>
          </p:cNvPicPr>
          <p:nvPr userDrawn="1"/>
        </p:nvPicPr>
        <p:blipFill rotWithShape="1">
          <a:blip r:embed="rId8">
            <a:biLevel thresh="25000"/>
            <a:extLst>
              <a:ext uri="{28A0092B-C50C-407E-A947-70E740481C1C}">
                <a14:useLocalDpi xmlns:a14="http://schemas.microsoft.com/office/drawing/2010/main" val="0"/>
              </a:ext>
            </a:extLst>
          </a:blip>
          <a:srcRect r="23242"/>
          <a:stretch/>
        </p:blipFill>
        <p:spPr>
          <a:xfrm>
            <a:off x="7680176" y="5467579"/>
            <a:ext cx="2802864" cy="649976"/>
          </a:xfrm>
          <a:prstGeom prst="rect">
            <a:avLst/>
          </a:prstGeom>
        </p:spPr>
      </p:pic>
      <p:pic>
        <p:nvPicPr>
          <p:cNvPr id="14" name="Graphique 12">
            <a:extLst>
              <a:ext uri="{FF2B5EF4-FFF2-40B4-BE49-F238E27FC236}">
                <a16:creationId xmlns:a16="http://schemas.microsoft.com/office/drawing/2014/main" id="{33FF114A-8E2E-4078-8447-E6672F2878CC}"/>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10730260" y="5358931"/>
            <a:ext cx="863743" cy="791160"/>
          </a:xfrm>
          <a:prstGeom prst="rect">
            <a:avLst/>
          </a:prstGeom>
        </p:spPr>
      </p:pic>
      <p:sp>
        <p:nvSpPr>
          <p:cNvPr id="15" name="Cadre 14">
            <a:extLst>
              <a:ext uri="{FF2B5EF4-FFF2-40B4-BE49-F238E27FC236}">
                <a16:creationId xmlns:a16="http://schemas.microsoft.com/office/drawing/2014/main" id="{FBAD0157-C8A9-43A3-BB2C-AE46F0750E4C}"/>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3745595763"/>
      </p:ext>
    </p:extLst>
  </p:cSld>
  <p:clrMapOvr>
    <a:masterClrMapping/>
  </p:clrMapOvr>
  <p:extLst>
    <p:ext uri="{DCECCB84-F9BA-43D5-87BE-67443E8EF086}">
      <p15:sldGuideLst xmlns:p15="http://schemas.microsoft.com/office/powerpoint/2012/main">
        <p15:guide id="1" pos="288" userDrawn="1">
          <p15:clr>
            <a:srgbClr val="F26B43"/>
          </p15:clr>
        </p15:guide>
        <p15:guide id="2" pos="360" userDrawn="1">
          <p15:clr>
            <a:srgbClr val="A4A3A4"/>
          </p15:clr>
        </p15:guide>
        <p15:guide id="3" orient="horz" pos="329" userDrawn="1">
          <p15:clr>
            <a:srgbClr val="F26B43"/>
          </p15:clr>
        </p15:guide>
        <p15:guide id="4" orient="horz" pos="1888" userDrawn="1">
          <p15:clr>
            <a:srgbClr val="F26B43"/>
          </p15:clr>
        </p15:guide>
        <p15:guide id="5" orient="horz" pos="3317" userDrawn="1">
          <p15:clr>
            <a:srgbClr val="F26B43"/>
          </p15:clr>
        </p15:guide>
        <p15:guide id="6" orient="horz" pos="3929" userDrawn="1">
          <p15:clr>
            <a:srgbClr val="F26B43"/>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2 columns_Blue Bg">
    <p:bg>
      <p:bgPr>
        <a:solidFill>
          <a:schemeClr val="bg2"/>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2"/>
            </p:custDataLst>
            <p:extLst>
              <p:ext uri="{D42A27DB-BD31-4B8C-83A1-F6EECF244321}">
                <p14:modId xmlns:p14="http://schemas.microsoft.com/office/powerpoint/2010/main" val="5747383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751" name="Diapositive think-cell" r:id="rId5" imgW="532" imgH="530" progId="TCLayout.ActiveDocument.1">
                  <p:embed/>
                </p:oleObj>
              </mc:Choice>
              <mc:Fallback>
                <p:oleObj name="Diapositive think-cell" r:id="rId5"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04786" y="1808820"/>
            <a:ext cx="5511194"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7"/>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0" name="Content Placeholder 2">
            <a:extLst>
              <a:ext uri="{FF2B5EF4-FFF2-40B4-BE49-F238E27FC236}">
                <a16:creationId xmlns:a16="http://schemas.microsoft.com/office/drawing/2014/main" id="{58EBDB8A-A132-411F-B6B9-59DC085B79E1}"/>
              </a:ext>
            </a:extLst>
          </p:cNvPr>
          <p:cNvSpPr>
            <a:spLocks noGrp="1"/>
          </p:cNvSpPr>
          <p:nvPr>
            <p:ph idx="15" hasCustomPrompt="1"/>
          </p:nvPr>
        </p:nvSpPr>
        <p:spPr>
          <a:xfrm>
            <a:off x="6276022" y="1808820"/>
            <a:ext cx="5511194"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7"/>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pic>
        <p:nvPicPr>
          <p:cNvPr id="13" name="Graphique 8">
            <a:extLst>
              <a:ext uri="{FF2B5EF4-FFF2-40B4-BE49-F238E27FC236}">
                <a16:creationId xmlns:a16="http://schemas.microsoft.com/office/drawing/2014/main" id="{FAB72C51-19EB-42BF-84AF-F648EA3B2BB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5" name="Titre 4">
            <a:extLst>
              <a:ext uri="{FF2B5EF4-FFF2-40B4-BE49-F238E27FC236}">
                <a16:creationId xmlns:a16="http://schemas.microsoft.com/office/drawing/2014/main" id="{7E11A5F4-9100-441C-8387-740981956A17}"/>
              </a:ext>
            </a:extLst>
          </p:cNvPr>
          <p:cNvSpPr>
            <a:spLocks noGrp="1"/>
          </p:cNvSpPr>
          <p:nvPr>
            <p:ph type="title" hasCustomPrompt="1"/>
          </p:nvPr>
        </p:nvSpPr>
        <p:spPr/>
        <p:txBody>
          <a:bodyPr/>
          <a:lstStyle>
            <a:lvl1pPr>
              <a:defRPr>
                <a:solidFill>
                  <a:schemeClr val="bg1"/>
                </a:solidFill>
              </a:defRPr>
            </a:lvl1pPr>
          </a:lstStyle>
          <a:p>
            <a:r>
              <a:rPr lang="fr-FR" err="1"/>
              <a:t>Title</a:t>
            </a:r>
            <a:r>
              <a:rPr lang="fr-FR"/>
              <a:t> of the slide</a:t>
            </a:r>
          </a:p>
        </p:txBody>
      </p:sp>
      <p:sp>
        <p:nvSpPr>
          <p:cNvPr id="19" name="Espace réservé du numéro de diapositive 2">
            <a:extLst>
              <a:ext uri="{FF2B5EF4-FFF2-40B4-BE49-F238E27FC236}">
                <a16:creationId xmlns:a16="http://schemas.microsoft.com/office/drawing/2014/main" id="{13763D44-1A8C-41DD-9E5B-CB819BE4C5DF}"/>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pPr/>
              <a:t>‹#›</a:t>
            </a:fld>
            <a:r>
              <a:rPr lang="en-GB"/>
              <a:t> ‒ </a:t>
            </a:r>
          </a:p>
        </p:txBody>
      </p:sp>
      <p:sp>
        <p:nvSpPr>
          <p:cNvPr id="20" name="Espace réservé du pied de page 4">
            <a:extLst>
              <a:ext uri="{FF2B5EF4-FFF2-40B4-BE49-F238E27FC236}">
                <a16:creationId xmlns:a16="http://schemas.microsoft.com/office/drawing/2014/main" id="{3B60D1F3-5624-4887-AC07-8B788D01CBD8}"/>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2" name="Text Placeholder 8">
            <a:extLst>
              <a:ext uri="{FF2B5EF4-FFF2-40B4-BE49-F238E27FC236}">
                <a16:creationId xmlns:a16="http://schemas.microsoft.com/office/drawing/2014/main" id="{76E829D9-0666-4D5B-9896-28C1CEC4B7EB}"/>
              </a:ext>
            </a:extLst>
          </p:cNvPr>
          <p:cNvSpPr>
            <a:spLocks noGrp="1"/>
          </p:cNvSpPr>
          <p:nvPr>
            <p:ph type="body" sz="quarter" idx="17"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14" name="Cadre 13">
            <a:extLst>
              <a:ext uri="{FF2B5EF4-FFF2-40B4-BE49-F238E27FC236}">
                <a16:creationId xmlns:a16="http://schemas.microsoft.com/office/drawing/2014/main" id="{5ABA2AAA-2D64-4286-AA8D-E8C4B33EF196}"/>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7" name="Text Placeholder 5">
            <a:extLst>
              <a:ext uri="{FF2B5EF4-FFF2-40B4-BE49-F238E27FC236}">
                <a16:creationId xmlns:a16="http://schemas.microsoft.com/office/drawing/2014/main" id="{6818929B-5A27-4738-A956-5210DE317E64}"/>
              </a:ext>
            </a:extLst>
          </p:cNvPr>
          <p:cNvSpPr>
            <a:spLocks noGrp="1"/>
          </p:cNvSpPr>
          <p:nvPr>
            <p:ph type="body" sz="quarter" idx="18"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Tree>
    <p:extLst>
      <p:ext uri="{BB962C8B-B14F-4D97-AF65-F5344CB8AC3E}">
        <p14:creationId xmlns:p14="http://schemas.microsoft.com/office/powerpoint/2010/main" val="1826644413"/>
      </p:ext>
    </p:extLst>
  </p:cSld>
  <p:clrMapOvr>
    <a:masterClrMapping/>
  </p:clrMapOvr>
  <p:extLst>
    <p:ext uri="{DCECCB84-F9BA-43D5-87BE-67443E8EF086}">
      <p15:sldGuideLst xmlns:p15="http://schemas.microsoft.com/office/powerpoint/2012/main">
        <p15:guide id="1" pos="248">
          <p15:clr>
            <a:srgbClr val="F26B43"/>
          </p15:clr>
        </p15:guide>
        <p15:guide id="2" pos="7425">
          <p15:clr>
            <a:srgbClr val="F26B43"/>
          </p15:clr>
        </p15:guide>
        <p15:guide id="3" orient="horz" pos="232" userDrawn="1">
          <p15:clr>
            <a:srgbClr val="F26B43"/>
          </p15:clr>
        </p15:guide>
        <p15:guide id="5" orient="horz" pos="1136">
          <p15:clr>
            <a:srgbClr val="F26B43"/>
          </p15:clr>
        </p15:guide>
        <p15:guide id="6" orient="horz" pos="3584">
          <p15:clr>
            <a:srgbClr val="F26B43"/>
          </p15:clr>
        </p15:guide>
        <p15:guide id="7" orient="horz" pos="3906" userDrawn="1">
          <p15:clr>
            <a:srgbClr val="F26B43"/>
          </p15:clr>
        </p15:guide>
        <p15:guide id="8" orient="horz" pos="4156" userDrawn="1">
          <p15:clr>
            <a:srgbClr val="F26B43"/>
          </p15:clr>
        </p15:guide>
        <p15:guide id="9" pos="306" userDrawn="1">
          <p15:clr>
            <a:srgbClr val="A4A3A4"/>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2 columns_Blue Bg with divider">
    <p:bg>
      <p:bgPr>
        <a:solidFill>
          <a:schemeClr val="bg2"/>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2"/>
            </p:custDataLst>
            <p:extLst>
              <p:ext uri="{D42A27DB-BD31-4B8C-83A1-F6EECF244321}">
                <p14:modId xmlns:p14="http://schemas.microsoft.com/office/powerpoint/2010/main" val="1522023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1775" name="Diapositive think-cell" r:id="rId5" imgW="532" imgH="530" progId="TCLayout.ActiveDocument.1">
                  <p:embed/>
                </p:oleObj>
              </mc:Choice>
              <mc:Fallback>
                <p:oleObj name="Diapositive think-cell" r:id="rId5"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3" name="Content Placeholder 2">
            <a:extLst>
              <a:ext uri="{FF2B5EF4-FFF2-40B4-BE49-F238E27FC236}">
                <a16:creationId xmlns:a16="http://schemas.microsoft.com/office/drawing/2014/main" id="{1703231E-4063-4D72-A4F3-5BF19050C303}"/>
              </a:ext>
            </a:extLst>
          </p:cNvPr>
          <p:cNvSpPr>
            <a:spLocks noGrp="1"/>
          </p:cNvSpPr>
          <p:nvPr>
            <p:ph idx="1" hasCustomPrompt="1"/>
          </p:nvPr>
        </p:nvSpPr>
        <p:spPr>
          <a:xfrm>
            <a:off x="404786" y="1808820"/>
            <a:ext cx="5511194"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7"/>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0" name="Content Placeholder 2">
            <a:extLst>
              <a:ext uri="{FF2B5EF4-FFF2-40B4-BE49-F238E27FC236}">
                <a16:creationId xmlns:a16="http://schemas.microsoft.com/office/drawing/2014/main" id="{58EBDB8A-A132-411F-B6B9-59DC085B79E1}"/>
              </a:ext>
            </a:extLst>
          </p:cNvPr>
          <p:cNvSpPr>
            <a:spLocks noGrp="1"/>
          </p:cNvSpPr>
          <p:nvPr>
            <p:ph idx="15" hasCustomPrompt="1"/>
          </p:nvPr>
        </p:nvSpPr>
        <p:spPr>
          <a:xfrm>
            <a:off x="6276022" y="1808820"/>
            <a:ext cx="5511194"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7"/>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pic>
        <p:nvPicPr>
          <p:cNvPr id="13" name="Graphique 8">
            <a:extLst>
              <a:ext uri="{FF2B5EF4-FFF2-40B4-BE49-F238E27FC236}">
                <a16:creationId xmlns:a16="http://schemas.microsoft.com/office/drawing/2014/main" id="{FAB72C51-19EB-42BF-84AF-F648EA3B2BB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5" name="Titre 4">
            <a:extLst>
              <a:ext uri="{FF2B5EF4-FFF2-40B4-BE49-F238E27FC236}">
                <a16:creationId xmlns:a16="http://schemas.microsoft.com/office/drawing/2014/main" id="{7E11A5F4-9100-441C-8387-740981956A17}"/>
              </a:ext>
            </a:extLst>
          </p:cNvPr>
          <p:cNvSpPr>
            <a:spLocks noGrp="1"/>
          </p:cNvSpPr>
          <p:nvPr>
            <p:ph type="title" hasCustomPrompt="1"/>
          </p:nvPr>
        </p:nvSpPr>
        <p:spPr/>
        <p:txBody>
          <a:bodyPr/>
          <a:lstStyle>
            <a:lvl1pPr>
              <a:defRPr>
                <a:solidFill>
                  <a:schemeClr val="bg1"/>
                </a:solidFill>
              </a:defRPr>
            </a:lvl1pPr>
          </a:lstStyle>
          <a:p>
            <a:r>
              <a:rPr lang="fr-FR" err="1"/>
              <a:t>Title</a:t>
            </a:r>
            <a:r>
              <a:rPr lang="fr-FR"/>
              <a:t> of the slide</a:t>
            </a:r>
          </a:p>
        </p:txBody>
      </p:sp>
      <p:sp>
        <p:nvSpPr>
          <p:cNvPr id="19" name="Espace réservé du numéro de diapositive 2">
            <a:extLst>
              <a:ext uri="{FF2B5EF4-FFF2-40B4-BE49-F238E27FC236}">
                <a16:creationId xmlns:a16="http://schemas.microsoft.com/office/drawing/2014/main" id="{13763D44-1A8C-41DD-9E5B-CB819BE4C5DF}"/>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pPr/>
              <a:t>‹#›</a:t>
            </a:fld>
            <a:r>
              <a:rPr lang="en-GB"/>
              <a:t> ‒ </a:t>
            </a:r>
          </a:p>
        </p:txBody>
      </p:sp>
      <p:sp>
        <p:nvSpPr>
          <p:cNvPr id="20" name="Espace réservé du pied de page 4">
            <a:extLst>
              <a:ext uri="{FF2B5EF4-FFF2-40B4-BE49-F238E27FC236}">
                <a16:creationId xmlns:a16="http://schemas.microsoft.com/office/drawing/2014/main" id="{3B60D1F3-5624-4887-AC07-8B788D01CBD8}"/>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2" name="Text Placeholder 8">
            <a:extLst>
              <a:ext uri="{FF2B5EF4-FFF2-40B4-BE49-F238E27FC236}">
                <a16:creationId xmlns:a16="http://schemas.microsoft.com/office/drawing/2014/main" id="{76E829D9-0666-4D5B-9896-28C1CEC4B7EB}"/>
              </a:ext>
            </a:extLst>
          </p:cNvPr>
          <p:cNvSpPr>
            <a:spLocks noGrp="1"/>
          </p:cNvSpPr>
          <p:nvPr>
            <p:ph type="body" sz="quarter" idx="17"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cxnSp>
        <p:nvCxnSpPr>
          <p:cNvPr id="14" name="Straight Connector 35">
            <a:extLst>
              <a:ext uri="{FF2B5EF4-FFF2-40B4-BE49-F238E27FC236}">
                <a16:creationId xmlns:a16="http://schemas.microsoft.com/office/drawing/2014/main" id="{5E3D423D-34E1-4BDE-8374-98A2C452EFBE}"/>
              </a:ext>
            </a:extLst>
          </p:cNvPr>
          <p:cNvCxnSpPr>
            <a:cxnSpLocks/>
          </p:cNvCxnSpPr>
          <p:nvPr userDrawn="1"/>
        </p:nvCxnSpPr>
        <p:spPr>
          <a:xfrm flipV="1">
            <a:off x="6095938"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5" name="Cadre 14">
            <a:extLst>
              <a:ext uri="{FF2B5EF4-FFF2-40B4-BE49-F238E27FC236}">
                <a16:creationId xmlns:a16="http://schemas.microsoft.com/office/drawing/2014/main" id="{A05C525A-2558-46E8-80B5-9413899901D1}"/>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7" name="Text Placeholder 5">
            <a:extLst>
              <a:ext uri="{FF2B5EF4-FFF2-40B4-BE49-F238E27FC236}">
                <a16:creationId xmlns:a16="http://schemas.microsoft.com/office/drawing/2014/main" id="{539E13C7-429D-4FD8-8D51-1CD98F074621}"/>
              </a:ext>
            </a:extLst>
          </p:cNvPr>
          <p:cNvSpPr>
            <a:spLocks noGrp="1"/>
          </p:cNvSpPr>
          <p:nvPr>
            <p:ph type="body" sz="quarter" idx="18"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Tree>
    <p:extLst>
      <p:ext uri="{BB962C8B-B14F-4D97-AF65-F5344CB8AC3E}">
        <p14:creationId xmlns:p14="http://schemas.microsoft.com/office/powerpoint/2010/main" val="2531643797"/>
      </p:ext>
    </p:extLst>
  </p:cSld>
  <p:clrMapOvr>
    <a:masterClrMapping/>
  </p:clrMapOvr>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3 columns_Blue Bg">
    <p:bg>
      <p:bgPr>
        <a:solidFill>
          <a:schemeClr val="bg2"/>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2"/>
            </p:custDataLst>
            <p:extLst>
              <p:ext uri="{D42A27DB-BD31-4B8C-83A1-F6EECF244321}">
                <p14:modId xmlns:p14="http://schemas.microsoft.com/office/powerpoint/2010/main" val="24711711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2799" name="Diapositive think-cell" r:id="rId5" imgW="532" imgH="530" progId="TCLayout.ActiveDocument.1">
                  <p:embed/>
                </p:oleObj>
              </mc:Choice>
              <mc:Fallback>
                <p:oleObj name="Diapositive think-cell" r:id="rId5"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11" name="Content Placeholder 2">
            <a:extLst>
              <a:ext uri="{FF2B5EF4-FFF2-40B4-BE49-F238E27FC236}">
                <a16:creationId xmlns:a16="http://schemas.microsoft.com/office/drawing/2014/main" id="{A86D5BC3-F5D3-415B-B920-B84A14BC8E32}"/>
              </a:ext>
            </a:extLst>
          </p:cNvPr>
          <p:cNvSpPr>
            <a:spLocks noGrp="1"/>
          </p:cNvSpPr>
          <p:nvPr>
            <p:ph idx="1" hasCustomPrompt="1"/>
          </p:nvPr>
        </p:nvSpPr>
        <p:spPr>
          <a:xfrm>
            <a:off x="404786" y="1808820"/>
            <a:ext cx="3633820"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7"/>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2" name="Content Placeholder 2">
            <a:extLst>
              <a:ext uri="{FF2B5EF4-FFF2-40B4-BE49-F238E27FC236}">
                <a16:creationId xmlns:a16="http://schemas.microsoft.com/office/drawing/2014/main" id="{0114C476-0380-4CDD-850C-316ADAE5BF6C}"/>
              </a:ext>
            </a:extLst>
          </p:cNvPr>
          <p:cNvSpPr>
            <a:spLocks noGrp="1"/>
          </p:cNvSpPr>
          <p:nvPr>
            <p:ph idx="15" hasCustomPrompt="1"/>
          </p:nvPr>
        </p:nvSpPr>
        <p:spPr>
          <a:xfrm>
            <a:off x="4279090" y="1808820"/>
            <a:ext cx="3633820"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7"/>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3" name="Content Placeholder 2">
            <a:extLst>
              <a:ext uri="{FF2B5EF4-FFF2-40B4-BE49-F238E27FC236}">
                <a16:creationId xmlns:a16="http://schemas.microsoft.com/office/drawing/2014/main" id="{6A1D61AC-BD7C-4366-9299-08E3EFE54064}"/>
              </a:ext>
            </a:extLst>
          </p:cNvPr>
          <p:cNvSpPr>
            <a:spLocks noGrp="1"/>
          </p:cNvSpPr>
          <p:nvPr>
            <p:ph idx="16" hasCustomPrompt="1"/>
          </p:nvPr>
        </p:nvSpPr>
        <p:spPr>
          <a:xfrm>
            <a:off x="8153368" y="1808820"/>
            <a:ext cx="3633820"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7"/>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pic>
        <p:nvPicPr>
          <p:cNvPr id="17" name="Graphique 8">
            <a:extLst>
              <a:ext uri="{FF2B5EF4-FFF2-40B4-BE49-F238E27FC236}">
                <a16:creationId xmlns:a16="http://schemas.microsoft.com/office/drawing/2014/main" id="{179657D5-47C7-4E75-BEE7-A780E55EE72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3" name="Titre 2">
            <a:extLst>
              <a:ext uri="{FF2B5EF4-FFF2-40B4-BE49-F238E27FC236}">
                <a16:creationId xmlns:a16="http://schemas.microsoft.com/office/drawing/2014/main" id="{0D86C3E4-5B42-4A1F-B550-10045E81063A}"/>
              </a:ext>
            </a:extLst>
          </p:cNvPr>
          <p:cNvSpPr>
            <a:spLocks noGrp="1"/>
          </p:cNvSpPr>
          <p:nvPr>
            <p:ph type="title" hasCustomPrompt="1"/>
          </p:nvPr>
        </p:nvSpPr>
        <p:spPr/>
        <p:txBody>
          <a:bodyPr/>
          <a:lstStyle>
            <a:lvl1pPr>
              <a:defRPr>
                <a:solidFill>
                  <a:schemeClr val="bg1"/>
                </a:solidFill>
              </a:defRPr>
            </a:lvl1pPr>
          </a:lstStyle>
          <a:p>
            <a:r>
              <a:rPr lang="fr-FR" err="1"/>
              <a:t>Title</a:t>
            </a:r>
            <a:r>
              <a:rPr lang="fr-FR"/>
              <a:t> of the slide</a:t>
            </a:r>
          </a:p>
        </p:txBody>
      </p:sp>
      <p:sp>
        <p:nvSpPr>
          <p:cNvPr id="23" name="Espace réservé du numéro de diapositive 2">
            <a:extLst>
              <a:ext uri="{FF2B5EF4-FFF2-40B4-BE49-F238E27FC236}">
                <a16:creationId xmlns:a16="http://schemas.microsoft.com/office/drawing/2014/main" id="{5D573DBF-7B78-4EB4-859D-55DACC88EEC8}"/>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pPr/>
              <a:t>‹#›</a:t>
            </a:fld>
            <a:r>
              <a:rPr lang="en-GB"/>
              <a:t> ‒ </a:t>
            </a:r>
          </a:p>
        </p:txBody>
      </p:sp>
      <p:sp>
        <p:nvSpPr>
          <p:cNvPr id="24" name="Espace réservé du pied de page 4">
            <a:extLst>
              <a:ext uri="{FF2B5EF4-FFF2-40B4-BE49-F238E27FC236}">
                <a16:creationId xmlns:a16="http://schemas.microsoft.com/office/drawing/2014/main" id="{BA89C3CB-68C8-4D8E-9AFC-40C4E7D1120F}"/>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4" name="Text Placeholder 8">
            <a:extLst>
              <a:ext uri="{FF2B5EF4-FFF2-40B4-BE49-F238E27FC236}">
                <a16:creationId xmlns:a16="http://schemas.microsoft.com/office/drawing/2014/main" id="{4AD0B33D-4376-4867-B390-624086846458}"/>
              </a:ext>
            </a:extLst>
          </p:cNvPr>
          <p:cNvSpPr>
            <a:spLocks noGrp="1"/>
          </p:cNvSpPr>
          <p:nvPr>
            <p:ph type="body" sz="quarter" idx="18"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15" name="Cadre 14">
            <a:extLst>
              <a:ext uri="{FF2B5EF4-FFF2-40B4-BE49-F238E27FC236}">
                <a16:creationId xmlns:a16="http://schemas.microsoft.com/office/drawing/2014/main" id="{2B4A1FD1-2F6F-4AF1-B710-F76E885B2287}"/>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8" name="Text Placeholder 5">
            <a:extLst>
              <a:ext uri="{FF2B5EF4-FFF2-40B4-BE49-F238E27FC236}">
                <a16:creationId xmlns:a16="http://schemas.microsoft.com/office/drawing/2014/main" id="{9F66FD42-E6CB-4E63-977B-EE506F961D3C}"/>
              </a:ext>
            </a:extLst>
          </p:cNvPr>
          <p:cNvSpPr>
            <a:spLocks noGrp="1"/>
          </p:cNvSpPr>
          <p:nvPr>
            <p:ph type="body" sz="quarter" idx="19"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Tree>
    <p:extLst>
      <p:ext uri="{BB962C8B-B14F-4D97-AF65-F5344CB8AC3E}">
        <p14:creationId xmlns:p14="http://schemas.microsoft.com/office/powerpoint/2010/main" val="2407947476"/>
      </p:ext>
    </p:extLst>
  </p:cSld>
  <p:clrMapOvr>
    <a:masterClrMapping/>
  </p:clrMapOvr>
  <p:extLst>
    <p:ext uri="{DCECCB84-F9BA-43D5-87BE-67443E8EF086}">
      <p15:sldGuideLst xmlns:p15="http://schemas.microsoft.com/office/powerpoint/2012/main">
        <p15:guide id="1" pos="248">
          <p15:clr>
            <a:srgbClr val="F26B43"/>
          </p15:clr>
        </p15:guide>
        <p15:guide id="2" pos="7425">
          <p15:clr>
            <a:srgbClr val="F26B43"/>
          </p15:clr>
        </p15:guide>
        <p15:guide id="3" orient="horz" pos="232" userDrawn="1">
          <p15:clr>
            <a:srgbClr val="F26B43"/>
          </p15:clr>
        </p15:guide>
        <p15:guide id="5" orient="horz" pos="1136">
          <p15:clr>
            <a:srgbClr val="F26B43"/>
          </p15:clr>
        </p15:guide>
        <p15:guide id="6" orient="horz" pos="3584">
          <p15:clr>
            <a:srgbClr val="F26B43"/>
          </p15:clr>
        </p15:guide>
        <p15:guide id="7" orient="horz" pos="3906" userDrawn="1">
          <p15:clr>
            <a:srgbClr val="F26B43"/>
          </p15:clr>
        </p15:guide>
        <p15:guide id="8" orient="horz" pos="4156" userDrawn="1">
          <p15:clr>
            <a:srgbClr val="F26B43"/>
          </p15:clr>
        </p15:guide>
        <p15:guide id="9" pos="306" userDrawn="1">
          <p15:clr>
            <a:srgbClr val="A4A3A4"/>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3 columns_Blue Bg with dividers">
    <p:bg>
      <p:bgPr>
        <a:solidFill>
          <a:schemeClr val="bg2"/>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2"/>
            </p:custDataLst>
            <p:extLst>
              <p:ext uri="{D42A27DB-BD31-4B8C-83A1-F6EECF244321}">
                <p14:modId xmlns:p14="http://schemas.microsoft.com/office/powerpoint/2010/main" val="17709088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3823" name="Diapositive think-cell" r:id="rId5" imgW="532" imgH="530" progId="TCLayout.ActiveDocument.1">
                  <p:embed/>
                </p:oleObj>
              </mc:Choice>
              <mc:Fallback>
                <p:oleObj name="Diapositive think-cell" r:id="rId5"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11" name="Content Placeholder 2">
            <a:extLst>
              <a:ext uri="{FF2B5EF4-FFF2-40B4-BE49-F238E27FC236}">
                <a16:creationId xmlns:a16="http://schemas.microsoft.com/office/drawing/2014/main" id="{A86D5BC3-F5D3-415B-B920-B84A14BC8E32}"/>
              </a:ext>
            </a:extLst>
          </p:cNvPr>
          <p:cNvSpPr>
            <a:spLocks noGrp="1"/>
          </p:cNvSpPr>
          <p:nvPr>
            <p:ph idx="1" hasCustomPrompt="1"/>
          </p:nvPr>
        </p:nvSpPr>
        <p:spPr>
          <a:xfrm>
            <a:off x="404786" y="1808820"/>
            <a:ext cx="3633820"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7"/>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2" name="Content Placeholder 2">
            <a:extLst>
              <a:ext uri="{FF2B5EF4-FFF2-40B4-BE49-F238E27FC236}">
                <a16:creationId xmlns:a16="http://schemas.microsoft.com/office/drawing/2014/main" id="{0114C476-0380-4CDD-850C-316ADAE5BF6C}"/>
              </a:ext>
            </a:extLst>
          </p:cNvPr>
          <p:cNvSpPr>
            <a:spLocks noGrp="1"/>
          </p:cNvSpPr>
          <p:nvPr>
            <p:ph idx="15" hasCustomPrompt="1"/>
          </p:nvPr>
        </p:nvSpPr>
        <p:spPr>
          <a:xfrm>
            <a:off x="4279090" y="1808820"/>
            <a:ext cx="3633820"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7"/>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13" name="Content Placeholder 2">
            <a:extLst>
              <a:ext uri="{FF2B5EF4-FFF2-40B4-BE49-F238E27FC236}">
                <a16:creationId xmlns:a16="http://schemas.microsoft.com/office/drawing/2014/main" id="{6A1D61AC-BD7C-4366-9299-08E3EFE54064}"/>
              </a:ext>
            </a:extLst>
          </p:cNvPr>
          <p:cNvSpPr>
            <a:spLocks noGrp="1"/>
          </p:cNvSpPr>
          <p:nvPr>
            <p:ph idx="16" hasCustomPrompt="1"/>
          </p:nvPr>
        </p:nvSpPr>
        <p:spPr>
          <a:xfrm>
            <a:off x="8153368" y="1808820"/>
            <a:ext cx="3633820"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7"/>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pic>
        <p:nvPicPr>
          <p:cNvPr id="17" name="Graphique 8">
            <a:extLst>
              <a:ext uri="{FF2B5EF4-FFF2-40B4-BE49-F238E27FC236}">
                <a16:creationId xmlns:a16="http://schemas.microsoft.com/office/drawing/2014/main" id="{179657D5-47C7-4E75-BEE7-A780E55EE72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3" name="Titre 2">
            <a:extLst>
              <a:ext uri="{FF2B5EF4-FFF2-40B4-BE49-F238E27FC236}">
                <a16:creationId xmlns:a16="http://schemas.microsoft.com/office/drawing/2014/main" id="{0D86C3E4-5B42-4A1F-B550-10045E81063A}"/>
              </a:ext>
            </a:extLst>
          </p:cNvPr>
          <p:cNvSpPr>
            <a:spLocks noGrp="1"/>
          </p:cNvSpPr>
          <p:nvPr>
            <p:ph type="title" hasCustomPrompt="1"/>
          </p:nvPr>
        </p:nvSpPr>
        <p:spPr/>
        <p:txBody>
          <a:bodyPr/>
          <a:lstStyle>
            <a:lvl1pPr>
              <a:defRPr>
                <a:solidFill>
                  <a:schemeClr val="bg1"/>
                </a:solidFill>
              </a:defRPr>
            </a:lvl1pPr>
          </a:lstStyle>
          <a:p>
            <a:r>
              <a:rPr lang="fr-FR" err="1"/>
              <a:t>Title</a:t>
            </a:r>
            <a:r>
              <a:rPr lang="fr-FR"/>
              <a:t> of the slide</a:t>
            </a:r>
          </a:p>
        </p:txBody>
      </p:sp>
      <p:sp>
        <p:nvSpPr>
          <p:cNvPr id="23" name="Espace réservé du numéro de diapositive 2">
            <a:extLst>
              <a:ext uri="{FF2B5EF4-FFF2-40B4-BE49-F238E27FC236}">
                <a16:creationId xmlns:a16="http://schemas.microsoft.com/office/drawing/2014/main" id="{5D573DBF-7B78-4EB4-859D-55DACC88EEC8}"/>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pPr/>
              <a:t>‹#›</a:t>
            </a:fld>
            <a:r>
              <a:rPr lang="en-GB"/>
              <a:t> ‒ </a:t>
            </a:r>
          </a:p>
        </p:txBody>
      </p:sp>
      <p:sp>
        <p:nvSpPr>
          <p:cNvPr id="24" name="Espace réservé du pied de page 4">
            <a:extLst>
              <a:ext uri="{FF2B5EF4-FFF2-40B4-BE49-F238E27FC236}">
                <a16:creationId xmlns:a16="http://schemas.microsoft.com/office/drawing/2014/main" id="{BA89C3CB-68C8-4D8E-9AFC-40C4E7D1120F}"/>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4" name="Text Placeholder 8">
            <a:extLst>
              <a:ext uri="{FF2B5EF4-FFF2-40B4-BE49-F238E27FC236}">
                <a16:creationId xmlns:a16="http://schemas.microsoft.com/office/drawing/2014/main" id="{4AD0B33D-4376-4867-B390-624086846458}"/>
              </a:ext>
            </a:extLst>
          </p:cNvPr>
          <p:cNvSpPr>
            <a:spLocks noGrp="1"/>
          </p:cNvSpPr>
          <p:nvPr>
            <p:ph type="body" sz="quarter" idx="18"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cxnSp>
        <p:nvCxnSpPr>
          <p:cNvPr id="15" name="Straight Connector 35">
            <a:extLst>
              <a:ext uri="{FF2B5EF4-FFF2-40B4-BE49-F238E27FC236}">
                <a16:creationId xmlns:a16="http://schemas.microsoft.com/office/drawing/2014/main" id="{6D1337EB-DEA5-4E68-BE59-E3A0603AE2DF}"/>
              </a:ext>
            </a:extLst>
          </p:cNvPr>
          <p:cNvCxnSpPr>
            <a:cxnSpLocks/>
          </p:cNvCxnSpPr>
          <p:nvPr userDrawn="1"/>
        </p:nvCxnSpPr>
        <p:spPr>
          <a:xfrm flipV="1">
            <a:off x="4158848"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6" name="Straight Connector 35">
            <a:extLst>
              <a:ext uri="{FF2B5EF4-FFF2-40B4-BE49-F238E27FC236}">
                <a16:creationId xmlns:a16="http://schemas.microsoft.com/office/drawing/2014/main" id="{F9606CDD-74E8-4C9E-BCA3-937206DAC0A3}"/>
              </a:ext>
            </a:extLst>
          </p:cNvPr>
          <p:cNvCxnSpPr>
            <a:cxnSpLocks/>
          </p:cNvCxnSpPr>
          <p:nvPr userDrawn="1"/>
        </p:nvCxnSpPr>
        <p:spPr>
          <a:xfrm flipV="1">
            <a:off x="8033139"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8" name="Cadre 17">
            <a:extLst>
              <a:ext uri="{FF2B5EF4-FFF2-40B4-BE49-F238E27FC236}">
                <a16:creationId xmlns:a16="http://schemas.microsoft.com/office/drawing/2014/main" id="{2D1E5417-BAA4-429E-95E5-698476B66195}"/>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0" name="Text Placeholder 5">
            <a:extLst>
              <a:ext uri="{FF2B5EF4-FFF2-40B4-BE49-F238E27FC236}">
                <a16:creationId xmlns:a16="http://schemas.microsoft.com/office/drawing/2014/main" id="{DED434F4-3F5A-4CC8-AF47-2D44BC94F886}"/>
              </a:ext>
            </a:extLst>
          </p:cNvPr>
          <p:cNvSpPr>
            <a:spLocks noGrp="1"/>
          </p:cNvSpPr>
          <p:nvPr>
            <p:ph type="body" sz="quarter" idx="19"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Tree>
    <p:extLst>
      <p:ext uri="{BB962C8B-B14F-4D97-AF65-F5344CB8AC3E}">
        <p14:creationId xmlns:p14="http://schemas.microsoft.com/office/powerpoint/2010/main" val="646564601"/>
      </p:ext>
    </p:extLst>
  </p:cSld>
  <p:clrMapOvr>
    <a:masterClrMapping/>
  </p:clrMapOvr>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 columns_Blue Bg ">
    <p:bg>
      <p:bgPr>
        <a:solidFill>
          <a:schemeClr val="bg2"/>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2"/>
            </p:custDataLst>
            <p:extLst>
              <p:ext uri="{D42A27DB-BD31-4B8C-83A1-F6EECF244321}">
                <p14:modId xmlns:p14="http://schemas.microsoft.com/office/powerpoint/2010/main" val="141709107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4847" name="Diapositive think-cell" r:id="rId5" imgW="532" imgH="530" progId="TCLayout.ActiveDocument.1">
                  <p:embed/>
                </p:oleObj>
              </mc:Choice>
              <mc:Fallback>
                <p:oleObj name="Diapositive think-cell" r:id="rId5"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6" name="Titre 5">
            <a:extLst>
              <a:ext uri="{FF2B5EF4-FFF2-40B4-BE49-F238E27FC236}">
                <a16:creationId xmlns:a16="http://schemas.microsoft.com/office/drawing/2014/main" id="{826B9503-2AC4-450D-A0D4-5019A3085BE9}"/>
              </a:ext>
            </a:extLst>
          </p:cNvPr>
          <p:cNvSpPr>
            <a:spLocks noGrp="1"/>
          </p:cNvSpPr>
          <p:nvPr>
            <p:ph type="title" hasCustomPrompt="1"/>
          </p:nvPr>
        </p:nvSpPr>
        <p:spPr>
          <a:xfrm>
            <a:off x="404786" y="382816"/>
            <a:ext cx="11382428" cy="480131"/>
          </a:xfrm>
        </p:spPr>
        <p:txBody>
          <a:bodyPr/>
          <a:lstStyle>
            <a:lvl1pPr>
              <a:defRPr>
                <a:solidFill>
                  <a:schemeClr val="bg1"/>
                </a:solidFill>
              </a:defRPr>
            </a:lvl1pPr>
          </a:lstStyle>
          <a:p>
            <a:r>
              <a:rPr lang="fr-FR" err="1"/>
              <a:t>Title</a:t>
            </a:r>
            <a:r>
              <a:rPr lang="fr-FR"/>
              <a:t> of the slide</a:t>
            </a:r>
          </a:p>
        </p:txBody>
      </p:sp>
      <p:sp>
        <p:nvSpPr>
          <p:cNvPr id="15" name="Content Placeholder 2">
            <a:extLst>
              <a:ext uri="{FF2B5EF4-FFF2-40B4-BE49-F238E27FC236}">
                <a16:creationId xmlns:a16="http://schemas.microsoft.com/office/drawing/2014/main" id="{A2E8BB07-B67E-46A3-983C-459CF2A9231C}"/>
              </a:ext>
            </a:extLst>
          </p:cNvPr>
          <p:cNvSpPr>
            <a:spLocks noGrp="1"/>
          </p:cNvSpPr>
          <p:nvPr>
            <p:ph idx="19" hasCustomPrompt="1"/>
          </p:nvPr>
        </p:nvSpPr>
        <p:spPr>
          <a:xfrm>
            <a:off x="404785" y="1808820"/>
            <a:ext cx="2667154"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7"/>
              </a:buBlip>
              <a:defRPr lang="en-GB" sz="1600" kern="1200" dirty="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8"/>
              </a:buBlip>
            </a:pPr>
            <a:r>
              <a:rPr lang="en-GB"/>
              <a:t>Second level</a:t>
            </a:r>
          </a:p>
          <a:p>
            <a:pPr lvl="2"/>
            <a:r>
              <a:rPr lang="en-GB"/>
              <a:t>Third level</a:t>
            </a:r>
          </a:p>
        </p:txBody>
      </p:sp>
      <p:sp>
        <p:nvSpPr>
          <p:cNvPr id="20" name="Content Placeholder 2">
            <a:extLst>
              <a:ext uri="{FF2B5EF4-FFF2-40B4-BE49-F238E27FC236}">
                <a16:creationId xmlns:a16="http://schemas.microsoft.com/office/drawing/2014/main" id="{904DA21D-F627-4FE5-9AB1-E7433AA0327D}"/>
              </a:ext>
            </a:extLst>
          </p:cNvPr>
          <p:cNvSpPr>
            <a:spLocks noGrp="1"/>
          </p:cNvSpPr>
          <p:nvPr>
            <p:ph idx="20" hasCustomPrompt="1"/>
          </p:nvPr>
        </p:nvSpPr>
        <p:spPr>
          <a:xfrm>
            <a:off x="3309877" y="1808820"/>
            <a:ext cx="2667154"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7"/>
              </a:buBlip>
              <a:defRPr lang="en-GB" sz="1600" kern="1200" dirty="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8"/>
              </a:buBlip>
            </a:pPr>
            <a:r>
              <a:rPr lang="en-GB"/>
              <a:t>Second level</a:t>
            </a:r>
          </a:p>
          <a:p>
            <a:pPr lvl="2"/>
            <a:r>
              <a:rPr lang="en-GB"/>
              <a:t>Third level</a:t>
            </a:r>
          </a:p>
        </p:txBody>
      </p:sp>
      <p:sp>
        <p:nvSpPr>
          <p:cNvPr id="21" name="Content Placeholder 2">
            <a:extLst>
              <a:ext uri="{FF2B5EF4-FFF2-40B4-BE49-F238E27FC236}">
                <a16:creationId xmlns:a16="http://schemas.microsoft.com/office/drawing/2014/main" id="{98957F28-66B5-4ECC-AA41-7CCADEDEAC7F}"/>
              </a:ext>
            </a:extLst>
          </p:cNvPr>
          <p:cNvSpPr>
            <a:spLocks noGrp="1"/>
          </p:cNvSpPr>
          <p:nvPr>
            <p:ph idx="21" hasCustomPrompt="1"/>
          </p:nvPr>
        </p:nvSpPr>
        <p:spPr>
          <a:xfrm>
            <a:off x="6214969" y="1808820"/>
            <a:ext cx="2667154"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7"/>
              </a:buBlip>
              <a:defRPr lang="en-GB" sz="1600" kern="1200" dirty="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8"/>
              </a:buBlip>
            </a:pPr>
            <a:r>
              <a:rPr lang="en-GB"/>
              <a:t>Second level</a:t>
            </a:r>
          </a:p>
          <a:p>
            <a:pPr lvl="2"/>
            <a:r>
              <a:rPr lang="en-GB"/>
              <a:t>Third level</a:t>
            </a:r>
          </a:p>
        </p:txBody>
      </p:sp>
      <p:sp>
        <p:nvSpPr>
          <p:cNvPr id="22" name="Content Placeholder 2">
            <a:extLst>
              <a:ext uri="{FF2B5EF4-FFF2-40B4-BE49-F238E27FC236}">
                <a16:creationId xmlns:a16="http://schemas.microsoft.com/office/drawing/2014/main" id="{3F65E827-F95D-4C8F-84F2-47397F0206A3}"/>
              </a:ext>
            </a:extLst>
          </p:cNvPr>
          <p:cNvSpPr>
            <a:spLocks noGrp="1"/>
          </p:cNvSpPr>
          <p:nvPr>
            <p:ph idx="22" hasCustomPrompt="1"/>
          </p:nvPr>
        </p:nvSpPr>
        <p:spPr>
          <a:xfrm>
            <a:off x="9120060" y="1808820"/>
            <a:ext cx="2667154" cy="3868080"/>
          </a:xfrm>
          <a:prstGeom prst="rect">
            <a:avLst/>
          </a:prstGeom>
        </p:spPr>
        <p:txBody>
          <a:bodyPr>
            <a:noAutofit/>
          </a:bodyPr>
          <a:lstStyle>
            <a:lvl1pPr>
              <a:spcBef>
                <a:spcPts val="1800"/>
              </a:spcBef>
              <a:defRPr sz="1600">
                <a:solidFill>
                  <a:schemeClr val="bg1"/>
                </a:solidFill>
              </a:defRPr>
            </a:lvl1pPr>
            <a:lvl2pPr marL="447675" indent="-314325">
              <a:buFontTx/>
              <a:buBlip>
                <a:blip r:embed="rId7"/>
              </a:buBlip>
              <a:defRPr lang="en-GB" sz="1600" kern="1200" dirty="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8"/>
              </a:buBlip>
            </a:pPr>
            <a:r>
              <a:rPr lang="en-GB"/>
              <a:t>Second level</a:t>
            </a:r>
          </a:p>
          <a:p>
            <a:pPr lvl="2"/>
            <a:r>
              <a:rPr lang="en-GB"/>
              <a:t>Third level</a:t>
            </a:r>
          </a:p>
        </p:txBody>
      </p:sp>
      <p:sp>
        <p:nvSpPr>
          <p:cNvPr id="16" name="Text Placeholder 8">
            <a:extLst>
              <a:ext uri="{FF2B5EF4-FFF2-40B4-BE49-F238E27FC236}">
                <a16:creationId xmlns:a16="http://schemas.microsoft.com/office/drawing/2014/main" id="{DECC98CB-42ED-4358-8632-DB1E5894A4AC}"/>
              </a:ext>
            </a:extLst>
          </p:cNvPr>
          <p:cNvSpPr>
            <a:spLocks noGrp="1"/>
          </p:cNvSpPr>
          <p:nvPr>
            <p:ph type="body" sz="quarter" idx="23"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17" name="Espace réservé du pied de page 4">
            <a:extLst>
              <a:ext uri="{FF2B5EF4-FFF2-40B4-BE49-F238E27FC236}">
                <a16:creationId xmlns:a16="http://schemas.microsoft.com/office/drawing/2014/main" id="{4B2C0F4A-6984-48C5-B4CD-E7BBF23E1018}"/>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3" name="Espace réservé du numéro de diapositive 2">
            <a:extLst>
              <a:ext uri="{FF2B5EF4-FFF2-40B4-BE49-F238E27FC236}">
                <a16:creationId xmlns:a16="http://schemas.microsoft.com/office/drawing/2014/main" id="{A5504A1B-576C-4AEF-94C6-8ABC9093DC51}"/>
              </a:ext>
            </a:extLst>
          </p:cNvPr>
          <p:cNvSpPr>
            <a:spLocks noGrp="1"/>
          </p:cNvSpPr>
          <p:nvPr>
            <p:ph type="sldNum" sz="quarter" idx="24"/>
          </p:nvPr>
        </p:nvSpPr>
        <p:spPr/>
        <p:txBody>
          <a:bodyPr/>
          <a:lstStyle>
            <a:lvl1pPr>
              <a:defRPr>
                <a:solidFill>
                  <a:schemeClr val="bg1"/>
                </a:solidFill>
              </a:defRPr>
            </a:lvl1pPr>
          </a:lstStyle>
          <a:p>
            <a:fld id="{D61AABEC-672F-4B68-B914-690DA978312C}" type="slidenum">
              <a:rPr lang="en-GB" smtClean="0"/>
              <a:pPr/>
              <a:t>‹#›</a:t>
            </a:fld>
            <a:r>
              <a:rPr lang="en-GB"/>
              <a:t> ‒ </a:t>
            </a:r>
          </a:p>
        </p:txBody>
      </p:sp>
      <p:sp>
        <p:nvSpPr>
          <p:cNvPr id="18" name="Cadre 17">
            <a:extLst>
              <a:ext uri="{FF2B5EF4-FFF2-40B4-BE49-F238E27FC236}">
                <a16:creationId xmlns:a16="http://schemas.microsoft.com/office/drawing/2014/main" id="{285449E9-76FD-41C4-AB0F-35C777B4B504}"/>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4" name="Text Placeholder 5">
            <a:extLst>
              <a:ext uri="{FF2B5EF4-FFF2-40B4-BE49-F238E27FC236}">
                <a16:creationId xmlns:a16="http://schemas.microsoft.com/office/drawing/2014/main" id="{6959EC62-365E-4C00-96A9-63E12DBFEC2C}"/>
              </a:ext>
            </a:extLst>
          </p:cNvPr>
          <p:cNvSpPr>
            <a:spLocks noGrp="1"/>
          </p:cNvSpPr>
          <p:nvPr>
            <p:ph type="body" sz="quarter" idx="15"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Tree>
    <p:extLst>
      <p:ext uri="{BB962C8B-B14F-4D97-AF65-F5344CB8AC3E}">
        <p14:creationId xmlns:p14="http://schemas.microsoft.com/office/powerpoint/2010/main" val="1358283718"/>
      </p:ext>
    </p:extLst>
  </p:cSld>
  <p:clrMapOvr>
    <a:masterClrMapping/>
  </p:clrMapOvr>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76" userDrawn="1">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 columns_Blue Bg with dividers">
    <p:bg>
      <p:bgPr>
        <a:solidFill>
          <a:schemeClr val="bg2"/>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2"/>
            </p:custDataLst>
            <p:extLst>
              <p:ext uri="{D42A27DB-BD31-4B8C-83A1-F6EECF244321}">
                <p14:modId xmlns:p14="http://schemas.microsoft.com/office/powerpoint/2010/main" val="171403460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5871" name="Diapositive think-cell" r:id="rId5" imgW="532" imgH="530" progId="TCLayout.ActiveDocument.1">
                  <p:embed/>
                </p:oleObj>
              </mc:Choice>
              <mc:Fallback>
                <p:oleObj name="Diapositive think-cell" r:id="rId5"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6" name="Titre 5">
            <a:extLst>
              <a:ext uri="{FF2B5EF4-FFF2-40B4-BE49-F238E27FC236}">
                <a16:creationId xmlns:a16="http://schemas.microsoft.com/office/drawing/2014/main" id="{826B9503-2AC4-450D-A0D4-5019A3085BE9}"/>
              </a:ext>
            </a:extLst>
          </p:cNvPr>
          <p:cNvSpPr>
            <a:spLocks noGrp="1"/>
          </p:cNvSpPr>
          <p:nvPr>
            <p:ph type="title" hasCustomPrompt="1"/>
          </p:nvPr>
        </p:nvSpPr>
        <p:spPr>
          <a:xfrm>
            <a:off x="404786" y="382816"/>
            <a:ext cx="11382428" cy="480131"/>
          </a:xfrm>
        </p:spPr>
        <p:txBody>
          <a:bodyPr/>
          <a:lstStyle>
            <a:lvl1pPr>
              <a:defRPr>
                <a:solidFill>
                  <a:schemeClr val="bg1"/>
                </a:solidFill>
              </a:defRPr>
            </a:lvl1pPr>
          </a:lstStyle>
          <a:p>
            <a:r>
              <a:rPr lang="fr-FR" err="1"/>
              <a:t>Title</a:t>
            </a:r>
            <a:r>
              <a:rPr lang="fr-FR"/>
              <a:t> of the slide</a:t>
            </a:r>
          </a:p>
        </p:txBody>
      </p:sp>
      <p:cxnSp>
        <p:nvCxnSpPr>
          <p:cNvPr id="16" name="Straight Connector 35">
            <a:extLst>
              <a:ext uri="{FF2B5EF4-FFF2-40B4-BE49-F238E27FC236}">
                <a16:creationId xmlns:a16="http://schemas.microsoft.com/office/drawing/2014/main" id="{5BACBC25-5487-4894-AB69-DC61AF350FEE}"/>
              </a:ext>
            </a:extLst>
          </p:cNvPr>
          <p:cNvCxnSpPr>
            <a:cxnSpLocks/>
          </p:cNvCxnSpPr>
          <p:nvPr userDrawn="1"/>
        </p:nvCxnSpPr>
        <p:spPr>
          <a:xfrm flipV="1">
            <a:off x="3190903"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8" name="Straight Connector 35">
            <a:extLst>
              <a:ext uri="{FF2B5EF4-FFF2-40B4-BE49-F238E27FC236}">
                <a16:creationId xmlns:a16="http://schemas.microsoft.com/office/drawing/2014/main" id="{F1570288-B026-49B2-AE34-8E27B6EB2D8D}"/>
              </a:ext>
            </a:extLst>
          </p:cNvPr>
          <p:cNvCxnSpPr>
            <a:cxnSpLocks/>
          </p:cNvCxnSpPr>
          <p:nvPr userDrawn="1"/>
        </p:nvCxnSpPr>
        <p:spPr>
          <a:xfrm flipV="1">
            <a:off x="6095986"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9" name="Straight Connector 35">
            <a:extLst>
              <a:ext uri="{FF2B5EF4-FFF2-40B4-BE49-F238E27FC236}">
                <a16:creationId xmlns:a16="http://schemas.microsoft.com/office/drawing/2014/main" id="{FDF868AB-0A81-40C5-9695-1BD120946D0A}"/>
              </a:ext>
            </a:extLst>
          </p:cNvPr>
          <p:cNvCxnSpPr>
            <a:cxnSpLocks/>
          </p:cNvCxnSpPr>
          <p:nvPr userDrawn="1"/>
        </p:nvCxnSpPr>
        <p:spPr>
          <a:xfrm flipV="1">
            <a:off x="9001069"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7" name="Content Placeholder 2">
            <a:extLst>
              <a:ext uri="{FF2B5EF4-FFF2-40B4-BE49-F238E27FC236}">
                <a16:creationId xmlns:a16="http://schemas.microsoft.com/office/drawing/2014/main" id="{0B87A726-5D45-49B7-B6E4-02D113462CA8}"/>
              </a:ext>
            </a:extLst>
          </p:cNvPr>
          <p:cNvSpPr>
            <a:spLocks noGrp="1"/>
          </p:cNvSpPr>
          <p:nvPr>
            <p:ph idx="19" hasCustomPrompt="1"/>
          </p:nvPr>
        </p:nvSpPr>
        <p:spPr>
          <a:xfrm>
            <a:off x="404785" y="1808820"/>
            <a:ext cx="2667154"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7"/>
              </a:buBlip>
              <a:defRPr lang="en-GB" sz="1600" kern="1200" dirty="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7"/>
              </a:buBlip>
            </a:pPr>
            <a:r>
              <a:rPr lang="en-GB"/>
              <a:t>Second level</a:t>
            </a:r>
          </a:p>
          <a:p>
            <a:pPr lvl="2"/>
            <a:r>
              <a:rPr lang="en-GB"/>
              <a:t>Third level</a:t>
            </a:r>
          </a:p>
        </p:txBody>
      </p:sp>
      <p:sp>
        <p:nvSpPr>
          <p:cNvPr id="20" name="Content Placeholder 2">
            <a:extLst>
              <a:ext uri="{FF2B5EF4-FFF2-40B4-BE49-F238E27FC236}">
                <a16:creationId xmlns:a16="http://schemas.microsoft.com/office/drawing/2014/main" id="{48469EBA-FCE4-409D-99AD-B18807B78960}"/>
              </a:ext>
            </a:extLst>
          </p:cNvPr>
          <p:cNvSpPr>
            <a:spLocks noGrp="1"/>
          </p:cNvSpPr>
          <p:nvPr>
            <p:ph idx="20" hasCustomPrompt="1"/>
          </p:nvPr>
        </p:nvSpPr>
        <p:spPr>
          <a:xfrm>
            <a:off x="3309877" y="1808820"/>
            <a:ext cx="2667154"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7"/>
              </a:buBlip>
              <a:defRPr lang="en-GB" sz="1600" kern="1200" dirty="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7"/>
              </a:buBlip>
            </a:pPr>
            <a:r>
              <a:rPr lang="en-GB"/>
              <a:t>Second level</a:t>
            </a:r>
          </a:p>
          <a:p>
            <a:pPr lvl="2"/>
            <a:r>
              <a:rPr lang="en-GB"/>
              <a:t>Third level</a:t>
            </a:r>
          </a:p>
        </p:txBody>
      </p:sp>
      <p:sp>
        <p:nvSpPr>
          <p:cNvPr id="21" name="Content Placeholder 2">
            <a:extLst>
              <a:ext uri="{FF2B5EF4-FFF2-40B4-BE49-F238E27FC236}">
                <a16:creationId xmlns:a16="http://schemas.microsoft.com/office/drawing/2014/main" id="{E5B593F1-F213-4F09-9902-DFB955D2770C}"/>
              </a:ext>
            </a:extLst>
          </p:cNvPr>
          <p:cNvSpPr>
            <a:spLocks noGrp="1"/>
          </p:cNvSpPr>
          <p:nvPr>
            <p:ph idx="21" hasCustomPrompt="1"/>
          </p:nvPr>
        </p:nvSpPr>
        <p:spPr>
          <a:xfrm>
            <a:off x="6214969" y="1808820"/>
            <a:ext cx="2667154"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7"/>
              </a:buBlip>
              <a:defRPr lang="en-GB" sz="1600" kern="1200" dirty="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7"/>
              </a:buBlip>
            </a:pPr>
            <a:r>
              <a:rPr lang="en-GB"/>
              <a:t>Second level</a:t>
            </a:r>
          </a:p>
          <a:p>
            <a:pPr lvl="2"/>
            <a:r>
              <a:rPr lang="en-GB"/>
              <a:t>Third level</a:t>
            </a:r>
          </a:p>
        </p:txBody>
      </p:sp>
      <p:sp>
        <p:nvSpPr>
          <p:cNvPr id="22" name="Content Placeholder 2">
            <a:extLst>
              <a:ext uri="{FF2B5EF4-FFF2-40B4-BE49-F238E27FC236}">
                <a16:creationId xmlns:a16="http://schemas.microsoft.com/office/drawing/2014/main" id="{7CE1EB90-82E9-4FC8-B6D3-007BF2FBE500}"/>
              </a:ext>
            </a:extLst>
          </p:cNvPr>
          <p:cNvSpPr>
            <a:spLocks noGrp="1"/>
          </p:cNvSpPr>
          <p:nvPr>
            <p:ph idx="22" hasCustomPrompt="1"/>
          </p:nvPr>
        </p:nvSpPr>
        <p:spPr>
          <a:xfrm>
            <a:off x="9120060" y="1808820"/>
            <a:ext cx="2667154"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7"/>
              </a:buBlip>
              <a:defRPr lang="en-GB" sz="1600" kern="1200" dirty="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7"/>
              </a:buBlip>
            </a:pPr>
            <a:r>
              <a:rPr lang="en-GB"/>
              <a:t>Second level</a:t>
            </a:r>
          </a:p>
          <a:p>
            <a:pPr lvl="2"/>
            <a:r>
              <a:rPr lang="en-GB"/>
              <a:t>Third level</a:t>
            </a:r>
          </a:p>
        </p:txBody>
      </p:sp>
      <p:sp>
        <p:nvSpPr>
          <p:cNvPr id="26" name="Text Placeholder 8">
            <a:extLst>
              <a:ext uri="{FF2B5EF4-FFF2-40B4-BE49-F238E27FC236}">
                <a16:creationId xmlns:a16="http://schemas.microsoft.com/office/drawing/2014/main" id="{8D0EA6A7-13A6-4F7C-BD66-1B36B778A722}"/>
              </a:ext>
            </a:extLst>
          </p:cNvPr>
          <p:cNvSpPr>
            <a:spLocks noGrp="1"/>
          </p:cNvSpPr>
          <p:nvPr>
            <p:ph type="body" sz="quarter" idx="23"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27" name="Espace réservé du pied de page 4">
            <a:extLst>
              <a:ext uri="{FF2B5EF4-FFF2-40B4-BE49-F238E27FC236}">
                <a16:creationId xmlns:a16="http://schemas.microsoft.com/office/drawing/2014/main" id="{41A1F7B3-78F2-4338-8319-8B897FA823B9}"/>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5" name="Espace réservé du numéro de diapositive 4">
            <a:extLst>
              <a:ext uri="{FF2B5EF4-FFF2-40B4-BE49-F238E27FC236}">
                <a16:creationId xmlns:a16="http://schemas.microsoft.com/office/drawing/2014/main" id="{ED3453C5-5187-47ED-80EA-CF36689212CA}"/>
              </a:ext>
            </a:extLst>
          </p:cNvPr>
          <p:cNvSpPr>
            <a:spLocks noGrp="1"/>
          </p:cNvSpPr>
          <p:nvPr>
            <p:ph type="sldNum" sz="quarter" idx="24"/>
          </p:nvPr>
        </p:nvSpPr>
        <p:spPr/>
        <p:txBody>
          <a:bodyPr/>
          <a:lstStyle>
            <a:lvl1pPr>
              <a:defRPr>
                <a:solidFill>
                  <a:schemeClr val="bg1"/>
                </a:solidFill>
              </a:defRPr>
            </a:lvl1pPr>
          </a:lstStyle>
          <a:p>
            <a:fld id="{D61AABEC-672F-4B68-B914-690DA978312C}" type="slidenum">
              <a:rPr lang="en-GB" smtClean="0"/>
              <a:pPr/>
              <a:t>‹#›</a:t>
            </a:fld>
            <a:r>
              <a:rPr lang="en-GB"/>
              <a:t> ‒ </a:t>
            </a:r>
          </a:p>
        </p:txBody>
      </p:sp>
      <p:sp>
        <p:nvSpPr>
          <p:cNvPr id="23" name="Text Placeholder 5">
            <a:extLst>
              <a:ext uri="{FF2B5EF4-FFF2-40B4-BE49-F238E27FC236}">
                <a16:creationId xmlns:a16="http://schemas.microsoft.com/office/drawing/2014/main" id="{BF5012EE-F70F-4DC9-B099-EE7C58FBE720}"/>
              </a:ext>
            </a:extLst>
          </p:cNvPr>
          <p:cNvSpPr>
            <a:spLocks noGrp="1"/>
          </p:cNvSpPr>
          <p:nvPr>
            <p:ph type="body" sz="quarter" idx="15"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Tree>
    <p:extLst>
      <p:ext uri="{BB962C8B-B14F-4D97-AF65-F5344CB8AC3E}">
        <p14:creationId xmlns:p14="http://schemas.microsoft.com/office/powerpoint/2010/main" val="621814268"/>
      </p:ext>
    </p:extLst>
  </p:cSld>
  <p:clrMapOvr>
    <a:masterClrMapping/>
  </p:clrMapOvr>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Empty_Turquoise Bg">
    <p:bg>
      <p:bgPr>
        <a:solidFill>
          <a:schemeClr val="tx2"/>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2"/>
            </p:custDataLst>
            <p:extLst>
              <p:ext uri="{D42A27DB-BD31-4B8C-83A1-F6EECF244321}">
                <p14:modId xmlns:p14="http://schemas.microsoft.com/office/powerpoint/2010/main" val="40214049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6895" name="Diapositive think-cell" r:id="rId5" imgW="532" imgH="530" progId="TCLayout.ActiveDocument.1">
                  <p:embed/>
                </p:oleObj>
              </mc:Choice>
              <mc:Fallback>
                <p:oleObj name="Diapositive think-cell" r:id="rId5"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pic>
        <p:nvPicPr>
          <p:cNvPr id="12" name="Graphique 8">
            <a:extLst>
              <a:ext uri="{FF2B5EF4-FFF2-40B4-BE49-F238E27FC236}">
                <a16:creationId xmlns:a16="http://schemas.microsoft.com/office/drawing/2014/main" id="{D89E5884-F1A8-4E0D-9234-BB2A7C6AA430}"/>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3" name="Titre 2">
            <a:extLst>
              <a:ext uri="{FF2B5EF4-FFF2-40B4-BE49-F238E27FC236}">
                <a16:creationId xmlns:a16="http://schemas.microsoft.com/office/drawing/2014/main" id="{818C64AC-1412-4DDD-9F43-C2EF05192161}"/>
              </a:ext>
            </a:extLst>
          </p:cNvPr>
          <p:cNvSpPr>
            <a:spLocks noGrp="1"/>
          </p:cNvSpPr>
          <p:nvPr>
            <p:ph type="title" hasCustomPrompt="1"/>
          </p:nvPr>
        </p:nvSpPr>
        <p:spPr/>
        <p:txBody>
          <a:bodyPr/>
          <a:lstStyle>
            <a:lvl1pPr>
              <a:defRPr>
                <a:solidFill>
                  <a:schemeClr val="bg1"/>
                </a:solidFill>
              </a:defRPr>
            </a:lvl1pPr>
          </a:lstStyle>
          <a:p>
            <a:r>
              <a:rPr lang="fr-FR" err="1"/>
              <a:t>Title</a:t>
            </a:r>
            <a:r>
              <a:rPr lang="fr-FR"/>
              <a:t> of the slide</a:t>
            </a:r>
          </a:p>
        </p:txBody>
      </p:sp>
      <p:sp>
        <p:nvSpPr>
          <p:cNvPr id="18" name="Espace réservé du numéro de diapositive 2">
            <a:extLst>
              <a:ext uri="{FF2B5EF4-FFF2-40B4-BE49-F238E27FC236}">
                <a16:creationId xmlns:a16="http://schemas.microsoft.com/office/drawing/2014/main" id="{83E3C24A-2205-49DD-8B09-37A94D1654F9}"/>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pPr/>
              <a:t>‹#›</a:t>
            </a:fld>
            <a:r>
              <a:rPr lang="en-GB"/>
              <a:t> ‒ </a:t>
            </a:r>
          </a:p>
        </p:txBody>
      </p:sp>
      <p:sp>
        <p:nvSpPr>
          <p:cNvPr id="19" name="Espace réservé du pied de page 4">
            <a:extLst>
              <a:ext uri="{FF2B5EF4-FFF2-40B4-BE49-F238E27FC236}">
                <a16:creationId xmlns:a16="http://schemas.microsoft.com/office/drawing/2014/main" id="{D391BA41-15A6-4B3E-AA8F-038F30517DCA}"/>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0" name="Text Placeholder 8">
            <a:extLst>
              <a:ext uri="{FF2B5EF4-FFF2-40B4-BE49-F238E27FC236}">
                <a16:creationId xmlns:a16="http://schemas.microsoft.com/office/drawing/2014/main" id="{43749402-7B23-4B7E-B9FD-7CAE1CA86FA4}"/>
              </a:ext>
            </a:extLst>
          </p:cNvPr>
          <p:cNvSpPr>
            <a:spLocks noGrp="1"/>
          </p:cNvSpPr>
          <p:nvPr>
            <p:ph type="body" sz="quarter" idx="17"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11" name="Cadre 10">
            <a:extLst>
              <a:ext uri="{FF2B5EF4-FFF2-40B4-BE49-F238E27FC236}">
                <a16:creationId xmlns:a16="http://schemas.microsoft.com/office/drawing/2014/main" id="{194712C5-0D63-4C06-B235-CC788C7E08B4}"/>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4" name="Text Placeholder 5">
            <a:extLst>
              <a:ext uri="{FF2B5EF4-FFF2-40B4-BE49-F238E27FC236}">
                <a16:creationId xmlns:a16="http://schemas.microsoft.com/office/drawing/2014/main" id="{B2E2F58F-0CC0-4B8A-9FDF-4861071FFF34}"/>
              </a:ext>
            </a:extLst>
          </p:cNvPr>
          <p:cNvSpPr>
            <a:spLocks noGrp="1"/>
          </p:cNvSpPr>
          <p:nvPr>
            <p:ph type="body" sz="quarter" idx="15"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Tree>
    <p:extLst>
      <p:ext uri="{BB962C8B-B14F-4D97-AF65-F5344CB8AC3E}">
        <p14:creationId xmlns:p14="http://schemas.microsoft.com/office/powerpoint/2010/main" val="2862451416"/>
      </p:ext>
    </p:extLst>
  </p:cSld>
  <p:clrMapOvr>
    <a:masterClrMapping/>
  </p:clrMapOvr>
  <p:extLst>
    <p:ext uri="{DCECCB84-F9BA-43D5-87BE-67443E8EF086}">
      <p15:sldGuideLst xmlns:p15="http://schemas.microsoft.com/office/powerpoint/2012/main">
        <p15:guide id="1" pos="248">
          <p15:clr>
            <a:srgbClr val="F26B43"/>
          </p15:clr>
        </p15:guide>
        <p15:guide id="2" pos="7428">
          <p15:clr>
            <a:srgbClr val="F26B43"/>
          </p15:clr>
        </p15:guide>
        <p15:guide id="3" orient="horz" pos="232" userDrawn="1">
          <p15:clr>
            <a:srgbClr val="F26B43"/>
          </p15:clr>
        </p15:guide>
        <p15:guide id="5" orient="horz" pos="1135">
          <p15:clr>
            <a:srgbClr val="F26B43"/>
          </p15:clr>
        </p15:guide>
        <p15:guide id="6" orient="horz" pos="3584">
          <p15:clr>
            <a:srgbClr val="F26B43"/>
          </p15:clr>
        </p15:guide>
        <p15:guide id="7" orient="horz" pos="3906" userDrawn="1">
          <p15:clr>
            <a:srgbClr val="F26B43"/>
          </p15:clr>
        </p15:guide>
        <p15:guide id="8" orient="horz" pos="4156" userDrawn="1">
          <p15:clr>
            <a:srgbClr val="F26B43"/>
          </p15:clr>
        </p15:guide>
        <p15:guide id="9" pos="306" userDrawn="1">
          <p15:clr>
            <a:srgbClr val="A4A3A4"/>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_Turquoise Bg">
    <p:bg>
      <p:bgPr>
        <a:solidFill>
          <a:schemeClr val="tx2"/>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2"/>
            </p:custDataLst>
            <p:extLst>
              <p:ext uri="{D42A27DB-BD31-4B8C-83A1-F6EECF244321}">
                <p14:modId xmlns:p14="http://schemas.microsoft.com/office/powerpoint/2010/main" val="146490537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7919" name="Diapositive think-cell" r:id="rId5" imgW="532" imgH="530" progId="TCLayout.ActiveDocument.1">
                  <p:embed/>
                </p:oleObj>
              </mc:Choice>
              <mc:Fallback>
                <p:oleObj name="Diapositive think-cell" r:id="rId5"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pic>
        <p:nvPicPr>
          <p:cNvPr id="12" name="Graphique 8">
            <a:extLst>
              <a:ext uri="{FF2B5EF4-FFF2-40B4-BE49-F238E27FC236}">
                <a16:creationId xmlns:a16="http://schemas.microsoft.com/office/drawing/2014/main" id="{2513B4C4-9B08-40EC-B04E-201CA7DE434E}"/>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5" name="Titre 4">
            <a:extLst>
              <a:ext uri="{FF2B5EF4-FFF2-40B4-BE49-F238E27FC236}">
                <a16:creationId xmlns:a16="http://schemas.microsoft.com/office/drawing/2014/main" id="{B6971712-3753-4718-88F2-399AFD21BA78}"/>
              </a:ext>
            </a:extLst>
          </p:cNvPr>
          <p:cNvSpPr>
            <a:spLocks noGrp="1"/>
          </p:cNvSpPr>
          <p:nvPr>
            <p:ph type="title" hasCustomPrompt="1"/>
          </p:nvPr>
        </p:nvSpPr>
        <p:spPr/>
        <p:txBody>
          <a:bodyPr/>
          <a:lstStyle>
            <a:lvl1pPr>
              <a:defRPr>
                <a:solidFill>
                  <a:schemeClr val="bg1"/>
                </a:solidFill>
              </a:defRPr>
            </a:lvl1pPr>
          </a:lstStyle>
          <a:p>
            <a:r>
              <a:rPr lang="fr-FR" err="1"/>
              <a:t>Title</a:t>
            </a:r>
            <a:r>
              <a:rPr lang="fr-FR"/>
              <a:t> of the slide</a:t>
            </a:r>
          </a:p>
        </p:txBody>
      </p:sp>
      <p:sp>
        <p:nvSpPr>
          <p:cNvPr id="16" name="Espace réservé du numéro de diapositive 2">
            <a:extLst>
              <a:ext uri="{FF2B5EF4-FFF2-40B4-BE49-F238E27FC236}">
                <a16:creationId xmlns:a16="http://schemas.microsoft.com/office/drawing/2014/main" id="{3F3ECF30-253F-41F7-AE85-6ED0B962BF5D}"/>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pPr/>
              <a:t>‹#›</a:t>
            </a:fld>
            <a:r>
              <a:rPr lang="en-GB"/>
              <a:t> ‒ </a:t>
            </a:r>
          </a:p>
        </p:txBody>
      </p:sp>
      <p:sp>
        <p:nvSpPr>
          <p:cNvPr id="17" name="Espace réservé du pied de page 4">
            <a:extLst>
              <a:ext uri="{FF2B5EF4-FFF2-40B4-BE49-F238E27FC236}">
                <a16:creationId xmlns:a16="http://schemas.microsoft.com/office/drawing/2014/main" id="{EBE9D903-93C1-4E77-A737-5DA411D2FA94}"/>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1" name="Text Placeholder 8">
            <a:extLst>
              <a:ext uri="{FF2B5EF4-FFF2-40B4-BE49-F238E27FC236}">
                <a16:creationId xmlns:a16="http://schemas.microsoft.com/office/drawing/2014/main" id="{24E21DDE-C5A0-4A10-8DBA-9017D1642C9A}"/>
              </a:ext>
            </a:extLst>
          </p:cNvPr>
          <p:cNvSpPr>
            <a:spLocks noGrp="1"/>
          </p:cNvSpPr>
          <p:nvPr>
            <p:ph type="body" sz="quarter" idx="17"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13" name="Cadre 12">
            <a:extLst>
              <a:ext uri="{FF2B5EF4-FFF2-40B4-BE49-F238E27FC236}">
                <a16:creationId xmlns:a16="http://schemas.microsoft.com/office/drawing/2014/main" id="{4E714486-5B7B-4F48-BEFC-281DDDE32204}"/>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5" name="Text Placeholder 5">
            <a:extLst>
              <a:ext uri="{FF2B5EF4-FFF2-40B4-BE49-F238E27FC236}">
                <a16:creationId xmlns:a16="http://schemas.microsoft.com/office/drawing/2014/main" id="{8BCED95E-D46F-45DA-A8CA-82C0D5EC5C71}"/>
              </a:ext>
            </a:extLst>
          </p:cNvPr>
          <p:cNvSpPr>
            <a:spLocks noGrp="1"/>
          </p:cNvSpPr>
          <p:nvPr>
            <p:ph type="body" sz="quarter" idx="15"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
        <p:nvSpPr>
          <p:cNvPr id="18" name="Espace réservé du contenu 2">
            <a:extLst>
              <a:ext uri="{FF2B5EF4-FFF2-40B4-BE49-F238E27FC236}">
                <a16:creationId xmlns:a16="http://schemas.microsoft.com/office/drawing/2014/main" id="{23AE9234-7A03-47E3-B9FB-301147275941}"/>
              </a:ext>
            </a:extLst>
          </p:cNvPr>
          <p:cNvSpPr>
            <a:spLocks noGrp="1"/>
          </p:cNvSpPr>
          <p:nvPr>
            <p:ph idx="18" hasCustomPrompt="1"/>
          </p:nvPr>
        </p:nvSpPr>
        <p:spPr>
          <a:xfrm>
            <a:off x="404786" y="1808820"/>
            <a:ext cx="8319506" cy="3868080"/>
          </a:xfrm>
          <a:prstGeom prst="rect">
            <a:avLst/>
          </a:prstGeom>
        </p:spPr>
        <p:txBody>
          <a:bodyPr/>
          <a:lstStyle>
            <a:lvl1pPr>
              <a:defRPr>
                <a:solidFill>
                  <a:schemeClr val="bg1"/>
                </a:solidFill>
              </a:defRPr>
            </a:lvl1pPr>
            <a:lvl2pPr marL="447675" indent="-314325">
              <a:buFontTx/>
              <a:buBlip>
                <a:blip r:embed="rId8"/>
              </a:buBlip>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Your text here</a:t>
            </a:r>
          </a:p>
          <a:p>
            <a:pPr lvl="1"/>
            <a:r>
              <a:rPr lang="en-GB"/>
              <a:t>Text level 1</a:t>
            </a:r>
          </a:p>
          <a:p>
            <a:pPr lvl="2"/>
            <a:r>
              <a:rPr lang="en-GB"/>
              <a:t>Text level 2</a:t>
            </a:r>
          </a:p>
        </p:txBody>
      </p:sp>
    </p:spTree>
    <p:extLst>
      <p:ext uri="{BB962C8B-B14F-4D97-AF65-F5344CB8AC3E}">
        <p14:creationId xmlns:p14="http://schemas.microsoft.com/office/powerpoint/2010/main" val="1357981734"/>
      </p:ext>
    </p:extLst>
  </p:cSld>
  <p:clrMapOvr>
    <a:masterClrMapping/>
  </p:clrMapOvr>
  <p:extLst>
    <p:ext uri="{DCECCB84-F9BA-43D5-87BE-67443E8EF086}">
      <p15:sldGuideLst xmlns:p15="http://schemas.microsoft.com/office/powerpoint/2012/main">
        <p15:guide id="1" pos="248">
          <p15:clr>
            <a:srgbClr val="F26B43"/>
          </p15:clr>
        </p15:guide>
        <p15:guide id="2" pos="7428" userDrawn="1">
          <p15:clr>
            <a:srgbClr val="F26B43"/>
          </p15:clr>
        </p15:guide>
        <p15:guide id="3" orient="horz" pos="232" userDrawn="1">
          <p15:clr>
            <a:srgbClr val="F26B43"/>
          </p15:clr>
        </p15:guide>
        <p15:guide id="5" orient="horz" pos="1135" userDrawn="1">
          <p15:clr>
            <a:srgbClr val="F26B43"/>
          </p15:clr>
        </p15:guide>
        <p15:guide id="6" orient="horz" pos="3584">
          <p15:clr>
            <a:srgbClr val="F26B43"/>
          </p15:clr>
        </p15:guide>
        <p15:guide id="7" orient="horz" pos="3906" userDrawn="1">
          <p15:clr>
            <a:srgbClr val="F26B43"/>
          </p15:clr>
        </p15:guide>
        <p15:guide id="8" orient="horz" pos="4156" userDrawn="1">
          <p15:clr>
            <a:srgbClr val="F26B43"/>
          </p15:clr>
        </p15:guide>
        <p15:guide id="9" pos="306" userDrawn="1">
          <p15:clr>
            <a:srgbClr val="A4A3A4"/>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2 columns_Turquoise Bg">
    <p:bg>
      <p:bgPr>
        <a:solidFill>
          <a:schemeClr val="tx2"/>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2"/>
            </p:custDataLst>
            <p:extLst>
              <p:ext uri="{D42A27DB-BD31-4B8C-83A1-F6EECF244321}">
                <p14:modId xmlns:p14="http://schemas.microsoft.com/office/powerpoint/2010/main" val="41198594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8943" name="Diapositive think-cell" r:id="rId5" imgW="532" imgH="530" progId="TCLayout.ActiveDocument.1">
                  <p:embed/>
                </p:oleObj>
              </mc:Choice>
              <mc:Fallback>
                <p:oleObj name="Diapositive think-cell" r:id="rId5"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13" name="Content Placeholder 2">
            <a:extLst>
              <a:ext uri="{FF2B5EF4-FFF2-40B4-BE49-F238E27FC236}">
                <a16:creationId xmlns:a16="http://schemas.microsoft.com/office/drawing/2014/main" id="{D5051729-BB8F-4F8B-9768-535B59EB220A}"/>
              </a:ext>
            </a:extLst>
          </p:cNvPr>
          <p:cNvSpPr>
            <a:spLocks noGrp="1"/>
          </p:cNvSpPr>
          <p:nvPr>
            <p:ph idx="1" hasCustomPrompt="1"/>
          </p:nvPr>
        </p:nvSpPr>
        <p:spPr>
          <a:xfrm>
            <a:off x="404786" y="1808820"/>
            <a:ext cx="5511194"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7"/>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7"/>
              </a:buBlip>
            </a:pPr>
            <a:r>
              <a:rPr lang="en-GB"/>
              <a:t>Second level</a:t>
            </a:r>
          </a:p>
          <a:p>
            <a:pPr lvl="2"/>
            <a:r>
              <a:rPr lang="en-GB"/>
              <a:t>Third level</a:t>
            </a:r>
          </a:p>
        </p:txBody>
      </p:sp>
      <p:sp>
        <p:nvSpPr>
          <p:cNvPr id="14" name="Content Placeholder 2">
            <a:extLst>
              <a:ext uri="{FF2B5EF4-FFF2-40B4-BE49-F238E27FC236}">
                <a16:creationId xmlns:a16="http://schemas.microsoft.com/office/drawing/2014/main" id="{4A67810E-C380-4F6B-97F0-4AACF4232B48}"/>
              </a:ext>
            </a:extLst>
          </p:cNvPr>
          <p:cNvSpPr>
            <a:spLocks noGrp="1"/>
          </p:cNvSpPr>
          <p:nvPr>
            <p:ph idx="15" hasCustomPrompt="1"/>
          </p:nvPr>
        </p:nvSpPr>
        <p:spPr>
          <a:xfrm>
            <a:off x="6276022" y="1808820"/>
            <a:ext cx="5511194"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7"/>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7"/>
              </a:buBlip>
            </a:pPr>
            <a:r>
              <a:rPr lang="en-GB"/>
              <a:t>Second level</a:t>
            </a:r>
          </a:p>
          <a:p>
            <a:pPr lvl="2"/>
            <a:r>
              <a:rPr lang="en-GB"/>
              <a:t>Third level</a:t>
            </a:r>
          </a:p>
        </p:txBody>
      </p:sp>
      <p:pic>
        <p:nvPicPr>
          <p:cNvPr id="18" name="Graphique 8">
            <a:extLst>
              <a:ext uri="{FF2B5EF4-FFF2-40B4-BE49-F238E27FC236}">
                <a16:creationId xmlns:a16="http://schemas.microsoft.com/office/drawing/2014/main" id="{FD938CEE-A044-4227-9DE9-9D7C74815781}"/>
              </a:ext>
            </a:extLst>
          </p:cNvPr>
          <p:cNvPicPr>
            <a:picLocks noChangeAspect="1"/>
          </p:cNvPicPr>
          <p:nvPr userDrawn="1"/>
        </p:nvPicPr>
        <p:blipFill>
          <a:blip r:embed="rId8">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3" name="Titre 2">
            <a:extLst>
              <a:ext uri="{FF2B5EF4-FFF2-40B4-BE49-F238E27FC236}">
                <a16:creationId xmlns:a16="http://schemas.microsoft.com/office/drawing/2014/main" id="{A123DD79-4804-466E-858A-943320EFB042}"/>
              </a:ext>
            </a:extLst>
          </p:cNvPr>
          <p:cNvSpPr>
            <a:spLocks noGrp="1"/>
          </p:cNvSpPr>
          <p:nvPr>
            <p:ph type="title" hasCustomPrompt="1"/>
          </p:nvPr>
        </p:nvSpPr>
        <p:spPr/>
        <p:txBody>
          <a:bodyPr/>
          <a:lstStyle>
            <a:lvl1pPr>
              <a:defRPr>
                <a:solidFill>
                  <a:schemeClr val="bg1"/>
                </a:solidFill>
              </a:defRPr>
            </a:lvl1pPr>
          </a:lstStyle>
          <a:p>
            <a:r>
              <a:rPr lang="fr-FR" err="1"/>
              <a:t>Title</a:t>
            </a:r>
            <a:r>
              <a:rPr lang="fr-FR"/>
              <a:t> of the slide</a:t>
            </a:r>
          </a:p>
        </p:txBody>
      </p:sp>
      <p:sp>
        <p:nvSpPr>
          <p:cNvPr id="20" name="Espace réservé du numéro de diapositive 2">
            <a:extLst>
              <a:ext uri="{FF2B5EF4-FFF2-40B4-BE49-F238E27FC236}">
                <a16:creationId xmlns:a16="http://schemas.microsoft.com/office/drawing/2014/main" id="{2D9890A8-BA01-4982-A473-4ABF58AED3D5}"/>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pPr/>
              <a:t>‹#›</a:t>
            </a:fld>
            <a:r>
              <a:rPr lang="en-GB"/>
              <a:t> ‒ </a:t>
            </a:r>
          </a:p>
        </p:txBody>
      </p:sp>
      <p:sp>
        <p:nvSpPr>
          <p:cNvPr id="21" name="Espace réservé du pied de page 4">
            <a:extLst>
              <a:ext uri="{FF2B5EF4-FFF2-40B4-BE49-F238E27FC236}">
                <a16:creationId xmlns:a16="http://schemas.microsoft.com/office/drawing/2014/main" id="{A1BE0EC3-13A4-4B01-B222-35E0403F4ED9}"/>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2" name="Text Placeholder 8">
            <a:extLst>
              <a:ext uri="{FF2B5EF4-FFF2-40B4-BE49-F238E27FC236}">
                <a16:creationId xmlns:a16="http://schemas.microsoft.com/office/drawing/2014/main" id="{5E1329CB-08A8-4373-99C4-D2CCF23098ED}"/>
              </a:ext>
            </a:extLst>
          </p:cNvPr>
          <p:cNvSpPr>
            <a:spLocks noGrp="1"/>
          </p:cNvSpPr>
          <p:nvPr>
            <p:ph type="body" sz="quarter" idx="17"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15" name="Cadre 14">
            <a:extLst>
              <a:ext uri="{FF2B5EF4-FFF2-40B4-BE49-F238E27FC236}">
                <a16:creationId xmlns:a16="http://schemas.microsoft.com/office/drawing/2014/main" id="{07C69250-80AB-4E19-908E-FE1A9C259EA5}"/>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7" name="Text Placeholder 5">
            <a:extLst>
              <a:ext uri="{FF2B5EF4-FFF2-40B4-BE49-F238E27FC236}">
                <a16:creationId xmlns:a16="http://schemas.microsoft.com/office/drawing/2014/main" id="{521F5727-3448-4D99-A3D4-D79C85230CBE}"/>
              </a:ext>
            </a:extLst>
          </p:cNvPr>
          <p:cNvSpPr>
            <a:spLocks noGrp="1"/>
          </p:cNvSpPr>
          <p:nvPr>
            <p:ph type="body" sz="quarter" idx="18"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Tree>
    <p:extLst>
      <p:ext uri="{BB962C8B-B14F-4D97-AF65-F5344CB8AC3E}">
        <p14:creationId xmlns:p14="http://schemas.microsoft.com/office/powerpoint/2010/main" val="648430004"/>
      </p:ext>
    </p:extLst>
  </p:cSld>
  <p:clrMapOvr>
    <a:masterClrMapping/>
  </p:clrMapOvr>
  <p:extLst>
    <p:ext uri="{DCECCB84-F9BA-43D5-87BE-67443E8EF086}">
      <p15:sldGuideLst xmlns:p15="http://schemas.microsoft.com/office/powerpoint/2012/main">
        <p15:guide id="1" pos="248">
          <p15:clr>
            <a:srgbClr val="F26B43"/>
          </p15:clr>
        </p15:guide>
        <p15:guide id="2" pos="7428">
          <p15:clr>
            <a:srgbClr val="F26B43"/>
          </p15:clr>
        </p15:guide>
        <p15:guide id="3" orient="horz" pos="232" userDrawn="1">
          <p15:clr>
            <a:srgbClr val="F26B43"/>
          </p15:clr>
        </p15:guide>
        <p15:guide id="5" orient="horz" pos="1135">
          <p15:clr>
            <a:srgbClr val="F26B43"/>
          </p15:clr>
        </p15:guide>
        <p15:guide id="6" orient="horz" pos="3584">
          <p15:clr>
            <a:srgbClr val="F26B43"/>
          </p15:clr>
        </p15:guide>
        <p15:guide id="7" orient="horz" pos="3906" userDrawn="1">
          <p15:clr>
            <a:srgbClr val="F26B43"/>
          </p15:clr>
        </p15:guide>
        <p15:guide id="8" orient="horz" pos="4156" userDrawn="1">
          <p15:clr>
            <a:srgbClr val="F26B43"/>
          </p15:clr>
        </p15:guide>
        <p15:guide id="9" pos="306" userDrawn="1">
          <p15:clr>
            <a:srgbClr val="A4A3A4"/>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2 columns_Turquoise Bg with divider">
    <p:bg>
      <p:bgPr>
        <a:solidFill>
          <a:schemeClr val="tx2"/>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2"/>
            </p:custDataLst>
            <p:extLst>
              <p:ext uri="{D42A27DB-BD31-4B8C-83A1-F6EECF244321}">
                <p14:modId xmlns:p14="http://schemas.microsoft.com/office/powerpoint/2010/main" val="8808081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9967" name="Diapositive think-cell" r:id="rId5" imgW="532" imgH="530" progId="TCLayout.ActiveDocument.1">
                  <p:embed/>
                </p:oleObj>
              </mc:Choice>
              <mc:Fallback>
                <p:oleObj name="Diapositive think-cell" r:id="rId5"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13" name="Content Placeholder 2">
            <a:extLst>
              <a:ext uri="{FF2B5EF4-FFF2-40B4-BE49-F238E27FC236}">
                <a16:creationId xmlns:a16="http://schemas.microsoft.com/office/drawing/2014/main" id="{D5051729-BB8F-4F8B-9768-535B59EB220A}"/>
              </a:ext>
            </a:extLst>
          </p:cNvPr>
          <p:cNvSpPr>
            <a:spLocks noGrp="1"/>
          </p:cNvSpPr>
          <p:nvPr>
            <p:ph idx="1" hasCustomPrompt="1"/>
          </p:nvPr>
        </p:nvSpPr>
        <p:spPr>
          <a:xfrm>
            <a:off x="404786" y="1808820"/>
            <a:ext cx="5511194"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7"/>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7"/>
              </a:buBlip>
            </a:pPr>
            <a:r>
              <a:rPr lang="en-GB"/>
              <a:t>Second level</a:t>
            </a:r>
          </a:p>
          <a:p>
            <a:pPr lvl="2"/>
            <a:r>
              <a:rPr lang="en-GB"/>
              <a:t>Third level</a:t>
            </a:r>
          </a:p>
        </p:txBody>
      </p:sp>
      <p:sp>
        <p:nvSpPr>
          <p:cNvPr id="14" name="Content Placeholder 2">
            <a:extLst>
              <a:ext uri="{FF2B5EF4-FFF2-40B4-BE49-F238E27FC236}">
                <a16:creationId xmlns:a16="http://schemas.microsoft.com/office/drawing/2014/main" id="{4A67810E-C380-4F6B-97F0-4AACF4232B48}"/>
              </a:ext>
            </a:extLst>
          </p:cNvPr>
          <p:cNvSpPr>
            <a:spLocks noGrp="1"/>
          </p:cNvSpPr>
          <p:nvPr>
            <p:ph idx="15" hasCustomPrompt="1"/>
          </p:nvPr>
        </p:nvSpPr>
        <p:spPr>
          <a:xfrm>
            <a:off x="6276022" y="1808820"/>
            <a:ext cx="5511194"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7"/>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7"/>
              </a:buBlip>
            </a:pPr>
            <a:r>
              <a:rPr lang="en-GB"/>
              <a:t>Second level</a:t>
            </a:r>
          </a:p>
          <a:p>
            <a:pPr lvl="2"/>
            <a:r>
              <a:rPr lang="en-GB"/>
              <a:t>Third level</a:t>
            </a:r>
          </a:p>
        </p:txBody>
      </p:sp>
      <p:pic>
        <p:nvPicPr>
          <p:cNvPr id="18" name="Graphique 8">
            <a:extLst>
              <a:ext uri="{FF2B5EF4-FFF2-40B4-BE49-F238E27FC236}">
                <a16:creationId xmlns:a16="http://schemas.microsoft.com/office/drawing/2014/main" id="{FD938CEE-A044-4227-9DE9-9D7C74815781}"/>
              </a:ext>
            </a:extLst>
          </p:cNvPr>
          <p:cNvPicPr>
            <a:picLocks noChangeAspect="1"/>
          </p:cNvPicPr>
          <p:nvPr userDrawn="1"/>
        </p:nvPicPr>
        <p:blipFill>
          <a:blip r:embed="rId8">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3" name="Titre 2">
            <a:extLst>
              <a:ext uri="{FF2B5EF4-FFF2-40B4-BE49-F238E27FC236}">
                <a16:creationId xmlns:a16="http://schemas.microsoft.com/office/drawing/2014/main" id="{A123DD79-4804-466E-858A-943320EFB042}"/>
              </a:ext>
            </a:extLst>
          </p:cNvPr>
          <p:cNvSpPr>
            <a:spLocks noGrp="1"/>
          </p:cNvSpPr>
          <p:nvPr>
            <p:ph type="title" hasCustomPrompt="1"/>
          </p:nvPr>
        </p:nvSpPr>
        <p:spPr/>
        <p:txBody>
          <a:bodyPr/>
          <a:lstStyle>
            <a:lvl1pPr>
              <a:defRPr>
                <a:solidFill>
                  <a:schemeClr val="bg1"/>
                </a:solidFill>
              </a:defRPr>
            </a:lvl1pPr>
          </a:lstStyle>
          <a:p>
            <a:r>
              <a:rPr lang="fr-FR" err="1"/>
              <a:t>Title</a:t>
            </a:r>
            <a:r>
              <a:rPr lang="fr-FR"/>
              <a:t> of the slide </a:t>
            </a:r>
          </a:p>
        </p:txBody>
      </p:sp>
      <p:sp>
        <p:nvSpPr>
          <p:cNvPr id="20" name="Espace réservé du numéro de diapositive 2">
            <a:extLst>
              <a:ext uri="{FF2B5EF4-FFF2-40B4-BE49-F238E27FC236}">
                <a16:creationId xmlns:a16="http://schemas.microsoft.com/office/drawing/2014/main" id="{2D9890A8-BA01-4982-A473-4ABF58AED3D5}"/>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pPr/>
              <a:t>‹#›</a:t>
            </a:fld>
            <a:r>
              <a:rPr lang="en-GB"/>
              <a:t> ‒ </a:t>
            </a:r>
          </a:p>
        </p:txBody>
      </p:sp>
      <p:sp>
        <p:nvSpPr>
          <p:cNvPr id="21" name="Espace réservé du pied de page 4">
            <a:extLst>
              <a:ext uri="{FF2B5EF4-FFF2-40B4-BE49-F238E27FC236}">
                <a16:creationId xmlns:a16="http://schemas.microsoft.com/office/drawing/2014/main" id="{A1BE0EC3-13A4-4B01-B222-35E0403F4ED9}"/>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2" name="Text Placeholder 8">
            <a:extLst>
              <a:ext uri="{FF2B5EF4-FFF2-40B4-BE49-F238E27FC236}">
                <a16:creationId xmlns:a16="http://schemas.microsoft.com/office/drawing/2014/main" id="{5E1329CB-08A8-4373-99C4-D2CCF23098ED}"/>
              </a:ext>
            </a:extLst>
          </p:cNvPr>
          <p:cNvSpPr>
            <a:spLocks noGrp="1"/>
          </p:cNvSpPr>
          <p:nvPr>
            <p:ph type="body" sz="quarter" idx="17"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cxnSp>
        <p:nvCxnSpPr>
          <p:cNvPr id="15" name="Straight Connector 35">
            <a:extLst>
              <a:ext uri="{FF2B5EF4-FFF2-40B4-BE49-F238E27FC236}">
                <a16:creationId xmlns:a16="http://schemas.microsoft.com/office/drawing/2014/main" id="{CCC03A1B-8149-4249-BC87-D1342F48BC4A}"/>
              </a:ext>
            </a:extLst>
          </p:cNvPr>
          <p:cNvCxnSpPr>
            <a:cxnSpLocks/>
          </p:cNvCxnSpPr>
          <p:nvPr userDrawn="1"/>
        </p:nvCxnSpPr>
        <p:spPr>
          <a:xfrm flipV="1">
            <a:off x="6095938"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6" name="Cadre 15">
            <a:extLst>
              <a:ext uri="{FF2B5EF4-FFF2-40B4-BE49-F238E27FC236}">
                <a16:creationId xmlns:a16="http://schemas.microsoft.com/office/drawing/2014/main" id="{AF8F0B5D-F839-44E6-BB0C-0E7ADA65D542}"/>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9" name="Text Placeholder 5">
            <a:extLst>
              <a:ext uri="{FF2B5EF4-FFF2-40B4-BE49-F238E27FC236}">
                <a16:creationId xmlns:a16="http://schemas.microsoft.com/office/drawing/2014/main" id="{9E667A18-410F-481D-B8EA-8C065FCA6C95}"/>
              </a:ext>
            </a:extLst>
          </p:cNvPr>
          <p:cNvSpPr>
            <a:spLocks noGrp="1"/>
          </p:cNvSpPr>
          <p:nvPr>
            <p:ph type="body" sz="quarter" idx="18"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Tree>
    <p:extLst>
      <p:ext uri="{BB962C8B-B14F-4D97-AF65-F5344CB8AC3E}">
        <p14:creationId xmlns:p14="http://schemas.microsoft.com/office/powerpoint/2010/main" val="3777248936"/>
      </p:ext>
    </p:extLst>
  </p:cSld>
  <p:clrMapOvr>
    <a:masterClrMapping/>
  </p:clrMapOvr>
  <p:extLst>
    <p:ext uri="{DCECCB84-F9BA-43D5-87BE-67443E8EF086}">
      <p15:sldGuideLst xmlns:p15="http://schemas.microsoft.com/office/powerpoint/2012/main">
        <p15:guide id="1" pos="248">
          <p15:clr>
            <a:srgbClr val="F26B43"/>
          </p15:clr>
        </p15:guide>
        <p15:guide id="2" pos="7428">
          <p15:clr>
            <a:srgbClr val="F26B43"/>
          </p15:clr>
        </p15:guide>
        <p15:guide id="3" orient="horz" pos="232">
          <p15:clr>
            <a:srgbClr val="F26B43"/>
          </p15:clr>
        </p15:guide>
        <p15:guide id="5" orient="horz" pos="1135">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ummary">
    <p:bg>
      <p:bgPr>
        <a:solidFill>
          <a:schemeClr val="bg2"/>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7CED06AF-D77F-40B5-AC37-133B89CE02D4}"/>
              </a:ext>
            </a:extLst>
          </p:cNvPr>
          <p:cNvGraphicFramePr>
            <a:graphicFrameLocks noChangeAspect="1"/>
          </p:cNvGraphicFramePr>
          <p:nvPr userDrawn="1">
            <p:custDataLst>
              <p:tags r:id="rId2"/>
            </p:custDataLst>
            <p:extLst>
              <p:ext uri="{D42A27DB-BD31-4B8C-83A1-F6EECF244321}">
                <p14:modId xmlns:p14="http://schemas.microsoft.com/office/powerpoint/2010/main" val="12326662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151" name="Diapositive think-cell" r:id="rId4" imgW="532" imgH="530" progId="TCLayout.ActiveDocument.1">
                  <p:embed/>
                </p:oleObj>
              </mc:Choice>
              <mc:Fallback>
                <p:oleObj name="Diapositive think-cell" r:id="rId4" imgW="532" imgH="530" progId="TCLayout.ActiveDocument.1">
                  <p:embed/>
                  <p:pic>
                    <p:nvPicPr>
                      <p:cNvPr id="4" name="Objet 3" hidden="1">
                        <a:extLst>
                          <a:ext uri="{FF2B5EF4-FFF2-40B4-BE49-F238E27FC236}">
                            <a16:creationId xmlns:a16="http://schemas.microsoft.com/office/drawing/2014/main" id="{7CED06AF-D77F-40B5-AC37-133B89CE02D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3" name="Forme libre : forme 12">
            <a:extLst>
              <a:ext uri="{FF2B5EF4-FFF2-40B4-BE49-F238E27FC236}">
                <a16:creationId xmlns:a16="http://schemas.microsoft.com/office/drawing/2014/main" id="{F64F9793-BC9C-4454-9F7F-5BB60A70AEED}"/>
              </a:ext>
            </a:extLst>
          </p:cNvPr>
          <p:cNvSpPr/>
          <p:nvPr userDrawn="1"/>
        </p:nvSpPr>
        <p:spPr>
          <a:xfrm rot="18932423">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orme libre : forme 13">
            <a:extLst>
              <a:ext uri="{FF2B5EF4-FFF2-40B4-BE49-F238E27FC236}">
                <a16:creationId xmlns:a16="http://schemas.microsoft.com/office/drawing/2014/main" id="{D42A29F8-8B81-4FB1-8852-D3129D82F2F7}"/>
              </a:ext>
            </a:extLst>
          </p:cNvPr>
          <p:cNvSpPr/>
          <p:nvPr userDrawn="1"/>
        </p:nvSpPr>
        <p:spPr>
          <a:xfrm rot="18932423">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F68F1563-018F-44B3-B1BA-431C2F106E20}"/>
              </a:ext>
            </a:extLst>
          </p:cNvPr>
          <p:cNvSpPr>
            <a:spLocks noGrp="1"/>
          </p:cNvSpPr>
          <p:nvPr>
            <p:ph type="title" hasCustomPrompt="1"/>
          </p:nvPr>
        </p:nvSpPr>
        <p:spPr>
          <a:xfrm>
            <a:off x="459207" y="425366"/>
            <a:ext cx="7551996" cy="923330"/>
          </a:xfrm>
        </p:spPr>
        <p:txBody>
          <a:bodyPr lIns="72000" anchor="b">
            <a:spAutoFit/>
          </a:bodyPr>
          <a:lstStyle>
            <a:lvl1pPr>
              <a:defRPr sz="6000" spc="-200" baseline="0">
                <a:solidFill>
                  <a:schemeClr val="bg1"/>
                </a:solidFill>
              </a:defRPr>
            </a:lvl1pPr>
          </a:lstStyle>
          <a:p>
            <a:r>
              <a:rPr lang="en-GB"/>
              <a:t>SUMMARY</a:t>
            </a:r>
          </a:p>
        </p:txBody>
      </p:sp>
      <p:sp>
        <p:nvSpPr>
          <p:cNvPr id="9" name="Espace réservé du texte 8">
            <a:extLst>
              <a:ext uri="{FF2B5EF4-FFF2-40B4-BE49-F238E27FC236}">
                <a16:creationId xmlns:a16="http://schemas.microsoft.com/office/drawing/2014/main" id="{A137A81A-F5D3-4438-B99F-AC1EABFB6631}"/>
              </a:ext>
            </a:extLst>
          </p:cNvPr>
          <p:cNvSpPr>
            <a:spLocks noGrp="1"/>
          </p:cNvSpPr>
          <p:nvPr>
            <p:ph type="body" sz="quarter" idx="13" hasCustomPrompt="1"/>
          </p:nvPr>
        </p:nvSpPr>
        <p:spPr>
          <a:xfrm>
            <a:off x="464988" y="1649866"/>
            <a:ext cx="7546216" cy="661720"/>
          </a:xfrm>
          <a:prstGeom prst="rect">
            <a:avLst/>
          </a:prstGeom>
        </p:spPr>
        <p:txBody>
          <a:bodyPr wrap="square" lIns="108000" rIns="180000">
            <a:spAutoFit/>
          </a:bodyPr>
          <a:lstStyle>
            <a:lvl1pPr marL="450850" indent="-450850">
              <a:lnSpc>
                <a:spcPct val="100000"/>
              </a:lnSpc>
              <a:spcBef>
                <a:spcPts val="1800"/>
              </a:spcBef>
              <a:buSzPct val="100000"/>
              <a:buFont typeface="+mj-lt"/>
              <a:buAutoNum type="arabicPeriod"/>
              <a:defRPr sz="1600">
                <a:solidFill>
                  <a:schemeClr val="bg1"/>
                </a:solidFill>
                <a:latin typeface="+mn-lt"/>
              </a:defRPr>
            </a:lvl1pPr>
            <a:lvl2pPr marL="447675" indent="-314325">
              <a:lnSpc>
                <a:spcPct val="100000"/>
              </a:lnSpc>
              <a:buFont typeface="Arial" panose="020B0604020202020204" pitchFamily="34" charset="0"/>
              <a:buChar char=" "/>
              <a:defRPr sz="1600">
                <a:solidFill>
                  <a:schemeClr val="bg1"/>
                </a:solidFill>
              </a:defRPr>
            </a:lvl2pPr>
            <a:lvl3pPr marL="542925" indent="0">
              <a:buNone/>
              <a:defRPr>
                <a:solidFill>
                  <a:schemeClr val="bg1"/>
                </a:solidFill>
              </a:defRPr>
            </a:lvl3pPr>
            <a:lvl4pPr>
              <a:defRPr>
                <a:solidFill>
                  <a:schemeClr val="bg1"/>
                </a:solidFill>
              </a:defRPr>
            </a:lvl4pPr>
            <a:lvl5pPr>
              <a:defRPr>
                <a:solidFill>
                  <a:schemeClr val="bg1"/>
                </a:solidFill>
              </a:defRPr>
            </a:lvl5pPr>
          </a:lstStyle>
          <a:p>
            <a:pPr lvl="0"/>
            <a:r>
              <a:rPr lang="en-GB"/>
              <a:t>Your text here</a:t>
            </a:r>
          </a:p>
          <a:p>
            <a:pPr lvl="1"/>
            <a:r>
              <a:rPr lang="en-GB"/>
              <a:t>Text level 2</a:t>
            </a:r>
          </a:p>
        </p:txBody>
      </p:sp>
      <p:pic>
        <p:nvPicPr>
          <p:cNvPr id="10" name="Graphique 8">
            <a:extLst>
              <a:ext uri="{FF2B5EF4-FFF2-40B4-BE49-F238E27FC236}">
                <a16:creationId xmlns:a16="http://schemas.microsoft.com/office/drawing/2014/main" id="{9A9743B7-8D0B-4F4B-900B-FE6932488C3C}"/>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3" name="Espace réservé du numéro de diapositive 2">
            <a:extLst>
              <a:ext uri="{FF2B5EF4-FFF2-40B4-BE49-F238E27FC236}">
                <a16:creationId xmlns:a16="http://schemas.microsoft.com/office/drawing/2014/main" id="{0DC99564-1E2A-412E-A628-7BCE8232D5EA}"/>
              </a:ext>
            </a:extLst>
          </p:cNvPr>
          <p:cNvSpPr>
            <a:spLocks noGrp="1"/>
          </p:cNvSpPr>
          <p:nvPr>
            <p:ph type="sldNum" sz="quarter" idx="14"/>
          </p:nvPr>
        </p:nvSpPr>
        <p:spPr/>
        <p:txBody>
          <a:bodyPr/>
          <a:lstStyle>
            <a:lvl1pPr>
              <a:defRPr>
                <a:solidFill>
                  <a:schemeClr val="bg1"/>
                </a:solidFill>
              </a:defRPr>
            </a:lvl1pPr>
          </a:lstStyle>
          <a:p>
            <a:fld id="{D61AABEC-672F-4B68-B914-690DA978312C}" type="slidenum">
              <a:rPr lang="en-GB" smtClean="0"/>
              <a:pPr/>
              <a:t>‹#›</a:t>
            </a:fld>
            <a:r>
              <a:rPr lang="en-GB"/>
              <a:t> ‒ </a:t>
            </a:r>
          </a:p>
        </p:txBody>
      </p:sp>
      <p:sp>
        <p:nvSpPr>
          <p:cNvPr id="12" name="Espace réservé du pied de page 4">
            <a:extLst>
              <a:ext uri="{FF2B5EF4-FFF2-40B4-BE49-F238E27FC236}">
                <a16:creationId xmlns:a16="http://schemas.microsoft.com/office/drawing/2014/main" id="{26F3B280-A751-4795-8CA3-6E2A172C029E}"/>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1" name="Cadre 10">
            <a:extLst>
              <a:ext uri="{FF2B5EF4-FFF2-40B4-BE49-F238E27FC236}">
                <a16:creationId xmlns:a16="http://schemas.microsoft.com/office/drawing/2014/main" id="{6F646978-984E-4505-9B5C-9086DFEE204C}"/>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2566412616"/>
      </p:ext>
    </p:extLst>
  </p:cSld>
  <p:clrMapOvr>
    <a:masterClrMapping/>
  </p:clrMapOvr>
  <p:extLst>
    <p:ext uri="{DCECCB84-F9BA-43D5-87BE-67443E8EF086}">
      <p15:sldGuideLst xmlns:p15="http://schemas.microsoft.com/office/powerpoint/2012/main">
        <p15:guide id="1" pos="288" userDrawn="1">
          <p15:clr>
            <a:srgbClr val="F26B43"/>
          </p15:clr>
        </p15:guide>
        <p15:guide id="2" pos="360" userDrawn="1">
          <p15:clr>
            <a:srgbClr val="A4A3A4"/>
          </p15:clr>
        </p15:guide>
        <p15:guide id="3" orient="horz" pos="3906" userDrawn="1">
          <p15:clr>
            <a:srgbClr val="F26B43"/>
          </p15:clr>
        </p15:guide>
        <p15:guide id="4" orient="horz" pos="4156" userDrawn="1">
          <p15:clr>
            <a:srgbClr val="F26B43"/>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3 columns_Turquoise Bg">
    <p:bg>
      <p:bgPr>
        <a:solidFill>
          <a:schemeClr val="tx2"/>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2"/>
            </p:custDataLst>
            <p:extLst>
              <p:ext uri="{D42A27DB-BD31-4B8C-83A1-F6EECF244321}">
                <p14:modId xmlns:p14="http://schemas.microsoft.com/office/powerpoint/2010/main" val="25418412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0991" name="Diapositive think-cell" r:id="rId5" imgW="532" imgH="530" progId="TCLayout.ActiveDocument.1">
                  <p:embed/>
                </p:oleObj>
              </mc:Choice>
              <mc:Fallback>
                <p:oleObj name="Diapositive think-cell" r:id="rId5"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15" name="Content Placeholder 2">
            <a:extLst>
              <a:ext uri="{FF2B5EF4-FFF2-40B4-BE49-F238E27FC236}">
                <a16:creationId xmlns:a16="http://schemas.microsoft.com/office/drawing/2014/main" id="{E6FF21A3-5C44-47ED-B6D7-AE6CB6A1102B}"/>
              </a:ext>
            </a:extLst>
          </p:cNvPr>
          <p:cNvSpPr>
            <a:spLocks noGrp="1"/>
          </p:cNvSpPr>
          <p:nvPr>
            <p:ph idx="1" hasCustomPrompt="1"/>
          </p:nvPr>
        </p:nvSpPr>
        <p:spPr>
          <a:xfrm>
            <a:off x="404786" y="1808820"/>
            <a:ext cx="3633820"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7"/>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7"/>
              </a:buBlip>
            </a:pPr>
            <a:r>
              <a:rPr lang="en-GB"/>
              <a:t>Second level</a:t>
            </a:r>
          </a:p>
          <a:p>
            <a:pPr lvl="2"/>
            <a:r>
              <a:rPr lang="en-GB"/>
              <a:t>Third level</a:t>
            </a:r>
          </a:p>
        </p:txBody>
      </p:sp>
      <p:sp>
        <p:nvSpPr>
          <p:cNvPr id="16" name="Content Placeholder 2">
            <a:extLst>
              <a:ext uri="{FF2B5EF4-FFF2-40B4-BE49-F238E27FC236}">
                <a16:creationId xmlns:a16="http://schemas.microsoft.com/office/drawing/2014/main" id="{75D31501-DC21-4740-ACF3-F1316E598191}"/>
              </a:ext>
            </a:extLst>
          </p:cNvPr>
          <p:cNvSpPr>
            <a:spLocks noGrp="1"/>
          </p:cNvSpPr>
          <p:nvPr>
            <p:ph idx="15" hasCustomPrompt="1"/>
          </p:nvPr>
        </p:nvSpPr>
        <p:spPr>
          <a:xfrm>
            <a:off x="4279090" y="1808820"/>
            <a:ext cx="3633820"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7"/>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7"/>
              </a:buBlip>
            </a:pPr>
            <a:r>
              <a:rPr lang="en-GB"/>
              <a:t>Second level</a:t>
            </a:r>
          </a:p>
          <a:p>
            <a:pPr lvl="2"/>
            <a:r>
              <a:rPr lang="en-GB"/>
              <a:t>Third level</a:t>
            </a:r>
          </a:p>
        </p:txBody>
      </p:sp>
      <p:sp>
        <p:nvSpPr>
          <p:cNvPr id="17" name="Content Placeholder 2">
            <a:extLst>
              <a:ext uri="{FF2B5EF4-FFF2-40B4-BE49-F238E27FC236}">
                <a16:creationId xmlns:a16="http://schemas.microsoft.com/office/drawing/2014/main" id="{C9E9C974-F8D0-482E-9985-E67DFC62129F}"/>
              </a:ext>
            </a:extLst>
          </p:cNvPr>
          <p:cNvSpPr>
            <a:spLocks noGrp="1"/>
          </p:cNvSpPr>
          <p:nvPr>
            <p:ph idx="16" hasCustomPrompt="1"/>
          </p:nvPr>
        </p:nvSpPr>
        <p:spPr>
          <a:xfrm>
            <a:off x="8153368" y="1808820"/>
            <a:ext cx="3633820"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7"/>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7"/>
              </a:buBlip>
            </a:pPr>
            <a:r>
              <a:rPr lang="en-GB"/>
              <a:t>Second level</a:t>
            </a:r>
          </a:p>
          <a:p>
            <a:pPr lvl="2"/>
            <a:r>
              <a:rPr lang="en-GB"/>
              <a:t>Third level</a:t>
            </a:r>
          </a:p>
        </p:txBody>
      </p:sp>
      <p:pic>
        <p:nvPicPr>
          <p:cNvPr id="18" name="Graphique 8">
            <a:extLst>
              <a:ext uri="{FF2B5EF4-FFF2-40B4-BE49-F238E27FC236}">
                <a16:creationId xmlns:a16="http://schemas.microsoft.com/office/drawing/2014/main" id="{F84A8F74-C187-471B-BECD-90117FE9539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3" name="Titre 2">
            <a:extLst>
              <a:ext uri="{FF2B5EF4-FFF2-40B4-BE49-F238E27FC236}">
                <a16:creationId xmlns:a16="http://schemas.microsoft.com/office/drawing/2014/main" id="{96221AE0-5837-481C-BC68-0F09E348A56A}"/>
              </a:ext>
            </a:extLst>
          </p:cNvPr>
          <p:cNvSpPr>
            <a:spLocks noGrp="1"/>
          </p:cNvSpPr>
          <p:nvPr>
            <p:ph type="title" hasCustomPrompt="1"/>
          </p:nvPr>
        </p:nvSpPr>
        <p:spPr/>
        <p:txBody>
          <a:bodyPr/>
          <a:lstStyle>
            <a:lvl1pPr>
              <a:defRPr>
                <a:solidFill>
                  <a:schemeClr val="bg1"/>
                </a:solidFill>
              </a:defRPr>
            </a:lvl1pPr>
          </a:lstStyle>
          <a:p>
            <a:r>
              <a:rPr lang="fr-FR" err="1"/>
              <a:t>Title</a:t>
            </a:r>
            <a:r>
              <a:rPr lang="fr-FR"/>
              <a:t> of the slide</a:t>
            </a:r>
          </a:p>
        </p:txBody>
      </p:sp>
      <p:sp>
        <p:nvSpPr>
          <p:cNvPr id="23" name="Espace réservé du numéro de diapositive 2">
            <a:extLst>
              <a:ext uri="{FF2B5EF4-FFF2-40B4-BE49-F238E27FC236}">
                <a16:creationId xmlns:a16="http://schemas.microsoft.com/office/drawing/2014/main" id="{473C7761-AA9D-4D80-922D-D9468B5F3BAA}"/>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pPr/>
              <a:t>‹#›</a:t>
            </a:fld>
            <a:r>
              <a:rPr lang="en-GB"/>
              <a:t> ‒ </a:t>
            </a:r>
          </a:p>
        </p:txBody>
      </p:sp>
      <p:sp>
        <p:nvSpPr>
          <p:cNvPr id="24" name="Espace réservé du pied de page 4">
            <a:extLst>
              <a:ext uri="{FF2B5EF4-FFF2-40B4-BE49-F238E27FC236}">
                <a16:creationId xmlns:a16="http://schemas.microsoft.com/office/drawing/2014/main" id="{A199F665-569C-4DB3-8791-44F0F59D7406}"/>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3" name="Text Placeholder 8">
            <a:extLst>
              <a:ext uri="{FF2B5EF4-FFF2-40B4-BE49-F238E27FC236}">
                <a16:creationId xmlns:a16="http://schemas.microsoft.com/office/drawing/2014/main" id="{A93F987A-170C-4E76-A7D8-DC706875F85A}"/>
              </a:ext>
            </a:extLst>
          </p:cNvPr>
          <p:cNvSpPr>
            <a:spLocks noGrp="1"/>
          </p:cNvSpPr>
          <p:nvPr>
            <p:ph type="body" sz="quarter" idx="18"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14" name="Cadre 13">
            <a:extLst>
              <a:ext uri="{FF2B5EF4-FFF2-40B4-BE49-F238E27FC236}">
                <a16:creationId xmlns:a16="http://schemas.microsoft.com/office/drawing/2014/main" id="{AEAD5079-35F7-4EBC-8A2B-EF2178EF685B}"/>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0" name="Text Placeholder 5">
            <a:extLst>
              <a:ext uri="{FF2B5EF4-FFF2-40B4-BE49-F238E27FC236}">
                <a16:creationId xmlns:a16="http://schemas.microsoft.com/office/drawing/2014/main" id="{622EFE7B-A7FA-48C9-BE52-BF05F7886DBD}"/>
              </a:ext>
            </a:extLst>
          </p:cNvPr>
          <p:cNvSpPr>
            <a:spLocks noGrp="1"/>
          </p:cNvSpPr>
          <p:nvPr>
            <p:ph type="body" sz="quarter" idx="19"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Tree>
    <p:extLst>
      <p:ext uri="{BB962C8B-B14F-4D97-AF65-F5344CB8AC3E}">
        <p14:creationId xmlns:p14="http://schemas.microsoft.com/office/powerpoint/2010/main" val="2573450497"/>
      </p:ext>
    </p:extLst>
  </p:cSld>
  <p:clrMapOvr>
    <a:masterClrMapping/>
  </p:clrMapOvr>
  <p:extLst>
    <p:ext uri="{DCECCB84-F9BA-43D5-87BE-67443E8EF086}">
      <p15:sldGuideLst xmlns:p15="http://schemas.microsoft.com/office/powerpoint/2012/main">
        <p15:guide id="1" pos="248">
          <p15:clr>
            <a:srgbClr val="F26B43"/>
          </p15:clr>
        </p15:guide>
        <p15:guide id="2" pos="7428">
          <p15:clr>
            <a:srgbClr val="F26B43"/>
          </p15:clr>
        </p15:guide>
        <p15:guide id="3" orient="horz" pos="232" userDrawn="1">
          <p15:clr>
            <a:srgbClr val="F26B43"/>
          </p15:clr>
        </p15:guide>
        <p15:guide id="5" orient="horz" pos="1135">
          <p15:clr>
            <a:srgbClr val="F26B43"/>
          </p15:clr>
        </p15:guide>
        <p15:guide id="6" orient="horz" pos="3584">
          <p15:clr>
            <a:srgbClr val="F26B43"/>
          </p15:clr>
        </p15:guide>
        <p15:guide id="7" orient="horz" pos="3906" userDrawn="1">
          <p15:clr>
            <a:srgbClr val="F26B43"/>
          </p15:clr>
        </p15:guide>
        <p15:guide id="8" orient="horz" pos="4156" userDrawn="1">
          <p15:clr>
            <a:srgbClr val="F26B43"/>
          </p15:clr>
        </p15:guide>
        <p15:guide id="9" pos="306" userDrawn="1">
          <p15:clr>
            <a:srgbClr val="A4A3A4"/>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3 columns_Turquoise Bg with dividers">
    <p:bg>
      <p:bgPr>
        <a:solidFill>
          <a:schemeClr val="tx2"/>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2"/>
            </p:custDataLst>
            <p:extLst>
              <p:ext uri="{D42A27DB-BD31-4B8C-83A1-F6EECF244321}">
                <p14:modId xmlns:p14="http://schemas.microsoft.com/office/powerpoint/2010/main" val="15890444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2015" name="Diapositive think-cell" r:id="rId5" imgW="532" imgH="530" progId="TCLayout.ActiveDocument.1">
                  <p:embed/>
                </p:oleObj>
              </mc:Choice>
              <mc:Fallback>
                <p:oleObj name="Diapositive think-cell" r:id="rId5"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15" name="Content Placeholder 2">
            <a:extLst>
              <a:ext uri="{FF2B5EF4-FFF2-40B4-BE49-F238E27FC236}">
                <a16:creationId xmlns:a16="http://schemas.microsoft.com/office/drawing/2014/main" id="{E6FF21A3-5C44-47ED-B6D7-AE6CB6A1102B}"/>
              </a:ext>
            </a:extLst>
          </p:cNvPr>
          <p:cNvSpPr>
            <a:spLocks noGrp="1"/>
          </p:cNvSpPr>
          <p:nvPr>
            <p:ph idx="1" hasCustomPrompt="1"/>
          </p:nvPr>
        </p:nvSpPr>
        <p:spPr>
          <a:xfrm>
            <a:off x="404786" y="1808820"/>
            <a:ext cx="3633820"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7"/>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7"/>
              </a:buBlip>
            </a:pPr>
            <a:r>
              <a:rPr lang="en-GB"/>
              <a:t>Second level</a:t>
            </a:r>
          </a:p>
          <a:p>
            <a:pPr lvl="2"/>
            <a:r>
              <a:rPr lang="en-GB"/>
              <a:t>Third level</a:t>
            </a:r>
          </a:p>
        </p:txBody>
      </p:sp>
      <p:sp>
        <p:nvSpPr>
          <p:cNvPr id="16" name="Content Placeholder 2">
            <a:extLst>
              <a:ext uri="{FF2B5EF4-FFF2-40B4-BE49-F238E27FC236}">
                <a16:creationId xmlns:a16="http://schemas.microsoft.com/office/drawing/2014/main" id="{75D31501-DC21-4740-ACF3-F1316E598191}"/>
              </a:ext>
            </a:extLst>
          </p:cNvPr>
          <p:cNvSpPr>
            <a:spLocks noGrp="1"/>
          </p:cNvSpPr>
          <p:nvPr>
            <p:ph idx="15" hasCustomPrompt="1"/>
          </p:nvPr>
        </p:nvSpPr>
        <p:spPr>
          <a:xfrm>
            <a:off x="4279090" y="1808820"/>
            <a:ext cx="3633820"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7"/>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7"/>
              </a:buBlip>
            </a:pPr>
            <a:r>
              <a:rPr lang="en-GB"/>
              <a:t>Second level</a:t>
            </a:r>
          </a:p>
          <a:p>
            <a:pPr lvl="2"/>
            <a:r>
              <a:rPr lang="en-GB"/>
              <a:t>Third level</a:t>
            </a:r>
          </a:p>
        </p:txBody>
      </p:sp>
      <p:sp>
        <p:nvSpPr>
          <p:cNvPr id="17" name="Content Placeholder 2">
            <a:extLst>
              <a:ext uri="{FF2B5EF4-FFF2-40B4-BE49-F238E27FC236}">
                <a16:creationId xmlns:a16="http://schemas.microsoft.com/office/drawing/2014/main" id="{C9E9C974-F8D0-482E-9985-E67DFC62129F}"/>
              </a:ext>
            </a:extLst>
          </p:cNvPr>
          <p:cNvSpPr>
            <a:spLocks noGrp="1"/>
          </p:cNvSpPr>
          <p:nvPr>
            <p:ph idx="16" hasCustomPrompt="1"/>
          </p:nvPr>
        </p:nvSpPr>
        <p:spPr>
          <a:xfrm>
            <a:off x="8153368" y="1808820"/>
            <a:ext cx="3633820"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7"/>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7"/>
              </a:buBlip>
            </a:pPr>
            <a:r>
              <a:rPr lang="en-GB"/>
              <a:t>Second level</a:t>
            </a:r>
          </a:p>
          <a:p>
            <a:pPr lvl="2"/>
            <a:r>
              <a:rPr lang="en-GB"/>
              <a:t>Third level</a:t>
            </a:r>
          </a:p>
        </p:txBody>
      </p:sp>
      <p:pic>
        <p:nvPicPr>
          <p:cNvPr id="18" name="Graphique 8">
            <a:extLst>
              <a:ext uri="{FF2B5EF4-FFF2-40B4-BE49-F238E27FC236}">
                <a16:creationId xmlns:a16="http://schemas.microsoft.com/office/drawing/2014/main" id="{F84A8F74-C187-471B-BECD-90117FE95392}"/>
              </a:ext>
            </a:extLst>
          </p:cNvPr>
          <p:cNvPicPr>
            <a:picLocks noChangeAspect="1"/>
          </p:cNvPicPr>
          <p:nvPr userDrawn="1"/>
        </p:nvPicPr>
        <p:blipFill>
          <a:blip r:embed="rId8">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3" name="Titre 2">
            <a:extLst>
              <a:ext uri="{FF2B5EF4-FFF2-40B4-BE49-F238E27FC236}">
                <a16:creationId xmlns:a16="http://schemas.microsoft.com/office/drawing/2014/main" id="{96221AE0-5837-481C-BC68-0F09E348A56A}"/>
              </a:ext>
            </a:extLst>
          </p:cNvPr>
          <p:cNvSpPr>
            <a:spLocks noGrp="1"/>
          </p:cNvSpPr>
          <p:nvPr>
            <p:ph type="title" hasCustomPrompt="1"/>
          </p:nvPr>
        </p:nvSpPr>
        <p:spPr/>
        <p:txBody>
          <a:bodyPr/>
          <a:lstStyle>
            <a:lvl1pPr>
              <a:defRPr>
                <a:solidFill>
                  <a:schemeClr val="bg1"/>
                </a:solidFill>
              </a:defRPr>
            </a:lvl1pPr>
          </a:lstStyle>
          <a:p>
            <a:r>
              <a:rPr lang="fr-FR" err="1"/>
              <a:t>Title</a:t>
            </a:r>
            <a:r>
              <a:rPr lang="fr-FR"/>
              <a:t> of the slide</a:t>
            </a:r>
          </a:p>
        </p:txBody>
      </p:sp>
      <p:sp>
        <p:nvSpPr>
          <p:cNvPr id="23" name="Espace réservé du numéro de diapositive 2">
            <a:extLst>
              <a:ext uri="{FF2B5EF4-FFF2-40B4-BE49-F238E27FC236}">
                <a16:creationId xmlns:a16="http://schemas.microsoft.com/office/drawing/2014/main" id="{473C7761-AA9D-4D80-922D-D9468B5F3BAA}"/>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pPr/>
              <a:t>‹#›</a:t>
            </a:fld>
            <a:r>
              <a:rPr lang="en-GB"/>
              <a:t> ‒ </a:t>
            </a:r>
          </a:p>
        </p:txBody>
      </p:sp>
      <p:sp>
        <p:nvSpPr>
          <p:cNvPr id="24" name="Espace réservé du pied de page 4">
            <a:extLst>
              <a:ext uri="{FF2B5EF4-FFF2-40B4-BE49-F238E27FC236}">
                <a16:creationId xmlns:a16="http://schemas.microsoft.com/office/drawing/2014/main" id="{A199F665-569C-4DB3-8791-44F0F59D7406}"/>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3" name="Text Placeholder 8">
            <a:extLst>
              <a:ext uri="{FF2B5EF4-FFF2-40B4-BE49-F238E27FC236}">
                <a16:creationId xmlns:a16="http://schemas.microsoft.com/office/drawing/2014/main" id="{A93F987A-170C-4E76-A7D8-DC706875F85A}"/>
              </a:ext>
            </a:extLst>
          </p:cNvPr>
          <p:cNvSpPr>
            <a:spLocks noGrp="1"/>
          </p:cNvSpPr>
          <p:nvPr>
            <p:ph type="body" sz="quarter" idx="18"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cxnSp>
        <p:nvCxnSpPr>
          <p:cNvPr id="14" name="Straight Connector 35">
            <a:extLst>
              <a:ext uri="{FF2B5EF4-FFF2-40B4-BE49-F238E27FC236}">
                <a16:creationId xmlns:a16="http://schemas.microsoft.com/office/drawing/2014/main" id="{FAF1B7B1-87E0-46A4-AA07-C1063E54C3AD}"/>
              </a:ext>
            </a:extLst>
          </p:cNvPr>
          <p:cNvCxnSpPr>
            <a:cxnSpLocks/>
          </p:cNvCxnSpPr>
          <p:nvPr userDrawn="1"/>
        </p:nvCxnSpPr>
        <p:spPr>
          <a:xfrm flipV="1">
            <a:off x="4158848"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9" name="Straight Connector 35">
            <a:extLst>
              <a:ext uri="{FF2B5EF4-FFF2-40B4-BE49-F238E27FC236}">
                <a16:creationId xmlns:a16="http://schemas.microsoft.com/office/drawing/2014/main" id="{18811E3C-6550-477D-B750-990B471D9E0E}"/>
              </a:ext>
            </a:extLst>
          </p:cNvPr>
          <p:cNvCxnSpPr>
            <a:cxnSpLocks/>
          </p:cNvCxnSpPr>
          <p:nvPr userDrawn="1"/>
        </p:nvCxnSpPr>
        <p:spPr>
          <a:xfrm flipV="1">
            <a:off x="8033139"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20" name="Cadre 19">
            <a:extLst>
              <a:ext uri="{FF2B5EF4-FFF2-40B4-BE49-F238E27FC236}">
                <a16:creationId xmlns:a16="http://schemas.microsoft.com/office/drawing/2014/main" id="{037D93BB-8CB2-444A-9066-CCC9764644FE}"/>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1" name="Text Placeholder 5">
            <a:extLst>
              <a:ext uri="{FF2B5EF4-FFF2-40B4-BE49-F238E27FC236}">
                <a16:creationId xmlns:a16="http://schemas.microsoft.com/office/drawing/2014/main" id="{7FD16900-C8E9-45BA-B9BE-43095C95AD15}"/>
              </a:ext>
            </a:extLst>
          </p:cNvPr>
          <p:cNvSpPr>
            <a:spLocks noGrp="1"/>
          </p:cNvSpPr>
          <p:nvPr>
            <p:ph type="body" sz="quarter" idx="19"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Tree>
    <p:extLst>
      <p:ext uri="{BB962C8B-B14F-4D97-AF65-F5344CB8AC3E}">
        <p14:creationId xmlns:p14="http://schemas.microsoft.com/office/powerpoint/2010/main" val="1449460324"/>
      </p:ext>
    </p:extLst>
  </p:cSld>
  <p:clrMapOvr>
    <a:masterClrMapping/>
  </p:clrMapOvr>
  <p:extLst>
    <p:ext uri="{DCECCB84-F9BA-43D5-87BE-67443E8EF086}">
      <p15:sldGuideLst xmlns:p15="http://schemas.microsoft.com/office/powerpoint/2012/main">
        <p15:guide id="1" pos="248">
          <p15:clr>
            <a:srgbClr val="F26B43"/>
          </p15:clr>
        </p15:guide>
        <p15:guide id="2" pos="7428">
          <p15:clr>
            <a:srgbClr val="F26B43"/>
          </p15:clr>
        </p15:guide>
        <p15:guide id="3" orient="horz" pos="232">
          <p15:clr>
            <a:srgbClr val="F26B43"/>
          </p15:clr>
        </p15:guide>
        <p15:guide id="5" orient="horz" pos="1135">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 columns_Green Bg ">
    <p:bg>
      <p:bgPr>
        <a:solidFill>
          <a:schemeClr val="tx2"/>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2"/>
            </p:custDataLst>
            <p:extLst>
              <p:ext uri="{D42A27DB-BD31-4B8C-83A1-F6EECF244321}">
                <p14:modId xmlns:p14="http://schemas.microsoft.com/office/powerpoint/2010/main" val="42254312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3039" name="Diapositive think-cell" r:id="rId5" imgW="532" imgH="530" progId="TCLayout.ActiveDocument.1">
                  <p:embed/>
                </p:oleObj>
              </mc:Choice>
              <mc:Fallback>
                <p:oleObj name="Diapositive think-cell" r:id="rId5"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6" name="Titre 5">
            <a:extLst>
              <a:ext uri="{FF2B5EF4-FFF2-40B4-BE49-F238E27FC236}">
                <a16:creationId xmlns:a16="http://schemas.microsoft.com/office/drawing/2014/main" id="{826B9503-2AC4-450D-A0D4-5019A3085BE9}"/>
              </a:ext>
            </a:extLst>
          </p:cNvPr>
          <p:cNvSpPr>
            <a:spLocks noGrp="1"/>
          </p:cNvSpPr>
          <p:nvPr>
            <p:ph type="title" hasCustomPrompt="1"/>
          </p:nvPr>
        </p:nvSpPr>
        <p:spPr>
          <a:xfrm>
            <a:off x="404786" y="382816"/>
            <a:ext cx="11382428" cy="480131"/>
          </a:xfrm>
        </p:spPr>
        <p:txBody>
          <a:bodyPr/>
          <a:lstStyle>
            <a:lvl1pPr>
              <a:defRPr>
                <a:solidFill>
                  <a:schemeClr val="bg1"/>
                </a:solidFill>
              </a:defRPr>
            </a:lvl1pPr>
          </a:lstStyle>
          <a:p>
            <a:r>
              <a:rPr lang="fr-FR" err="1"/>
              <a:t>Title</a:t>
            </a:r>
            <a:r>
              <a:rPr lang="fr-FR"/>
              <a:t> of the slide</a:t>
            </a:r>
          </a:p>
        </p:txBody>
      </p:sp>
      <p:sp>
        <p:nvSpPr>
          <p:cNvPr id="15" name="Content Placeholder 2">
            <a:extLst>
              <a:ext uri="{FF2B5EF4-FFF2-40B4-BE49-F238E27FC236}">
                <a16:creationId xmlns:a16="http://schemas.microsoft.com/office/drawing/2014/main" id="{A2E8BB07-B67E-46A3-983C-459CF2A9231C}"/>
              </a:ext>
            </a:extLst>
          </p:cNvPr>
          <p:cNvSpPr>
            <a:spLocks noGrp="1"/>
          </p:cNvSpPr>
          <p:nvPr>
            <p:ph idx="19" hasCustomPrompt="1"/>
          </p:nvPr>
        </p:nvSpPr>
        <p:spPr>
          <a:xfrm>
            <a:off x="404785" y="1808820"/>
            <a:ext cx="2667154"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7"/>
              </a:buBlip>
              <a:defRPr lang="en-GB" sz="1600" kern="1200" dirty="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7"/>
              </a:buBlip>
            </a:pPr>
            <a:r>
              <a:rPr lang="en-GB"/>
              <a:t>Second level</a:t>
            </a:r>
          </a:p>
          <a:p>
            <a:pPr lvl="2"/>
            <a:r>
              <a:rPr lang="en-GB"/>
              <a:t>Third level</a:t>
            </a:r>
          </a:p>
        </p:txBody>
      </p:sp>
      <p:sp>
        <p:nvSpPr>
          <p:cNvPr id="20" name="Content Placeholder 2">
            <a:extLst>
              <a:ext uri="{FF2B5EF4-FFF2-40B4-BE49-F238E27FC236}">
                <a16:creationId xmlns:a16="http://schemas.microsoft.com/office/drawing/2014/main" id="{904DA21D-F627-4FE5-9AB1-E7433AA0327D}"/>
              </a:ext>
            </a:extLst>
          </p:cNvPr>
          <p:cNvSpPr>
            <a:spLocks noGrp="1"/>
          </p:cNvSpPr>
          <p:nvPr>
            <p:ph idx="20" hasCustomPrompt="1"/>
          </p:nvPr>
        </p:nvSpPr>
        <p:spPr>
          <a:xfrm>
            <a:off x="3309877" y="1808820"/>
            <a:ext cx="2667154"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7"/>
              </a:buBlip>
              <a:defRPr lang="en-GB" sz="1600" kern="1200" dirty="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7"/>
              </a:buBlip>
            </a:pPr>
            <a:r>
              <a:rPr lang="en-GB"/>
              <a:t>Second level</a:t>
            </a:r>
          </a:p>
          <a:p>
            <a:pPr lvl="2"/>
            <a:r>
              <a:rPr lang="en-GB"/>
              <a:t>Third level</a:t>
            </a:r>
          </a:p>
        </p:txBody>
      </p:sp>
      <p:sp>
        <p:nvSpPr>
          <p:cNvPr id="21" name="Content Placeholder 2">
            <a:extLst>
              <a:ext uri="{FF2B5EF4-FFF2-40B4-BE49-F238E27FC236}">
                <a16:creationId xmlns:a16="http://schemas.microsoft.com/office/drawing/2014/main" id="{98957F28-66B5-4ECC-AA41-7CCADEDEAC7F}"/>
              </a:ext>
            </a:extLst>
          </p:cNvPr>
          <p:cNvSpPr>
            <a:spLocks noGrp="1"/>
          </p:cNvSpPr>
          <p:nvPr>
            <p:ph idx="21" hasCustomPrompt="1"/>
          </p:nvPr>
        </p:nvSpPr>
        <p:spPr>
          <a:xfrm>
            <a:off x="6214969" y="1808820"/>
            <a:ext cx="2667154"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7"/>
              </a:buBlip>
              <a:defRPr lang="en-GB" sz="1600" kern="1200" dirty="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7"/>
              </a:buBlip>
            </a:pPr>
            <a:r>
              <a:rPr lang="en-GB"/>
              <a:t>Second level</a:t>
            </a:r>
          </a:p>
          <a:p>
            <a:pPr lvl="2"/>
            <a:r>
              <a:rPr lang="en-GB"/>
              <a:t>Third level</a:t>
            </a:r>
          </a:p>
        </p:txBody>
      </p:sp>
      <p:sp>
        <p:nvSpPr>
          <p:cNvPr id="22" name="Content Placeholder 2">
            <a:extLst>
              <a:ext uri="{FF2B5EF4-FFF2-40B4-BE49-F238E27FC236}">
                <a16:creationId xmlns:a16="http://schemas.microsoft.com/office/drawing/2014/main" id="{3F65E827-F95D-4C8F-84F2-47397F0206A3}"/>
              </a:ext>
            </a:extLst>
          </p:cNvPr>
          <p:cNvSpPr>
            <a:spLocks noGrp="1"/>
          </p:cNvSpPr>
          <p:nvPr>
            <p:ph idx="22" hasCustomPrompt="1"/>
          </p:nvPr>
        </p:nvSpPr>
        <p:spPr>
          <a:xfrm>
            <a:off x="9120060" y="1808820"/>
            <a:ext cx="2667154"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7"/>
              </a:buBlip>
              <a:defRPr lang="en-GB" sz="1600" kern="1200" dirty="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7"/>
              </a:buBlip>
            </a:pPr>
            <a:r>
              <a:rPr lang="en-GB"/>
              <a:t>Second level</a:t>
            </a:r>
          </a:p>
          <a:p>
            <a:pPr lvl="2"/>
            <a:r>
              <a:rPr lang="en-GB"/>
              <a:t>Third level</a:t>
            </a:r>
          </a:p>
        </p:txBody>
      </p:sp>
      <p:sp>
        <p:nvSpPr>
          <p:cNvPr id="16" name="Text Placeholder 8">
            <a:extLst>
              <a:ext uri="{FF2B5EF4-FFF2-40B4-BE49-F238E27FC236}">
                <a16:creationId xmlns:a16="http://schemas.microsoft.com/office/drawing/2014/main" id="{DECC98CB-42ED-4358-8632-DB1E5894A4AC}"/>
              </a:ext>
            </a:extLst>
          </p:cNvPr>
          <p:cNvSpPr>
            <a:spLocks noGrp="1"/>
          </p:cNvSpPr>
          <p:nvPr>
            <p:ph type="body" sz="quarter" idx="23"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17" name="Espace réservé du pied de page 4">
            <a:extLst>
              <a:ext uri="{FF2B5EF4-FFF2-40B4-BE49-F238E27FC236}">
                <a16:creationId xmlns:a16="http://schemas.microsoft.com/office/drawing/2014/main" id="{4B2C0F4A-6984-48C5-B4CD-E7BBF23E1018}"/>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3" name="Espace réservé du numéro de diapositive 2">
            <a:extLst>
              <a:ext uri="{FF2B5EF4-FFF2-40B4-BE49-F238E27FC236}">
                <a16:creationId xmlns:a16="http://schemas.microsoft.com/office/drawing/2014/main" id="{A5504A1B-576C-4AEF-94C6-8ABC9093DC51}"/>
              </a:ext>
            </a:extLst>
          </p:cNvPr>
          <p:cNvSpPr>
            <a:spLocks noGrp="1"/>
          </p:cNvSpPr>
          <p:nvPr>
            <p:ph type="sldNum" sz="quarter" idx="24"/>
          </p:nvPr>
        </p:nvSpPr>
        <p:spPr/>
        <p:txBody>
          <a:bodyPr/>
          <a:lstStyle>
            <a:lvl1pPr>
              <a:defRPr>
                <a:solidFill>
                  <a:schemeClr val="bg1"/>
                </a:solidFill>
              </a:defRPr>
            </a:lvl1pPr>
          </a:lstStyle>
          <a:p>
            <a:fld id="{D61AABEC-672F-4B68-B914-690DA978312C}" type="slidenum">
              <a:rPr lang="en-GB" smtClean="0"/>
              <a:pPr/>
              <a:t>‹#›</a:t>
            </a:fld>
            <a:r>
              <a:rPr lang="en-GB"/>
              <a:t> ‒ </a:t>
            </a:r>
          </a:p>
        </p:txBody>
      </p:sp>
      <p:sp>
        <p:nvSpPr>
          <p:cNvPr id="13" name="Text Placeholder 5">
            <a:extLst>
              <a:ext uri="{FF2B5EF4-FFF2-40B4-BE49-F238E27FC236}">
                <a16:creationId xmlns:a16="http://schemas.microsoft.com/office/drawing/2014/main" id="{793AA855-02DB-4B05-8E81-A158AE9F8E1F}"/>
              </a:ext>
            </a:extLst>
          </p:cNvPr>
          <p:cNvSpPr>
            <a:spLocks noGrp="1"/>
          </p:cNvSpPr>
          <p:nvPr>
            <p:ph type="body" sz="quarter" idx="15"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Tree>
    <p:extLst>
      <p:ext uri="{BB962C8B-B14F-4D97-AF65-F5344CB8AC3E}">
        <p14:creationId xmlns:p14="http://schemas.microsoft.com/office/powerpoint/2010/main" val="3655664367"/>
      </p:ext>
    </p:extLst>
  </p:cSld>
  <p:clrMapOvr>
    <a:masterClrMapping/>
  </p:clrMapOvr>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76">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 columns_Green Bg with dividers">
    <p:bg>
      <p:bgPr>
        <a:solidFill>
          <a:schemeClr val="tx2"/>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2"/>
            </p:custDataLst>
            <p:extLst>
              <p:ext uri="{D42A27DB-BD31-4B8C-83A1-F6EECF244321}">
                <p14:modId xmlns:p14="http://schemas.microsoft.com/office/powerpoint/2010/main" val="37880888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4063" name="Diapositive think-cell" r:id="rId5" imgW="532" imgH="530" progId="TCLayout.ActiveDocument.1">
                  <p:embed/>
                </p:oleObj>
              </mc:Choice>
              <mc:Fallback>
                <p:oleObj name="Diapositive think-cell" r:id="rId5"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6" name="Titre 5">
            <a:extLst>
              <a:ext uri="{FF2B5EF4-FFF2-40B4-BE49-F238E27FC236}">
                <a16:creationId xmlns:a16="http://schemas.microsoft.com/office/drawing/2014/main" id="{826B9503-2AC4-450D-A0D4-5019A3085BE9}"/>
              </a:ext>
            </a:extLst>
          </p:cNvPr>
          <p:cNvSpPr>
            <a:spLocks noGrp="1"/>
          </p:cNvSpPr>
          <p:nvPr>
            <p:ph type="title" hasCustomPrompt="1"/>
          </p:nvPr>
        </p:nvSpPr>
        <p:spPr>
          <a:xfrm>
            <a:off x="404786" y="382816"/>
            <a:ext cx="11382428" cy="480131"/>
          </a:xfrm>
        </p:spPr>
        <p:txBody>
          <a:bodyPr/>
          <a:lstStyle>
            <a:lvl1pPr>
              <a:defRPr>
                <a:solidFill>
                  <a:schemeClr val="bg1"/>
                </a:solidFill>
              </a:defRPr>
            </a:lvl1pPr>
          </a:lstStyle>
          <a:p>
            <a:r>
              <a:rPr lang="fr-FR" err="1"/>
              <a:t>Title</a:t>
            </a:r>
            <a:r>
              <a:rPr lang="fr-FR"/>
              <a:t> of the slide</a:t>
            </a:r>
          </a:p>
        </p:txBody>
      </p:sp>
      <p:cxnSp>
        <p:nvCxnSpPr>
          <p:cNvPr id="16" name="Straight Connector 35">
            <a:extLst>
              <a:ext uri="{FF2B5EF4-FFF2-40B4-BE49-F238E27FC236}">
                <a16:creationId xmlns:a16="http://schemas.microsoft.com/office/drawing/2014/main" id="{5BACBC25-5487-4894-AB69-DC61AF350FEE}"/>
              </a:ext>
            </a:extLst>
          </p:cNvPr>
          <p:cNvCxnSpPr>
            <a:cxnSpLocks/>
          </p:cNvCxnSpPr>
          <p:nvPr userDrawn="1"/>
        </p:nvCxnSpPr>
        <p:spPr>
          <a:xfrm flipV="1">
            <a:off x="3190903"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8" name="Straight Connector 35">
            <a:extLst>
              <a:ext uri="{FF2B5EF4-FFF2-40B4-BE49-F238E27FC236}">
                <a16:creationId xmlns:a16="http://schemas.microsoft.com/office/drawing/2014/main" id="{F1570288-B026-49B2-AE34-8E27B6EB2D8D}"/>
              </a:ext>
            </a:extLst>
          </p:cNvPr>
          <p:cNvCxnSpPr>
            <a:cxnSpLocks/>
          </p:cNvCxnSpPr>
          <p:nvPr userDrawn="1"/>
        </p:nvCxnSpPr>
        <p:spPr>
          <a:xfrm flipV="1">
            <a:off x="6095986"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9" name="Straight Connector 35">
            <a:extLst>
              <a:ext uri="{FF2B5EF4-FFF2-40B4-BE49-F238E27FC236}">
                <a16:creationId xmlns:a16="http://schemas.microsoft.com/office/drawing/2014/main" id="{FDF868AB-0A81-40C5-9695-1BD120946D0A}"/>
              </a:ext>
            </a:extLst>
          </p:cNvPr>
          <p:cNvCxnSpPr>
            <a:cxnSpLocks/>
          </p:cNvCxnSpPr>
          <p:nvPr userDrawn="1"/>
        </p:nvCxnSpPr>
        <p:spPr>
          <a:xfrm flipV="1">
            <a:off x="9001069"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7" name="Content Placeholder 2">
            <a:extLst>
              <a:ext uri="{FF2B5EF4-FFF2-40B4-BE49-F238E27FC236}">
                <a16:creationId xmlns:a16="http://schemas.microsoft.com/office/drawing/2014/main" id="{0B87A726-5D45-49B7-B6E4-02D113462CA8}"/>
              </a:ext>
            </a:extLst>
          </p:cNvPr>
          <p:cNvSpPr>
            <a:spLocks noGrp="1"/>
          </p:cNvSpPr>
          <p:nvPr>
            <p:ph idx="19" hasCustomPrompt="1"/>
          </p:nvPr>
        </p:nvSpPr>
        <p:spPr>
          <a:xfrm>
            <a:off x="404785" y="1808820"/>
            <a:ext cx="2667154"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7"/>
              </a:buBlip>
              <a:defRPr lang="en-GB" sz="1600" kern="1200" dirty="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7"/>
              </a:buBlip>
            </a:pPr>
            <a:r>
              <a:rPr lang="en-GB"/>
              <a:t>Second level</a:t>
            </a:r>
          </a:p>
          <a:p>
            <a:pPr lvl="2"/>
            <a:r>
              <a:rPr lang="en-GB"/>
              <a:t>Third level</a:t>
            </a:r>
          </a:p>
        </p:txBody>
      </p:sp>
      <p:sp>
        <p:nvSpPr>
          <p:cNvPr id="20" name="Content Placeholder 2">
            <a:extLst>
              <a:ext uri="{FF2B5EF4-FFF2-40B4-BE49-F238E27FC236}">
                <a16:creationId xmlns:a16="http://schemas.microsoft.com/office/drawing/2014/main" id="{48469EBA-FCE4-409D-99AD-B18807B78960}"/>
              </a:ext>
            </a:extLst>
          </p:cNvPr>
          <p:cNvSpPr>
            <a:spLocks noGrp="1"/>
          </p:cNvSpPr>
          <p:nvPr>
            <p:ph idx="20" hasCustomPrompt="1"/>
          </p:nvPr>
        </p:nvSpPr>
        <p:spPr>
          <a:xfrm>
            <a:off x="3309877" y="1808820"/>
            <a:ext cx="2667154"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7"/>
              </a:buBlip>
              <a:defRPr lang="en-GB" sz="1600" kern="1200" dirty="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7"/>
              </a:buBlip>
            </a:pPr>
            <a:r>
              <a:rPr lang="en-GB"/>
              <a:t>Second level</a:t>
            </a:r>
          </a:p>
          <a:p>
            <a:pPr lvl="2"/>
            <a:r>
              <a:rPr lang="en-GB"/>
              <a:t>Third level</a:t>
            </a:r>
          </a:p>
        </p:txBody>
      </p:sp>
      <p:sp>
        <p:nvSpPr>
          <p:cNvPr id="21" name="Content Placeholder 2">
            <a:extLst>
              <a:ext uri="{FF2B5EF4-FFF2-40B4-BE49-F238E27FC236}">
                <a16:creationId xmlns:a16="http://schemas.microsoft.com/office/drawing/2014/main" id="{E5B593F1-F213-4F09-9902-DFB955D2770C}"/>
              </a:ext>
            </a:extLst>
          </p:cNvPr>
          <p:cNvSpPr>
            <a:spLocks noGrp="1"/>
          </p:cNvSpPr>
          <p:nvPr>
            <p:ph idx="21" hasCustomPrompt="1"/>
          </p:nvPr>
        </p:nvSpPr>
        <p:spPr>
          <a:xfrm>
            <a:off x="6214969" y="1808820"/>
            <a:ext cx="2667154"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7"/>
              </a:buBlip>
              <a:defRPr lang="en-GB" sz="1600" kern="1200" dirty="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7"/>
              </a:buBlip>
            </a:pPr>
            <a:r>
              <a:rPr lang="en-GB"/>
              <a:t>Second level</a:t>
            </a:r>
          </a:p>
          <a:p>
            <a:pPr lvl="2"/>
            <a:r>
              <a:rPr lang="en-GB"/>
              <a:t>Third level</a:t>
            </a:r>
          </a:p>
        </p:txBody>
      </p:sp>
      <p:sp>
        <p:nvSpPr>
          <p:cNvPr id="22" name="Content Placeholder 2">
            <a:extLst>
              <a:ext uri="{FF2B5EF4-FFF2-40B4-BE49-F238E27FC236}">
                <a16:creationId xmlns:a16="http://schemas.microsoft.com/office/drawing/2014/main" id="{7CE1EB90-82E9-4FC8-B6D3-007BF2FBE500}"/>
              </a:ext>
            </a:extLst>
          </p:cNvPr>
          <p:cNvSpPr>
            <a:spLocks noGrp="1"/>
          </p:cNvSpPr>
          <p:nvPr>
            <p:ph idx="22" hasCustomPrompt="1"/>
          </p:nvPr>
        </p:nvSpPr>
        <p:spPr>
          <a:xfrm>
            <a:off x="9120060" y="1808820"/>
            <a:ext cx="2667154"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7"/>
              </a:buBlip>
              <a:defRPr lang="en-GB" sz="1600" kern="1200" dirty="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7"/>
              </a:buBlip>
            </a:pPr>
            <a:r>
              <a:rPr lang="en-GB"/>
              <a:t>Second level</a:t>
            </a:r>
          </a:p>
          <a:p>
            <a:pPr lvl="2"/>
            <a:r>
              <a:rPr lang="en-GB"/>
              <a:t>Third level</a:t>
            </a:r>
          </a:p>
        </p:txBody>
      </p:sp>
      <p:sp>
        <p:nvSpPr>
          <p:cNvPr id="26" name="Text Placeholder 8">
            <a:extLst>
              <a:ext uri="{FF2B5EF4-FFF2-40B4-BE49-F238E27FC236}">
                <a16:creationId xmlns:a16="http://schemas.microsoft.com/office/drawing/2014/main" id="{8D0EA6A7-13A6-4F7C-BD66-1B36B778A722}"/>
              </a:ext>
            </a:extLst>
          </p:cNvPr>
          <p:cNvSpPr>
            <a:spLocks noGrp="1"/>
          </p:cNvSpPr>
          <p:nvPr>
            <p:ph type="body" sz="quarter" idx="23"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27" name="Espace réservé du pied de page 4">
            <a:extLst>
              <a:ext uri="{FF2B5EF4-FFF2-40B4-BE49-F238E27FC236}">
                <a16:creationId xmlns:a16="http://schemas.microsoft.com/office/drawing/2014/main" id="{41A1F7B3-78F2-4338-8319-8B897FA823B9}"/>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5" name="Espace réservé du numéro de diapositive 4">
            <a:extLst>
              <a:ext uri="{FF2B5EF4-FFF2-40B4-BE49-F238E27FC236}">
                <a16:creationId xmlns:a16="http://schemas.microsoft.com/office/drawing/2014/main" id="{ED3453C5-5187-47ED-80EA-CF36689212CA}"/>
              </a:ext>
            </a:extLst>
          </p:cNvPr>
          <p:cNvSpPr>
            <a:spLocks noGrp="1"/>
          </p:cNvSpPr>
          <p:nvPr>
            <p:ph type="sldNum" sz="quarter" idx="24"/>
          </p:nvPr>
        </p:nvSpPr>
        <p:spPr/>
        <p:txBody>
          <a:bodyPr/>
          <a:lstStyle>
            <a:lvl1pPr>
              <a:defRPr>
                <a:solidFill>
                  <a:schemeClr val="bg1"/>
                </a:solidFill>
              </a:defRPr>
            </a:lvl1pPr>
          </a:lstStyle>
          <a:p>
            <a:fld id="{D61AABEC-672F-4B68-B914-690DA978312C}" type="slidenum">
              <a:rPr lang="en-GB" smtClean="0"/>
              <a:pPr/>
              <a:t>‹#›</a:t>
            </a:fld>
            <a:r>
              <a:rPr lang="en-GB"/>
              <a:t> ‒ </a:t>
            </a:r>
          </a:p>
        </p:txBody>
      </p:sp>
      <p:sp>
        <p:nvSpPr>
          <p:cNvPr id="24" name="Text Placeholder 5">
            <a:extLst>
              <a:ext uri="{FF2B5EF4-FFF2-40B4-BE49-F238E27FC236}">
                <a16:creationId xmlns:a16="http://schemas.microsoft.com/office/drawing/2014/main" id="{E1B1BC3B-7D47-4411-98E0-572B5105AF6C}"/>
              </a:ext>
            </a:extLst>
          </p:cNvPr>
          <p:cNvSpPr>
            <a:spLocks noGrp="1"/>
          </p:cNvSpPr>
          <p:nvPr>
            <p:ph type="body" sz="quarter" idx="15"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Tree>
    <p:extLst>
      <p:ext uri="{BB962C8B-B14F-4D97-AF65-F5344CB8AC3E}">
        <p14:creationId xmlns:p14="http://schemas.microsoft.com/office/powerpoint/2010/main" val="424569810"/>
      </p:ext>
    </p:extLst>
  </p:cSld>
  <p:clrMapOvr>
    <a:masterClrMapping/>
  </p:clrMapOvr>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Empty_Violet Bg">
    <p:bg>
      <p:bgPr>
        <a:solidFill>
          <a:schemeClr val="accent4"/>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2"/>
            </p:custDataLst>
            <p:extLst>
              <p:ext uri="{D42A27DB-BD31-4B8C-83A1-F6EECF244321}">
                <p14:modId xmlns:p14="http://schemas.microsoft.com/office/powerpoint/2010/main" val="36912711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5087" name="Diapositive think-cell" r:id="rId5" imgW="532" imgH="530" progId="TCLayout.ActiveDocument.1">
                  <p:embed/>
                </p:oleObj>
              </mc:Choice>
              <mc:Fallback>
                <p:oleObj name="Diapositive think-cell" r:id="rId5"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pic>
        <p:nvPicPr>
          <p:cNvPr id="12" name="Graphique 8">
            <a:extLst>
              <a:ext uri="{FF2B5EF4-FFF2-40B4-BE49-F238E27FC236}">
                <a16:creationId xmlns:a16="http://schemas.microsoft.com/office/drawing/2014/main" id="{437C81F6-288B-4CD6-8434-31E05629586C}"/>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3" name="Titre 2">
            <a:extLst>
              <a:ext uri="{FF2B5EF4-FFF2-40B4-BE49-F238E27FC236}">
                <a16:creationId xmlns:a16="http://schemas.microsoft.com/office/drawing/2014/main" id="{934B8D39-A21D-4C23-9BB3-0812B9F0884C}"/>
              </a:ext>
            </a:extLst>
          </p:cNvPr>
          <p:cNvSpPr>
            <a:spLocks noGrp="1"/>
          </p:cNvSpPr>
          <p:nvPr>
            <p:ph type="title" hasCustomPrompt="1"/>
          </p:nvPr>
        </p:nvSpPr>
        <p:spPr/>
        <p:txBody>
          <a:bodyPr/>
          <a:lstStyle>
            <a:lvl1pPr>
              <a:defRPr>
                <a:solidFill>
                  <a:schemeClr val="bg1"/>
                </a:solidFill>
              </a:defRPr>
            </a:lvl1pPr>
          </a:lstStyle>
          <a:p>
            <a:r>
              <a:rPr lang="fr-FR" err="1"/>
              <a:t>Title</a:t>
            </a:r>
            <a:r>
              <a:rPr lang="fr-FR"/>
              <a:t> of the slide</a:t>
            </a:r>
          </a:p>
        </p:txBody>
      </p:sp>
      <p:sp>
        <p:nvSpPr>
          <p:cNvPr id="16" name="Espace réservé du numéro de diapositive 2">
            <a:extLst>
              <a:ext uri="{FF2B5EF4-FFF2-40B4-BE49-F238E27FC236}">
                <a16:creationId xmlns:a16="http://schemas.microsoft.com/office/drawing/2014/main" id="{F763B716-FDA1-4D3C-824D-1B00864184A9}"/>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pPr/>
              <a:t>‹#›</a:t>
            </a:fld>
            <a:r>
              <a:rPr lang="en-GB"/>
              <a:t> ‒ </a:t>
            </a:r>
          </a:p>
        </p:txBody>
      </p:sp>
      <p:sp>
        <p:nvSpPr>
          <p:cNvPr id="17" name="Espace réservé du pied de page 4">
            <a:extLst>
              <a:ext uri="{FF2B5EF4-FFF2-40B4-BE49-F238E27FC236}">
                <a16:creationId xmlns:a16="http://schemas.microsoft.com/office/drawing/2014/main" id="{49679F60-0A60-49CD-A33B-A0143C31A6D1}"/>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0" name="Text Placeholder 8">
            <a:extLst>
              <a:ext uri="{FF2B5EF4-FFF2-40B4-BE49-F238E27FC236}">
                <a16:creationId xmlns:a16="http://schemas.microsoft.com/office/drawing/2014/main" id="{D1CD4711-4D41-4B4B-B260-0ED56BC2605B}"/>
              </a:ext>
            </a:extLst>
          </p:cNvPr>
          <p:cNvSpPr>
            <a:spLocks noGrp="1"/>
          </p:cNvSpPr>
          <p:nvPr>
            <p:ph type="body" sz="quarter" idx="17"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11" name="Cadre 10">
            <a:extLst>
              <a:ext uri="{FF2B5EF4-FFF2-40B4-BE49-F238E27FC236}">
                <a16:creationId xmlns:a16="http://schemas.microsoft.com/office/drawing/2014/main" id="{1F69778B-1BE8-4B74-A9C2-53A5A24C5B18}"/>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4" name="Text Placeholder 5">
            <a:extLst>
              <a:ext uri="{FF2B5EF4-FFF2-40B4-BE49-F238E27FC236}">
                <a16:creationId xmlns:a16="http://schemas.microsoft.com/office/drawing/2014/main" id="{A81E7374-DE66-4A4C-993E-9A02D2E28994}"/>
              </a:ext>
            </a:extLst>
          </p:cNvPr>
          <p:cNvSpPr>
            <a:spLocks noGrp="1"/>
          </p:cNvSpPr>
          <p:nvPr>
            <p:ph type="body" sz="quarter" idx="15"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Tree>
    <p:extLst>
      <p:ext uri="{BB962C8B-B14F-4D97-AF65-F5344CB8AC3E}">
        <p14:creationId xmlns:p14="http://schemas.microsoft.com/office/powerpoint/2010/main" val="2287256398"/>
      </p:ext>
    </p:extLst>
  </p:cSld>
  <p:clrMapOvr>
    <a:masterClrMapping/>
  </p:clrMapOvr>
  <p:extLst>
    <p:ext uri="{DCECCB84-F9BA-43D5-87BE-67443E8EF086}">
      <p15:sldGuideLst xmlns:p15="http://schemas.microsoft.com/office/powerpoint/2012/main">
        <p15:guide id="1" pos="248">
          <p15:clr>
            <a:srgbClr val="F26B43"/>
          </p15:clr>
        </p15:guide>
        <p15:guide id="2" pos="7428">
          <p15:clr>
            <a:srgbClr val="F26B43"/>
          </p15:clr>
        </p15:guide>
        <p15:guide id="3" orient="horz" pos="232" userDrawn="1">
          <p15:clr>
            <a:srgbClr val="F26B43"/>
          </p15:clr>
        </p15:guide>
        <p15:guide id="5" orient="horz" pos="1135">
          <p15:clr>
            <a:srgbClr val="F26B43"/>
          </p15:clr>
        </p15:guide>
        <p15:guide id="6" orient="horz" pos="3584">
          <p15:clr>
            <a:srgbClr val="F26B43"/>
          </p15:clr>
        </p15:guide>
        <p15:guide id="7" orient="horz" pos="3906" userDrawn="1">
          <p15:clr>
            <a:srgbClr val="F26B43"/>
          </p15:clr>
        </p15:guide>
        <p15:guide id="8" orient="horz" pos="4156" userDrawn="1">
          <p15:clr>
            <a:srgbClr val="F26B43"/>
          </p15:clr>
        </p15:guide>
        <p15:guide id="9" pos="306" userDrawn="1">
          <p15:clr>
            <a:srgbClr val="A4A3A4"/>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Content_Violet Bg">
    <p:bg>
      <p:bgPr>
        <a:solidFill>
          <a:schemeClr val="accent4"/>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2"/>
            </p:custDataLst>
            <p:extLst>
              <p:ext uri="{D42A27DB-BD31-4B8C-83A1-F6EECF244321}">
                <p14:modId xmlns:p14="http://schemas.microsoft.com/office/powerpoint/2010/main" val="27428696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6111" name="Diapositive think-cell" r:id="rId5" imgW="532" imgH="530" progId="TCLayout.ActiveDocument.1">
                  <p:embed/>
                </p:oleObj>
              </mc:Choice>
              <mc:Fallback>
                <p:oleObj name="Diapositive think-cell" r:id="rId5"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pic>
        <p:nvPicPr>
          <p:cNvPr id="12" name="Graphique 8">
            <a:extLst>
              <a:ext uri="{FF2B5EF4-FFF2-40B4-BE49-F238E27FC236}">
                <a16:creationId xmlns:a16="http://schemas.microsoft.com/office/drawing/2014/main" id="{668B2CFD-22F1-4431-AF94-F5F28A5873D5}"/>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5" name="Titre 4">
            <a:extLst>
              <a:ext uri="{FF2B5EF4-FFF2-40B4-BE49-F238E27FC236}">
                <a16:creationId xmlns:a16="http://schemas.microsoft.com/office/drawing/2014/main" id="{4160477B-743B-492A-BC15-89FE6D09C284}"/>
              </a:ext>
            </a:extLst>
          </p:cNvPr>
          <p:cNvSpPr>
            <a:spLocks noGrp="1"/>
          </p:cNvSpPr>
          <p:nvPr>
            <p:ph type="title" hasCustomPrompt="1"/>
          </p:nvPr>
        </p:nvSpPr>
        <p:spPr/>
        <p:txBody>
          <a:bodyPr/>
          <a:lstStyle>
            <a:lvl1pPr>
              <a:defRPr>
                <a:solidFill>
                  <a:schemeClr val="bg1"/>
                </a:solidFill>
              </a:defRPr>
            </a:lvl1pPr>
          </a:lstStyle>
          <a:p>
            <a:r>
              <a:rPr lang="fr-FR" err="1"/>
              <a:t>Title</a:t>
            </a:r>
            <a:r>
              <a:rPr lang="fr-FR"/>
              <a:t> of the slide</a:t>
            </a:r>
          </a:p>
        </p:txBody>
      </p:sp>
      <p:sp>
        <p:nvSpPr>
          <p:cNvPr id="16" name="Espace réservé du numéro de diapositive 2">
            <a:extLst>
              <a:ext uri="{FF2B5EF4-FFF2-40B4-BE49-F238E27FC236}">
                <a16:creationId xmlns:a16="http://schemas.microsoft.com/office/drawing/2014/main" id="{77A23A92-4733-4D64-9578-199845FA4004}"/>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pPr/>
              <a:t>‹#›</a:t>
            </a:fld>
            <a:r>
              <a:rPr lang="en-GB"/>
              <a:t> ‒ </a:t>
            </a:r>
          </a:p>
        </p:txBody>
      </p:sp>
      <p:sp>
        <p:nvSpPr>
          <p:cNvPr id="17" name="Espace réservé du pied de page 4">
            <a:extLst>
              <a:ext uri="{FF2B5EF4-FFF2-40B4-BE49-F238E27FC236}">
                <a16:creationId xmlns:a16="http://schemas.microsoft.com/office/drawing/2014/main" id="{2143B5D6-D335-415F-ABD0-9712884C01B1}"/>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1" name="Text Placeholder 8">
            <a:extLst>
              <a:ext uri="{FF2B5EF4-FFF2-40B4-BE49-F238E27FC236}">
                <a16:creationId xmlns:a16="http://schemas.microsoft.com/office/drawing/2014/main" id="{4DA76F43-5248-440F-A481-AE3424C906AE}"/>
              </a:ext>
            </a:extLst>
          </p:cNvPr>
          <p:cNvSpPr>
            <a:spLocks noGrp="1"/>
          </p:cNvSpPr>
          <p:nvPr>
            <p:ph type="body" sz="quarter" idx="17"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13" name="Cadre 12">
            <a:extLst>
              <a:ext uri="{FF2B5EF4-FFF2-40B4-BE49-F238E27FC236}">
                <a16:creationId xmlns:a16="http://schemas.microsoft.com/office/drawing/2014/main" id="{1F5493F3-3396-494C-B7AA-936DEA3472CF}"/>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5" name="Text Placeholder 5">
            <a:extLst>
              <a:ext uri="{FF2B5EF4-FFF2-40B4-BE49-F238E27FC236}">
                <a16:creationId xmlns:a16="http://schemas.microsoft.com/office/drawing/2014/main" id="{F9A54449-0787-49BE-8221-6DC2BB765B5A}"/>
              </a:ext>
            </a:extLst>
          </p:cNvPr>
          <p:cNvSpPr>
            <a:spLocks noGrp="1"/>
          </p:cNvSpPr>
          <p:nvPr>
            <p:ph type="body" sz="quarter" idx="15"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
        <p:nvSpPr>
          <p:cNvPr id="18" name="Espace réservé du contenu 2">
            <a:extLst>
              <a:ext uri="{FF2B5EF4-FFF2-40B4-BE49-F238E27FC236}">
                <a16:creationId xmlns:a16="http://schemas.microsoft.com/office/drawing/2014/main" id="{3BCC29E8-FA01-420B-86AB-93C9CF30F36D}"/>
              </a:ext>
            </a:extLst>
          </p:cNvPr>
          <p:cNvSpPr>
            <a:spLocks noGrp="1"/>
          </p:cNvSpPr>
          <p:nvPr>
            <p:ph idx="18" hasCustomPrompt="1"/>
          </p:nvPr>
        </p:nvSpPr>
        <p:spPr>
          <a:xfrm>
            <a:off x="404786" y="1808820"/>
            <a:ext cx="8319506" cy="3868080"/>
          </a:xfrm>
          <a:prstGeom prst="rect">
            <a:avLst/>
          </a:prstGeom>
        </p:spPr>
        <p:txBody>
          <a:bodyPr/>
          <a:lstStyle>
            <a:lvl1pPr>
              <a:defRPr>
                <a:solidFill>
                  <a:schemeClr val="bg1"/>
                </a:solidFill>
              </a:defRPr>
            </a:lvl1pPr>
            <a:lvl2pPr marL="447675" indent="-314325">
              <a:buFontTx/>
              <a:buBlip>
                <a:blip r:embed="rId8"/>
              </a:buBlip>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Your text here</a:t>
            </a:r>
          </a:p>
          <a:p>
            <a:pPr lvl="1"/>
            <a:r>
              <a:rPr lang="en-GB"/>
              <a:t>Text level 1</a:t>
            </a:r>
          </a:p>
          <a:p>
            <a:pPr lvl="2"/>
            <a:r>
              <a:rPr lang="en-GB"/>
              <a:t>Text level 2</a:t>
            </a:r>
          </a:p>
        </p:txBody>
      </p:sp>
    </p:spTree>
    <p:extLst>
      <p:ext uri="{BB962C8B-B14F-4D97-AF65-F5344CB8AC3E}">
        <p14:creationId xmlns:p14="http://schemas.microsoft.com/office/powerpoint/2010/main" val="3387335603"/>
      </p:ext>
    </p:extLst>
  </p:cSld>
  <p:clrMapOvr>
    <a:masterClrMapping/>
  </p:clrMapOvr>
  <p:extLst>
    <p:ext uri="{DCECCB84-F9BA-43D5-87BE-67443E8EF086}">
      <p15:sldGuideLst xmlns:p15="http://schemas.microsoft.com/office/powerpoint/2012/main">
        <p15:guide id="1" pos="248">
          <p15:clr>
            <a:srgbClr val="F26B43"/>
          </p15:clr>
        </p15:guide>
        <p15:guide id="2" pos="7428" userDrawn="1">
          <p15:clr>
            <a:srgbClr val="F26B43"/>
          </p15:clr>
        </p15:guide>
        <p15:guide id="3" orient="horz" pos="232" userDrawn="1">
          <p15:clr>
            <a:srgbClr val="F26B43"/>
          </p15:clr>
        </p15:guide>
        <p15:guide id="5" orient="horz" pos="1135" userDrawn="1">
          <p15:clr>
            <a:srgbClr val="F26B43"/>
          </p15:clr>
        </p15:guide>
        <p15:guide id="6" orient="horz" pos="3584">
          <p15:clr>
            <a:srgbClr val="F26B43"/>
          </p15:clr>
        </p15:guide>
        <p15:guide id="7" orient="horz" pos="3906" userDrawn="1">
          <p15:clr>
            <a:srgbClr val="F26B43"/>
          </p15:clr>
        </p15:guide>
        <p15:guide id="8" orient="horz" pos="4156" userDrawn="1">
          <p15:clr>
            <a:srgbClr val="F26B43"/>
          </p15:clr>
        </p15:guide>
        <p15:guide id="9" pos="306" userDrawn="1">
          <p15:clr>
            <a:srgbClr val="A4A3A4"/>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2 columns_Violet Bg">
    <p:bg>
      <p:bgPr>
        <a:solidFill>
          <a:schemeClr val="accent4"/>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2"/>
            </p:custDataLst>
            <p:extLst>
              <p:ext uri="{D42A27DB-BD31-4B8C-83A1-F6EECF244321}">
                <p14:modId xmlns:p14="http://schemas.microsoft.com/office/powerpoint/2010/main" val="21679447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7135" name="Diapositive think-cell" r:id="rId5" imgW="532" imgH="530" progId="TCLayout.ActiveDocument.1">
                  <p:embed/>
                </p:oleObj>
              </mc:Choice>
              <mc:Fallback>
                <p:oleObj name="Diapositive think-cell" r:id="rId5"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13" name="Content Placeholder 2">
            <a:extLst>
              <a:ext uri="{FF2B5EF4-FFF2-40B4-BE49-F238E27FC236}">
                <a16:creationId xmlns:a16="http://schemas.microsoft.com/office/drawing/2014/main" id="{FC0E9943-F655-4D87-8A71-C5CD7B1F3302}"/>
              </a:ext>
            </a:extLst>
          </p:cNvPr>
          <p:cNvSpPr>
            <a:spLocks noGrp="1"/>
          </p:cNvSpPr>
          <p:nvPr>
            <p:ph idx="1" hasCustomPrompt="1"/>
          </p:nvPr>
        </p:nvSpPr>
        <p:spPr>
          <a:xfrm>
            <a:off x="404786" y="1808820"/>
            <a:ext cx="5511194"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7"/>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7"/>
              </a:buBlip>
            </a:pPr>
            <a:r>
              <a:rPr lang="en-GB"/>
              <a:t>Second level</a:t>
            </a:r>
          </a:p>
          <a:p>
            <a:pPr lvl="2"/>
            <a:r>
              <a:rPr lang="en-GB"/>
              <a:t>Third level</a:t>
            </a:r>
          </a:p>
        </p:txBody>
      </p:sp>
      <p:sp>
        <p:nvSpPr>
          <p:cNvPr id="14" name="Content Placeholder 2">
            <a:extLst>
              <a:ext uri="{FF2B5EF4-FFF2-40B4-BE49-F238E27FC236}">
                <a16:creationId xmlns:a16="http://schemas.microsoft.com/office/drawing/2014/main" id="{66438B2F-8ED1-4D14-A1C7-E9F68322689E}"/>
              </a:ext>
            </a:extLst>
          </p:cNvPr>
          <p:cNvSpPr>
            <a:spLocks noGrp="1"/>
          </p:cNvSpPr>
          <p:nvPr>
            <p:ph idx="15" hasCustomPrompt="1"/>
          </p:nvPr>
        </p:nvSpPr>
        <p:spPr>
          <a:xfrm>
            <a:off x="6276022" y="1808820"/>
            <a:ext cx="5511194"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7"/>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7"/>
              </a:buBlip>
            </a:pPr>
            <a:r>
              <a:rPr lang="en-GB"/>
              <a:t>Second level</a:t>
            </a:r>
          </a:p>
          <a:p>
            <a:pPr lvl="2"/>
            <a:r>
              <a:rPr lang="en-GB"/>
              <a:t>Third level</a:t>
            </a:r>
          </a:p>
        </p:txBody>
      </p:sp>
      <p:pic>
        <p:nvPicPr>
          <p:cNvPr id="18" name="Graphique 8">
            <a:extLst>
              <a:ext uri="{FF2B5EF4-FFF2-40B4-BE49-F238E27FC236}">
                <a16:creationId xmlns:a16="http://schemas.microsoft.com/office/drawing/2014/main" id="{ACDC552B-8CDA-48CA-A8A8-811FCC54FFE3}"/>
              </a:ext>
            </a:extLst>
          </p:cNvPr>
          <p:cNvPicPr>
            <a:picLocks noChangeAspect="1"/>
          </p:cNvPicPr>
          <p:nvPr userDrawn="1"/>
        </p:nvPicPr>
        <p:blipFill>
          <a:blip r:embed="rId8">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3" name="Titre 2">
            <a:extLst>
              <a:ext uri="{FF2B5EF4-FFF2-40B4-BE49-F238E27FC236}">
                <a16:creationId xmlns:a16="http://schemas.microsoft.com/office/drawing/2014/main" id="{263ED53C-324B-4E02-A190-3A1DB4E58E01}"/>
              </a:ext>
            </a:extLst>
          </p:cNvPr>
          <p:cNvSpPr>
            <a:spLocks noGrp="1"/>
          </p:cNvSpPr>
          <p:nvPr>
            <p:ph type="title" hasCustomPrompt="1"/>
          </p:nvPr>
        </p:nvSpPr>
        <p:spPr/>
        <p:txBody>
          <a:bodyPr/>
          <a:lstStyle>
            <a:lvl1pPr>
              <a:defRPr>
                <a:solidFill>
                  <a:schemeClr val="bg1"/>
                </a:solidFill>
              </a:defRPr>
            </a:lvl1pPr>
          </a:lstStyle>
          <a:p>
            <a:r>
              <a:rPr lang="fr-FR" err="1"/>
              <a:t>Title</a:t>
            </a:r>
            <a:r>
              <a:rPr lang="fr-FR"/>
              <a:t> of the slide</a:t>
            </a:r>
          </a:p>
        </p:txBody>
      </p:sp>
      <p:sp>
        <p:nvSpPr>
          <p:cNvPr id="20" name="Espace réservé du numéro de diapositive 2">
            <a:extLst>
              <a:ext uri="{FF2B5EF4-FFF2-40B4-BE49-F238E27FC236}">
                <a16:creationId xmlns:a16="http://schemas.microsoft.com/office/drawing/2014/main" id="{15860257-6371-40C0-A1CD-7F88E895871B}"/>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pPr/>
              <a:t>‹#›</a:t>
            </a:fld>
            <a:r>
              <a:rPr lang="en-GB"/>
              <a:t> ‒ </a:t>
            </a:r>
          </a:p>
        </p:txBody>
      </p:sp>
      <p:sp>
        <p:nvSpPr>
          <p:cNvPr id="21" name="Espace réservé du pied de page 4">
            <a:extLst>
              <a:ext uri="{FF2B5EF4-FFF2-40B4-BE49-F238E27FC236}">
                <a16:creationId xmlns:a16="http://schemas.microsoft.com/office/drawing/2014/main" id="{C64E4412-2519-4051-AC29-ED56CF367D63}"/>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2" name="Text Placeholder 8">
            <a:extLst>
              <a:ext uri="{FF2B5EF4-FFF2-40B4-BE49-F238E27FC236}">
                <a16:creationId xmlns:a16="http://schemas.microsoft.com/office/drawing/2014/main" id="{7894B4D6-48C5-485B-A19E-2E2EFB7416D6}"/>
              </a:ext>
            </a:extLst>
          </p:cNvPr>
          <p:cNvSpPr>
            <a:spLocks noGrp="1"/>
          </p:cNvSpPr>
          <p:nvPr>
            <p:ph type="body" sz="quarter" idx="17"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15" name="Cadre 14">
            <a:extLst>
              <a:ext uri="{FF2B5EF4-FFF2-40B4-BE49-F238E27FC236}">
                <a16:creationId xmlns:a16="http://schemas.microsoft.com/office/drawing/2014/main" id="{BBDD52F3-BBB0-4B91-8EEB-208C077F83A1}"/>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7" name="Text Placeholder 5">
            <a:extLst>
              <a:ext uri="{FF2B5EF4-FFF2-40B4-BE49-F238E27FC236}">
                <a16:creationId xmlns:a16="http://schemas.microsoft.com/office/drawing/2014/main" id="{A5925EE1-CD2E-4A0E-9B4A-F4222DBCD6C2}"/>
              </a:ext>
            </a:extLst>
          </p:cNvPr>
          <p:cNvSpPr>
            <a:spLocks noGrp="1"/>
          </p:cNvSpPr>
          <p:nvPr>
            <p:ph type="body" sz="quarter" idx="18"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Tree>
    <p:extLst>
      <p:ext uri="{BB962C8B-B14F-4D97-AF65-F5344CB8AC3E}">
        <p14:creationId xmlns:p14="http://schemas.microsoft.com/office/powerpoint/2010/main" val="2181314594"/>
      </p:ext>
    </p:extLst>
  </p:cSld>
  <p:clrMapOvr>
    <a:masterClrMapping/>
  </p:clrMapOvr>
  <p:extLst>
    <p:ext uri="{DCECCB84-F9BA-43D5-87BE-67443E8EF086}">
      <p15:sldGuideLst xmlns:p15="http://schemas.microsoft.com/office/powerpoint/2012/main">
        <p15:guide id="1" pos="248">
          <p15:clr>
            <a:srgbClr val="F26B43"/>
          </p15:clr>
        </p15:guide>
        <p15:guide id="2" pos="7428">
          <p15:clr>
            <a:srgbClr val="F26B43"/>
          </p15:clr>
        </p15:guide>
        <p15:guide id="3" orient="horz" pos="232" userDrawn="1">
          <p15:clr>
            <a:srgbClr val="F26B43"/>
          </p15:clr>
        </p15:guide>
        <p15:guide id="5" orient="horz" pos="1135">
          <p15:clr>
            <a:srgbClr val="F26B43"/>
          </p15:clr>
        </p15:guide>
        <p15:guide id="6" orient="horz" pos="3584">
          <p15:clr>
            <a:srgbClr val="F26B43"/>
          </p15:clr>
        </p15:guide>
        <p15:guide id="7" orient="horz" pos="3906" userDrawn="1">
          <p15:clr>
            <a:srgbClr val="F26B43"/>
          </p15:clr>
        </p15:guide>
        <p15:guide id="8" orient="horz" pos="4156" userDrawn="1">
          <p15:clr>
            <a:srgbClr val="F26B43"/>
          </p15:clr>
        </p15:guide>
        <p15:guide id="9" pos="306" userDrawn="1">
          <p15:clr>
            <a:srgbClr val="A4A3A4"/>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2 columns_Violet Bg with divider">
    <p:bg>
      <p:bgPr>
        <a:solidFill>
          <a:schemeClr val="accent4"/>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2"/>
            </p:custDataLst>
            <p:extLst>
              <p:ext uri="{D42A27DB-BD31-4B8C-83A1-F6EECF244321}">
                <p14:modId xmlns:p14="http://schemas.microsoft.com/office/powerpoint/2010/main" val="407307608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8159" name="Diapositive think-cell" r:id="rId5" imgW="532" imgH="530" progId="TCLayout.ActiveDocument.1">
                  <p:embed/>
                </p:oleObj>
              </mc:Choice>
              <mc:Fallback>
                <p:oleObj name="Diapositive think-cell" r:id="rId5"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13" name="Content Placeholder 2">
            <a:extLst>
              <a:ext uri="{FF2B5EF4-FFF2-40B4-BE49-F238E27FC236}">
                <a16:creationId xmlns:a16="http://schemas.microsoft.com/office/drawing/2014/main" id="{FC0E9943-F655-4D87-8A71-C5CD7B1F3302}"/>
              </a:ext>
            </a:extLst>
          </p:cNvPr>
          <p:cNvSpPr>
            <a:spLocks noGrp="1"/>
          </p:cNvSpPr>
          <p:nvPr>
            <p:ph idx="1" hasCustomPrompt="1"/>
          </p:nvPr>
        </p:nvSpPr>
        <p:spPr>
          <a:xfrm>
            <a:off x="404786" y="1808820"/>
            <a:ext cx="5511194"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7"/>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7"/>
              </a:buBlip>
            </a:pPr>
            <a:r>
              <a:rPr lang="en-GB"/>
              <a:t>Second level</a:t>
            </a:r>
          </a:p>
          <a:p>
            <a:pPr lvl="2"/>
            <a:r>
              <a:rPr lang="en-GB"/>
              <a:t>Third level</a:t>
            </a:r>
          </a:p>
        </p:txBody>
      </p:sp>
      <p:sp>
        <p:nvSpPr>
          <p:cNvPr id="14" name="Content Placeholder 2">
            <a:extLst>
              <a:ext uri="{FF2B5EF4-FFF2-40B4-BE49-F238E27FC236}">
                <a16:creationId xmlns:a16="http://schemas.microsoft.com/office/drawing/2014/main" id="{66438B2F-8ED1-4D14-A1C7-E9F68322689E}"/>
              </a:ext>
            </a:extLst>
          </p:cNvPr>
          <p:cNvSpPr>
            <a:spLocks noGrp="1"/>
          </p:cNvSpPr>
          <p:nvPr>
            <p:ph idx="15" hasCustomPrompt="1"/>
          </p:nvPr>
        </p:nvSpPr>
        <p:spPr>
          <a:xfrm>
            <a:off x="6276022" y="1808820"/>
            <a:ext cx="5511194"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7"/>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7"/>
              </a:buBlip>
            </a:pPr>
            <a:r>
              <a:rPr lang="en-GB"/>
              <a:t>Second level</a:t>
            </a:r>
          </a:p>
          <a:p>
            <a:pPr lvl="2"/>
            <a:r>
              <a:rPr lang="en-GB"/>
              <a:t>Third level</a:t>
            </a:r>
          </a:p>
        </p:txBody>
      </p:sp>
      <p:pic>
        <p:nvPicPr>
          <p:cNvPr id="18" name="Graphique 8">
            <a:extLst>
              <a:ext uri="{FF2B5EF4-FFF2-40B4-BE49-F238E27FC236}">
                <a16:creationId xmlns:a16="http://schemas.microsoft.com/office/drawing/2014/main" id="{ACDC552B-8CDA-48CA-A8A8-811FCC54FFE3}"/>
              </a:ext>
            </a:extLst>
          </p:cNvPr>
          <p:cNvPicPr>
            <a:picLocks noChangeAspect="1"/>
          </p:cNvPicPr>
          <p:nvPr userDrawn="1"/>
        </p:nvPicPr>
        <p:blipFill>
          <a:blip r:embed="rId8">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3" name="Titre 2">
            <a:extLst>
              <a:ext uri="{FF2B5EF4-FFF2-40B4-BE49-F238E27FC236}">
                <a16:creationId xmlns:a16="http://schemas.microsoft.com/office/drawing/2014/main" id="{263ED53C-324B-4E02-A190-3A1DB4E58E01}"/>
              </a:ext>
            </a:extLst>
          </p:cNvPr>
          <p:cNvSpPr>
            <a:spLocks noGrp="1"/>
          </p:cNvSpPr>
          <p:nvPr>
            <p:ph type="title" hasCustomPrompt="1"/>
          </p:nvPr>
        </p:nvSpPr>
        <p:spPr/>
        <p:txBody>
          <a:bodyPr/>
          <a:lstStyle>
            <a:lvl1pPr>
              <a:defRPr>
                <a:solidFill>
                  <a:schemeClr val="bg1"/>
                </a:solidFill>
              </a:defRPr>
            </a:lvl1pPr>
          </a:lstStyle>
          <a:p>
            <a:r>
              <a:rPr lang="fr-FR" err="1"/>
              <a:t>Title</a:t>
            </a:r>
            <a:r>
              <a:rPr lang="fr-FR"/>
              <a:t> of the slide</a:t>
            </a:r>
          </a:p>
        </p:txBody>
      </p:sp>
      <p:sp>
        <p:nvSpPr>
          <p:cNvPr id="20" name="Espace réservé du numéro de diapositive 2">
            <a:extLst>
              <a:ext uri="{FF2B5EF4-FFF2-40B4-BE49-F238E27FC236}">
                <a16:creationId xmlns:a16="http://schemas.microsoft.com/office/drawing/2014/main" id="{15860257-6371-40C0-A1CD-7F88E895871B}"/>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pPr/>
              <a:t>‹#›</a:t>
            </a:fld>
            <a:r>
              <a:rPr lang="en-GB"/>
              <a:t> ‒ </a:t>
            </a:r>
          </a:p>
        </p:txBody>
      </p:sp>
      <p:sp>
        <p:nvSpPr>
          <p:cNvPr id="21" name="Espace réservé du pied de page 4">
            <a:extLst>
              <a:ext uri="{FF2B5EF4-FFF2-40B4-BE49-F238E27FC236}">
                <a16:creationId xmlns:a16="http://schemas.microsoft.com/office/drawing/2014/main" id="{C64E4412-2519-4051-AC29-ED56CF367D63}"/>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2" name="Text Placeholder 8">
            <a:extLst>
              <a:ext uri="{FF2B5EF4-FFF2-40B4-BE49-F238E27FC236}">
                <a16:creationId xmlns:a16="http://schemas.microsoft.com/office/drawing/2014/main" id="{7894B4D6-48C5-485B-A19E-2E2EFB7416D6}"/>
              </a:ext>
            </a:extLst>
          </p:cNvPr>
          <p:cNvSpPr>
            <a:spLocks noGrp="1"/>
          </p:cNvSpPr>
          <p:nvPr>
            <p:ph type="body" sz="quarter" idx="17"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cxnSp>
        <p:nvCxnSpPr>
          <p:cNvPr id="15" name="Straight Connector 35">
            <a:extLst>
              <a:ext uri="{FF2B5EF4-FFF2-40B4-BE49-F238E27FC236}">
                <a16:creationId xmlns:a16="http://schemas.microsoft.com/office/drawing/2014/main" id="{23DB9D5B-DC75-428B-A756-12D2B3B16114}"/>
              </a:ext>
            </a:extLst>
          </p:cNvPr>
          <p:cNvCxnSpPr>
            <a:cxnSpLocks/>
          </p:cNvCxnSpPr>
          <p:nvPr userDrawn="1"/>
        </p:nvCxnSpPr>
        <p:spPr>
          <a:xfrm flipV="1">
            <a:off x="6095938"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6" name="Cadre 15">
            <a:extLst>
              <a:ext uri="{FF2B5EF4-FFF2-40B4-BE49-F238E27FC236}">
                <a16:creationId xmlns:a16="http://schemas.microsoft.com/office/drawing/2014/main" id="{A69985D8-FF27-401D-AE13-C8809DEE9C6B}"/>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9" name="Text Placeholder 5">
            <a:extLst>
              <a:ext uri="{FF2B5EF4-FFF2-40B4-BE49-F238E27FC236}">
                <a16:creationId xmlns:a16="http://schemas.microsoft.com/office/drawing/2014/main" id="{1E443905-DD6D-4529-8F0A-C4C0DAAF9FF5}"/>
              </a:ext>
            </a:extLst>
          </p:cNvPr>
          <p:cNvSpPr>
            <a:spLocks noGrp="1"/>
          </p:cNvSpPr>
          <p:nvPr>
            <p:ph type="body" sz="quarter" idx="18"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Tree>
    <p:extLst>
      <p:ext uri="{BB962C8B-B14F-4D97-AF65-F5344CB8AC3E}">
        <p14:creationId xmlns:p14="http://schemas.microsoft.com/office/powerpoint/2010/main" val="2279229466"/>
      </p:ext>
    </p:extLst>
  </p:cSld>
  <p:clrMapOvr>
    <a:masterClrMapping/>
  </p:clrMapOvr>
  <p:extLst>
    <p:ext uri="{DCECCB84-F9BA-43D5-87BE-67443E8EF086}">
      <p15:sldGuideLst xmlns:p15="http://schemas.microsoft.com/office/powerpoint/2012/main">
        <p15:guide id="1" pos="248">
          <p15:clr>
            <a:srgbClr val="F26B43"/>
          </p15:clr>
        </p15:guide>
        <p15:guide id="2" pos="7428">
          <p15:clr>
            <a:srgbClr val="F26B43"/>
          </p15:clr>
        </p15:guide>
        <p15:guide id="3" orient="horz" pos="232">
          <p15:clr>
            <a:srgbClr val="F26B43"/>
          </p15:clr>
        </p15:guide>
        <p15:guide id="5" orient="horz" pos="1135">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3 columns_Violet Bg">
    <p:bg>
      <p:bgPr>
        <a:solidFill>
          <a:schemeClr val="accent4"/>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2"/>
            </p:custDataLst>
            <p:extLst>
              <p:ext uri="{D42A27DB-BD31-4B8C-83A1-F6EECF244321}">
                <p14:modId xmlns:p14="http://schemas.microsoft.com/office/powerpoint/2010/main" val="208201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9183" name="Diapositive think-cell" r:id="rId5" imgW="532" imgH="530" progId="TCLayout.ActiveDocument.1">
                  <p:embed/>
                </p:oleObj>
              </mc:Choice>
              <mc:Fallback>
                <p:oleObj name="Diapositive think-cell" r:id="rId5"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13" name="Content Placeholder 2">
            <a:extLst>
              <a:ext uri="{FF2B5EF4-FFF2-40B4-BE49-F238E27FC236}">
                <a16:creationId xmlns:a16="http://schemas.microsoft.com/office/drawing/2014/main" id="{2B84738E-FC65-4057-B3F9-EDDD50E90A80}"/>
              </a:ext>
            </a:extLst>
          </p:cNvPr>
          <p:cNvSpPr>
            <a:spLocks noGrp="1"/>
          </p:cNvSpPr>
          <p:nvPr>
            <p:ph idx="1" hasCustomPrompt="1"/>
          </p:nvPr>
        </p:nvSpPr>
        <p:spPr>
          <a:xfrm>
            <a:off x="404786" y="1808820"/>
            <a:ext cx="3633820"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7"/>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7"/>
              </a:buBlip>
            </a:pPr>
            <a:r>
              <a:rPr lang="en-GB"/>
              <a:t>Second level</a:t>
            </a:r>
          </a:p>
          <a:p>
            <a:pPr lvl="2"/>
            <a:r>
              <a:rPr lang="en-GB"/>
              <a:t>Third level</a:t>
            </a:r>
          </a:p>
        </p:txBody>
      </p:sp>
      <p:sp>
        <p:nvSpPr>
          <p:cNvPr id="14" name="Content Placeholder 2">
            <a:extLst>
              <a:ext uri="{FF2B5EF4-FFF2-40B4-BE49-F238E27FC236}">
                <a16:creationId xmlns:a16="http://schemas.microsoft.com/office/drawing/2014/main" id="{787E670E-DB4B-44E8-8FE3-D62DABA7F3D8}"/>
              </a:ext>
            </a:extLst>
          </p:cNvPr>
          <p:cNvSpPr>
            <a:spLocks noGrp="1"/>
          </p:cNvSpPr>
          <p:nvPr>
            <p:ph idx="15" hasCustomPrompt="1"/>
          </p:nvPr>
        </p:nvSpPr>
        <p:spPr>
          <a:xfrm>
            <a:off x="4279090" y="1808820"/>
            <a:ext cx="3633820"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7"/>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7"/>
              </a:buBlip>
            </a:pPr>
            <a:r>
              <a:rPr lang="en-GB"/>
              <a:t>Second level</a:t>
            </a:r>
          </a:p>
          <a:p>
            <a:pPr lvl="2"/>
            <a:r>
              <a:rPr lang="en-GB"/>
              <a:t>Third level</a:t>
            </a:r>
          </a:p>
        </p:txBody>
      </p:sp>
      <p:sp>
        <p:nvSpPr>
          <p:cNvPr id="15" name="Content Placeholder 2">
            <a:extLst>
              <a:ext uri="{FF2B5EF4-FFF2-40B4-BE49-F238E27FC236}">
                <a16:creationId xmlns:a16="http://schemas.microsoft.com/office/drawing/2014/main" id="{49614C37-0687-453B-98AC-92943109E118}"/>
              </a:ext>
            </a:extLst>
          </p:cNvPr>
          <p:cNvSpPr>
            <a:spLocks noGrp="1"/>
          </p:cNvSpPr>
          <p:nvPr>
            <p:ph idx="16" hasCustomPrompt="1"/>
          </p:nvPr>
        </p:nvSpPr>
        <p:spPr>
          <a:xfrm>
            <a:off x="8153368" y="1808820"/>
            <a:ext cx="3633820"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7"/>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7"/>
              </a:buBlip>
            </a:pPr>
            <a:r>
              <a:rPr lang="en-GB"/>
              <a:t>Second level</a:t>
            </a:r>
          </a:p>
          <a:p>
            <a:pPr lvl="2"/>
            <a:r>
              <a:rPr lang="en-GB"/>
              <a:t>Third level</a:t>
            </a:r>
          </a:p>
        </p:txBody>
      </p:sp>
      <p:pic>
        <p:nvPicPr>
          <p:cNvPr id="18" name="Graphique 8">
            <a:extLst>
              <a:ext uri="{FF2B5EF4-FFF2-40B4-BE49-F238E27FC236}">
                <a16:creationId xmlns:a16="http://schemas.microsoft.com/office/drawing/2014/main" id="{63FE658E-9ADA-4627-B4E3-4DE0E374FD53}"/>
              </a:ext>
            </a:extLst>
          </p:cNvPr>
          <p:cNvPicPr>
            <a:picLocks noChangeAspect="1"/>
          </p:cNvPicPr>
          <p:nvPr userDrawn="1"/>
        </p:nvPicPr>
        <p:blipFill>
          <a:blip r:embed="rId8">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3" name="Titre 2">
            <a:extLst>
              <a:ext uri="{FF2B5EF4-FFF2-40B4-BE49-F238E27FC236}">
                <a16:creationId xmlns:a16="http://schemas.microsoft.com/office/drawing/2014/main" id="{511B61A5-D4C6-4685-8C16-DCFA216B92B1}"/>
              </a:ext>
            </a:extLst>
          </p:cNvPr>
          <p:cNvSpPr>
            <a:spLocks noGrp="1"/>
          </p:cNvSpPr>
          <p:nvPr>
            <p:ph type="title" hasCustomPrompt="1"/>
          </p:nvPr>
        </p:nvSpPr>
        <p:spPr/>
        <p:txBody>
          <a:bodyPr/>
          <a:lstStyle>
            <a:lvl1pPr>
              <a:defRPr>
                <a:solidFill>
                  <a:schemeClr val="bg1"/>
                </a:solidFill>
              </a:defRPr>
            </a:lvl1pPr>
          </a:lstStyle>
          <a:p>
            <a:r>
              <a:rPr lang="fr-FR" err="1"/>
              <a:t>Title</a:t>
            </a:r>
            <a:r>
              <a:rPr lang="fr-FR"/>
              <a:t> of the slide</a:t>
            </a:r>
          </a:p>
        </p:txBody>
      </p:sp>
      <p:sp>
        <p:nvSpPr>
          <p:cNvPr id="22" name="Espace réservé du numéro de diapositive 2">
            <a:extLst>
              <a:ext uri="{FF2B5EF4-FFF2-40B4-BE49-F238E27FC236}">
                <a16:creationId xmlns:a16="http://schemas.microsoft.com/office/drawing/2014/main" id="{F2B16B7C-A9B4-4FD7-826E-9D73B19E65A0}"/>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pPr/>
              <a:t>‹#›</a:t>
            </a:fld>
            <a:r>
              <a:rPr lang="en-GB"/>
              <a:t> ‒ </a:t>
            </a:r>
          </a:p>
        </p:txBody>
      </p:sp>
      <p:sp>
        <p:nvSpPr>
          <p:cNvPr id="23" name="Espace réservé du pied de page 4">
            <a:extLst>
              <a:ext uri="{FF2B5EF4-FFF2-40B4-BE49-F238E27FC236}">
                <a16:creationId xmlns:a16="http://schemas.microsoft.com/office/drawing/2014/main" id="{B0C6C810-3AC8-4CF2-81C8-1D7058CBD48D}"/>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6" name="Text Placeholder 8">
            <a:extLst>
              <a:ext uri="{FF2B5EF4-FFF2-40B4-BE49-F238E27FC236}">
                <a16:creationId xmlns:a16="http://schemas.microsoft.com/office/drawing/2014/main" id="{7BDDDA5B-7CD0-43A3-9A8B-D5946ECB060B}"/>
              </a:ext>
            </a:extLst>
          </p:cNvPr>
          <p:cNvSpPr>
            <a:spLocks noGrp="1"/>
          </p:cNvSpPr>
          <p:nvPr>
            <p:ph type="body" sz="quarter" idx="18"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17" name="Cadre 16">
            <a:extLst>
              <a:ext uri="{FF2B5EF4-FFF2-40B4-BE49-F238E27FC236}">
                <a16:creationId xmlns:a16="http://schemas.microsoft.com/office/drawing/2014/main" id="{752D4BAC-73DB-4CB5-B77A-A9F7350DB68A}"/>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0" name="Text Placeholder 5">
            <a:extLst>
              <a:ext uri="{FF2B5EF4-FFF2-40B4-BE49-F238E27FC236}">
                <a16:creationId xmlns:a16="http://schemas.microsoft.com/office/drawing/2014/main" id="{426EDF6B-3086-43E5-A0E3-18E19E75AB9D}"/>
              </a:ext>
            </a:extLst>
          </p:cNvPr>
          <p:cNvSpPr>
            <a:spLocks noGrp="1"/>
          </p:cNvSpPr>
          <p:nvPr>
            <p:ph type="body" sz="quarter" idx="19"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Tree>
    <p:extLst>
      <p:ext uri="{BB962C8B-B14F-4D97-AF65-F5344CB8AC3E}">
        <p14:creationId xmlns:p14="http://schemas.microsoft.com/office/powerpoint/2010/main" val="326762859"/>
      </p:ext>
    </p:extLst>
  </p:cSld>
  <p:clrMapOvr>
    <a:masterClrMapping/>
  </p:clrMapOvr>
  <p:extLst>
    <p:ext uri="{DCECCB84-F9BA-43D5-87BE-67443E8EF086}">
      <p15:sldGuideLst xmlns:p15="http://schemas.microsoft.com/office/powerpoint/2012/main">
        <p15:guide id="1" pos="248">
          <p15:clr>
            <a:srgbClr val="F26B43"/>
          </p15:clr>
        </p15:guide>
        <p15:guide id="2" pos="7428">
          <p15:clr>
            <a:srgbClr val="F26B43"/>
          </p15:clr>
        </p15:guide>
        <p15:guide id="3" orient="horz" pos="232" userDrawn="1">
          <p15:clr>
            <a:srgbClr val="F26B43"/>
          </p15:clr>
        </p15:guide>
        <p15:guide id="5" orient="horz" pos="1135">
          <p15:clr>
            <a:srgbClr val="F26B43"/>
          </p15:clr>
        </p15:guide>
        <p15:guide id="6" orient="horz" pos="3584">
          <p15:clr>
            <a:srgbClr val="F26B43"/>
          </p15:clr>
        </p15:guide>
        <p15:guide id="7" orient="horz" pos="3906" userDrawn="1">
          <p15:clr>
            <a:srgbClr val="F26B43"/>
          </p15:clr>
        </p15:guide>
        <p15:guide id="8" orient="horz" pos="4156" userDrawn="1">
          <p15:clr>
            <a:srgbClr val="F26B43"/>
          </p15:clr>
        </p15:guide>
        <p15:guide id="9" pos="306" userDrawn="1">
          <p15:clr>
            <a:srgbClr val="A4A3A4"/>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3 columns_Violet Bg with dividers">
    <p:bg>
      <p:bgPr>
        <a:solidFill>
          <a:schemeClr val="accent4"/>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2"/>
            </p:custDataLst>
            <p:extLst>
              <p:ext uri="{D42A27DB-BD31-4B8C-83A1-F6EECF244321}">
                <p14:modId xmlns:p14="http://schemas.microsoft.com/office/powerpoint/2010/main" val="14019507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0207" name="Diapositive think-cell" r:id="rId5" imgW="532" imgH="530" progId="TCLayout.ActiveDocument.1">
                  <p:embed/>
                </p:oleObj>
              </mc:Choice>
              <mc:Fallback>
                <p:oleObj name="Diapositive think-cell" r:id="rId5"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13" name="Content Placeholder 2">
            <a:extLst>
              <a:ext uri="{FF2B5EF4-FFF2-40B4-BE49-F238E27FC236}">
                <a16:creationId xmlns:a16="http://schemas.microsoft.com/office/drawing/2014/main" id="{2B84738E-FC65-4057-B3F9-EDDD50E90A80}"/>
              </a:ext>
            </a:extLst>
          </p:cNvPr>
          <p:cNvSpPr>
            <a:spLocks noGrp="1"/>
          </p:cNvSpPr>
          <p:nvPr>
            <p:ph idx="1" hasCustomPrompt="1"/>
          </p:nvPr>
        </p:nvSpPr>
        <p:spPr>
          <a:xfrm>
            <a:off x="404786" y="1808820"/>
            <a:ext cx="3633820"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7"/>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7"/>
              </a:buBlip>
            </a:pPr>
            <a:r>
              <a:rPr lang="en-GB"/>
              <a:t>Second level</a:t>
            </a:r>
          </a:p>
          <a:p>
            <a:pPr lvl="2"/>
            <a:r>
              <a:rPr lang="en-GB"/>
              <a:t>Third level</a:t>
            </a:r>
          </a:p>
        </p:txBody>
      </p:sp>
      <p:sp>
        <p:nvSpPr>
          <p:cNvPr id="14" name="Content Placeholder 2">
            <a:extLst>
              <a:ext uri="{FF2B5EF4-FFF2-40B4-BE49-F238E27FC236}">
                <a16:creationId xmlns:a16="http://schemas.microsoft.com/office/drawing/2014/main" id="{787E670E-DB4B-44E8-8FE3-D62DABA7F3D8}"/>
              </a:ext>
            </a:extLst>
          </p:cNvPr>
          <p:cNvSpPr>
            <a:spLocks noGrp="1"/>
          </p:cNvSpPr>
          <p:nvPr>
            <p:ph idx="15" hasCustomPrompt="1"/>
          </p:nvPr>
        </p:nvSpPr>
        <p:spPr>
          <a:xfrm>
            <a:off x="4279090" y="1808820"/>
            <a:ext cx="3633820"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7"/>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7"/>
              </a:buBlip>
            </a:pPr>
            <a:r>
              <a:rPr lang="en-GB"/>
              <a:t>Second level</a:t>
            </a:r>
          </a:p>
          <a:p>
            <a:pPr lvl="2"/>
            <a:r>
              <a:rPr lang="en-GB"/>
              <a:t>Third level</a:t>
            </a:r>
          </a:p>
        </p:txBody>
      </p:sp>
      <p:sp>
        <p:nvSpPr>
          <p:cNvPr id="15" name="Content Placeholder 2">
            <a:extLst>
              <a:ext uri="{FF2B5EF4-FFF2-40B4-BE49-F238E27FC236}">
                <a16:creationId xmlns:a16="http://schemas.microsoft.com/office/drawing/2014/main" id="{49614C37-0687-453B-98AC-92943109E118}"/>
              </a:ext>
            </a:extLst>
          </p:cNvPr>
          <p:cNvSpPr>
            <a:spLocks noGrp="1"/>
          </p:cNvSpPr>
          <p:nvPr>
            <p:ph idx="16" hasCustomPrompt="1"/>
          </p:nvPr>
        </p:nvSpPr>
        <p:spPr>
          <a:xfrm>
            <a:off x="8153368" y="1808820"/>
            <a:ext cx="3633820"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7"/>
              </a:buBlip>
              <a:defRPr sz="1600">
                <a:solidFill>
                  <a:schemeClr val="bg1"/>
                </a:solidFill>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7"/>
              </a:buBlip>
            </a:pPr>
            <a:r>
              <a:rPr lang="en-GB"/>
              <a:t>Second level</a:t>
            </a:r>
          </a:p>
          <a:p>
            <a:pPr lvl="2"/>
            <a:r>
              <a:rPr lang="en-GB"/>
              <a:t>Third level</a:t>
            </a:r>
          </a:p>
        </p:txBody>
      </p:sp>
      <p:pic>
        <p:nvPicPr>
          <p:cNvPr id="18" name="Graphique 8">
            <a:extLst>
              <a:ext uri="{FF2B5EF4-FFF2-40B4-BE49-F238E27FC236}">
                <a16:creationId xmlns:a16="http://schemas.microsoft.com/office/drawing/2014/main" id="{63FE658E-9ADA-4627-B4E3-4DE0E374FD53}"/>
              </a:ext>
            </a:extLst>
          </p:cNvPr>
          <p:cNvPicPr>
            <a:picLocks noChangeAspect="1"/>
          </p:cNvPicPr>
          <p:nvPr userDrawn="1"/>
        </p:nvPicPr>
        <p:blipFill>
          <a:blip r:embed="rId8">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3" name="Titre 2">
            <a:extLst>
              <a:ext uri="{FF2B5EF4-FFF2-40B4-BE49-F238E27FC236}">
                <a16:creationId xmlns:a16="http://schemas.microsoft.com/office/drawing/2014/main" id="{511B61A5-D4C6-4685-8C16-DCFA216B92B1}"/>
              </a:ext>
            </a:extLst>
          </p:cNvPr>
          <p:cNvSpPr>
            <a:spLocks noGrp="1"/>
          </p:cNvSpPr>
          <p:nvPr>
            <p:ph type="title" hasCustomPrompt="1"/>
          </p:nvPr>
        </p:nvSpPr>
        <p:spPr/>
        <p:txBody>
          <a:bodyPr/>
          <a:lstStyle>
            <a:lvl1pPr>
              <a:defRPr>
                <a:solidFill>
                  <a:schemeClr val="bg1"/>
                </a:solidFill>
              </a:defRPr>
            </a:lvl1pPr>
          </a:lstStyle>
          <a:p>
            <a:r>
              <a:rPr lang="fr-FR" err="1"/>
              <a:t>Title</a:t>
            </a:r>
            <a:r>
              <a:rPr lang="fr-FR"/>
              <a:t> of the slide</a:t>
            </a:r>
          </a:p>
        </p:txBody>
      </p:sp>
      <p:sp>
        <p:nvSpPr>
          <p:cNvPr id="22" name="Espace réservé du numéro de diapositive 2">
            <a:extLst>
              <a:ext uri="{FF2B5EF4-FFF2-40B4-BE49-F238E27FC236}">
                <a16:creationId xmlns:a16="http://schemas.microsoft.com/office/drawing/2014/main" id="{F2B16B7C-A9B4-4FD7-826E-9D73B19E65A0}"/>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pPr/>
              <a:t>‹#›</a:t>
            </a:fld>
            <a:r>
              <a:rPr lang="en-GB"/>
              <a:t> ‒ </a:t>
            </a:r>
          </a:p>
        </p:txBody>
      </p:sp>
      <p:sp>
        <p:nvSpPr>
          <p:cNvPr id="23" name="Espace réservé du pied de page 4">
            <a:extLst>
              <a:ext uri="{FF2B5EF4-FFF2-40B4-BE49-F238E27FC236}">
                <a16:creationId xmlns:a16="http://schemas.microsoft.com/office/drawing/2014/main" id="{B0C6C810-3AC8-4CF2-81C8-1D7058CBD48D}"/>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6" name="Text Placeholder 8">
            <a:extLst>
              <a:ext uri="{FF2B5EF4-FFF2-40B4-BE49-F238E27FC236}">
                <a16:creationId xmlns:a16="http://schemas.microsoft.com/office/drawing/2014/main" id="{7BDDDA5B-7CD0-43A3-9A8B-D5946ECB060B}"/>
              </a:ext>
            </a:extLst>
          </p:cNvPr>
          <p:cNvSpPr>
            <a:spLocks noGrp="1"/>
          </p:cNvSpPr>
          <p:nvPr>
            <p:ph type="body" sz="quarter" idx="18"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cxnSp>
        <p:nvCxnSpPr>
          <p:cNvPr id="17" name="Straight Connector 35">
            <a:extLst>
              <a:ext uri="{FF2B5EF4-FFF2-40B4-BE49-F238E27FC236}">
                <a16:creationId xmlns:a16="http://schemas.microsoft.com/office/drawing/2014/main" id="{983523C1-7153-4692-B90B-65F30FC43340}"/>
              </a:ext>
            </a:extLst>
          </p:cNvPr>
          <p:cNvCxnSpPr>
            <a:cxnSpLocks/>
          </p:cNvCxnSpPr>
          <p:nvPr userDrawn="1"/>
        </p:nvCxnSpPr>
        <p:spPr>
          <a:xfrm flipV="1">
            <a:off x="4158848"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9" name="Straight Connector 35">
            <a:extLst>
              <a:ext uri="{FF2B5EF4-FFF2-40B4-BE49-F238E27FC236}">
                <a16:creationId xmlns:a16="http://schemas.microsoft.com/office/drawing/2014/main" id="{68E2FD7F-148A-4626-93A8-57B0F05B1379}"/>
              </a:ext>
            </a:extLst>
          </p:cNvPr>
          <p:cNvCxnSpPr>
            <a:cxnSpLocks/>
          </p:cNvCxnSpPr>
          <p:nvPr userDrawn="1"/>
        </p:nvCxnSpPr>
        <p:spPr>
          <a:xfrm flipV="1">
            <a:off x="8033139"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20" name="Cadre 19">
            <a:extLst>
              <a:ext uri="{FF2B5EF4-FFF2-40B4-BE49-F238E27FC236}">
                <a16:creationId xmlns:a16="http://schemas.microsoft.com/office/drawing/2014/main" id="{B232E484-4563-4A71-9DDC-EE6C0E44DBE7}"/>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1" name="Text Placeholder 5">
            <a:extLst>
              <a:ext uri="{FF2B5EF4-FFF2-40B4-BE49-F238E27FC236}">
                <a16:creationId xmlns:a16="http://schemas.microsoft.com/office/drawing/2014/main" id="{F40076C0-E4EA-4B32-8A67-B88BF86ECC13}"/>
              </a:ext>
            </a:extLst>
          </p:cNvPr>
          <p:cNvSpPr>
            <a:spLocks noGrp="1"/>
          </p:cNvSpPr>
          <p:nvPr>
            <p:ph type="body" sz="quarter" idx="19"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Tree>
    <p:extLst>
      <p:ext uri="{BB962C8B-B14F-4D97-AF65-F5344CB8AC3E}">
        <p14:creationId xmlns:p14="http://schemas.microsoft.com/office/powerpoint/2010/main" val="1642363707"/>
      </p:ext>
    </p:extLst>
  </p:cSld>
  <p:clrMapOvr>
    <a:masterClrMapping/>
  </p:clrMapOvr>
  <p:extLst>
    <p:ext uri="{DCECCB84-F9BA-43D5-87BE-67443E8EF086}">
      <p15:sldGuideLst xmlns:p15="http://schemas.microsoft.com/office/powerpoint/2012/main">
        <p15:guide id="1" pos="248">
          <p15:clr>
            <a:srgbClr val="F26B43"/>
          </p15:clr>
        </p15:guide>
        <p15:guide id="2" pos="7428">
          <p15:clr>
            <a:srgbClr val="F26B43"/>
          </p15:clr>
        </p15:guide>
        <p15:guide id="3" orient="horz" pos="232">
          <p15:clr>
            <a:srgbClr val="F26B43"/>
          </p15:clr>
        </p15:guide>
        <p15:guide id="5" orient="horz" pos="1135">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hapter_1">
    <p:bg>
      <p:bgPr>
        <a:solidFill>
          <a:schemeClr val="bg2"/>
        </a:solidFill>
        <a:effectLst/>
      </p:bgPr>
    </p:bg>
    <p:spTree>
      <p:nvGrpSpPr>
        <p:cNvPr id="1" name=""/>
        <p:cNvGrpSpPr/>
        <p:nvPr/>
      </p:nvGrpSpPr>
      <p:grpSpPr>
        <a:xfrm>
          <a:off x="0" y="0"/>
          <a:ext cx="0" cy="0"/>
          <a:chOff x="0" y="0"/>
          <a:chExt cx="0" cy="0"/>
        </a:xfrm>
      </p:grpSpPr>
      <p:graphicFrame>
        <p:nvGraphicFramePr>
          <p:cNvPr id="5" name="Objet 4" hidden="1">
            <a:extLst>
              <a:ext uri="{FF2B5EF4-FFF2-40B4-BE49-F238E27FC236}">
                <a16:creationId xmlns:a16="http://schemas.microsoft.com/office/drawing/2014/main" id="{60ABFA1E-B316-436E-9376-68EB419FC111}"/>
              </a:ext>
            </a:extLst>
          </p:cNvPr>
          <p:cNvGraphicFramePr>
            <a:graphicFrameLocks noChangeAspect="1"/>
          </p:cNvGraphicFramePr>
          <p:nvPr userDrawn="1">
            <p:custDataLst>
              <p:tags r:id="rId2"/>
            </p:custDataLst>
            <p:extLst>
              <p:ext uri="{D42A27DB-BD31-4B8C-83A1-F6EECF244321}">
                <p14:modId xmlns:p14="http://schemas.microsoft.com/office/powerpoint/2010/main" val="2575327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175" name="Diapositive think-cell" r:id="rId5" imgW="532" imgH="530" progId="TCLayout.ActiveDocument.1">
                  <p:embed/>
                </p:oleObj>
              </mc:Choice>
              <mc:Fallback>
                <p:oleObj name="Diapositive think-cell" r:id="rId5" imgW="532" imgH="530" progId="TCLayout.ActiveDocument.1">
                  <p:embed/>
                  <p:pic>
                    <p:nvPicPr>
                      <p:cNvPr id="5" name="Objet 4" hidden="1">
                        <a:extLst>
                          <a:ext uri="{FF2B5EF4-FFF2-40B4-BE49-F238E27FC236}">
                            <a16:creationId xmlns:a16="http://schemas.microsoft.com/office/drawing/2014/main" id="{60ABFA1E-B316-436E-9376-68EB419FC11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090B98A0-6801-4768-B6F7-29BDCE8AEFAF}"/>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a:latin typeface="Arial Black" panose="020B0A04020102020204" pitchFamily="34" charset="0"/>
              <a:ea typeface="+mj-ea"/>
              <a:cs typeface="+mj-cs"/>
              <a:sym typeface="Arial Black" panose="020B0A04020102020204" pitchFamily="34" charset="0"/>
            </a:endParaRPr>
          </a:p>
        </p:txBody>
      </p:sp>
      <p:sp>
        <p:nvSpPr>
          <p:cNvPr id="13" name="Forme libre : forme 12">
            <a:extLst>
              <a:ext uri="{FF2B5EF4-FFF2-40B4-BE49-F238E27FC236}">
                <a16:creationId xmlns:a16="http://schemas.microsoft.com/office/drawing/2014/main" id="{F64F9793-BC9C-4454-9F7F-5BB60A70AEED}"/>
              </a:ext>
            </a:extLst>
          </p:cNvPr>
          <p:cNvSpPr/>
          <p:nvPr userDrawn="1"/>
        </p:nvSpPr>
        <p:spPr>
          <a:xfrm rot="18932423">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orme libre : forme 13">
            <a:extLst>
              <a:ext uri="{FF2B5EF4-FFF2-40B4-BE49-F238E27FC236}">
                <a16:creationId xmlns:a16="http://schemas.microsoft.com/office/drawing/2014/main" id="{D42A29F8-8B81-4FB1-8852-D3129D82F2F7}"/>
              </a:ext>
            </a:extLst>
          </p:cNvPr>
          <p:cNvSpPr/>
          <p:nvPr userDrawn="1"/>
        </p:nvSpPr>
        <p:spPr>
          <a:xfrm rot="18932423">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Espace réservé du texte 11">
            <a:extLst>
              <a:ext uri="{FF2B5EF4-FFF2-40B4-BE49-F238E27FC236}">
                <a16:creationId xmlns:a16="http://schemas.microsoft.com/office/drawing/2014/main" id="{EBE94776-9B87-471E-83E1-9924DF80A377}"/>
              </a:ext>
            </a:extLst>
          </p:cNvPr>
          <p:cNvSpPr>
            <a:spLocks noGrp="1"/>
          </p:cNvSpPr>
          <p:nvPr>
            <p:ph type="body" sz="quarter" idx="13" hasCustomPrompt="1"/>
          </p:nvPr>
        </p:nvSpPr>
        <p:spPr>
          <a:xfrm>
            <a:off x="9828892" y="3287"/>
            <a:ext cx="2231701" cy="4067267"/>
          </a:xfrm>
          <a:prstGeom prst="rect">
            <a:avLst/>
          </a:prstGeom>
        </p:spPr>
        <p:txBody>
          <a:bodyPr wrap="none">
            <a:spAutoFit/>
          </a:bodyPr>
          <a:lstStyle>
            <a:lvl1pPr marL="0" indent="0">
              <a:buNone/>
              <a:defRPr sz="28700" b="1">
                <a:solidFill>
                  <a:schemeClr val="bg1"/>
                </a:solidFill>
              </a:defRPr>
            </a:lvl1pPr>
          </a:lstStyle>
          <a:p>
            <a:pPr lvl="0"/>
            <a:r>
              <a:rPr lang="en-GB"/>
              <a:t>0</a:t>
            </a:r>
          </a:p>
        </p:txBody>
      </p:sp>
      <p:sp>
        <p:nvSpPr>
          <p:cNvPr id="15" name="Title 1">
            <a:extLst>
              <a:ext uri="{FF2B5EF4-FFF2-40B4-BE49-F238E27FC236}">
                <a16:creationId xmlns:a16="http://schemas.microsoft.com/office/drawing/2014/main" id="{6C4BB860-E9E5-4315-9166-BE3A6F99D541}"/>
              </a:ext>
            </a:extLst>
          </p:cNvPr>
          <p:cNvSpPr>
            <a:spLocks noGrp="1"/>
          </p:cNvSpPr>
          <p:nvPr>
            <p:ph type="title" hasCustomPrompt="1"/>
          </p:nvPr>
        </p:nvSpPr>
        <p:spPr>
          <a:xfrm>
            <a:off x="459207" y="546021"/>
            <a:ext cx="7551996" cy="1587679"/>
          </a:xfrm>
        </p:spPr>
        <p:txBody>
          <a:bodyPr lIns="72000" anchor="t">
            <a:spAutoFit/>
          </a:bodyPr>
          <a:lstStyle>
            <a:lvl1pPr>
              <a:lnSpc>
                <a:spcPct val="80000"/>
              </a:lnSpc>
              <a:defRPr sz="6000">
                <a:solidFill>
                  <a:schemeClr val="bg1"/>
                </a:solidFill>
                <a:latin typeface="+mj-lt"/>
              </a:defRPr>
            </a:lvl1pPr>
          </a:lstStyle>
          <a:p>
            <a:r>
              <a:rPr lang="en-GB"/>
              <a:t>TITLE OF THE CHAPTER</a:t>
            </a:r>
          </a:p>
        </p:txBody>
      </p:sp>
      <p:sp>
        <p:nvSpPr>
          <p:cNvPr id="19" name="Espace réservé du texte 2">
            <a:extLst>
              <a:ext uri="{FF2B5EF4-FFF2-40B4-BE49-F238E27FC236}">
                <a16:creationId xmlns:a16="http://schemas.microsoft.com/office/drawing/2014/main" id="{9D0DDBF5-15A9-48AF-8154-A223158BFEC2}"/>
              </a:ext>
            </a:extLst>
          </p:cNvPr>
          <p:cNvSpPr>
            <a:spLocks noGrp="1"/>
          </p:cNvSpPr>
          <p:nvPr>
            <p:ph type="body" idx="1" hasCustomPrompt="1"/>
          </p:nvPr>
        </p:nvSpPr>
        <p:spPr>
          <a:xfrm>
            <a:off x="452215" y="2816932"/>
            <a:ext cx="7551996" cy="461665"/>
          </a:xfrm>
          <a:prstGeom prst="rect">
            <a:avLst/>
          </a:prstGeom>
        </p:spPr>
        <p:txBody>
          <a:bodyPr lIns="108000" rIns="180000">
            <a:spAutoFit/>
          </a:bodyPr>
          <a:lstStyle>
            <a:lvl1pPr marL="0" indent="0">
              <a:buNone/>
              <a:defRPr sz="24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Subtitle of the chapter</a:t>
            </a:r>
          </a:p>
        </p:txBody>
      </p:sp>
      <p:pic>
        <p:nvPicPr>
          <p:cNvPr id="16" name="Graphique 8">
            <a:extLst>
              <a:ext uri="{FF2B5EF4-FFF2-40B4-BE49-F238E27FC236}">
                <a16:creationId xmlns:a16="http://schemas.microsoft.com/office/drawing/2014/main" id="{E4759D16-3C68-46E4-914B-85AEC88CBD33}"/>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17" name="Espace réservé du numéro de diapositive 2">
            <a:extLst>
              <a:ext uri="{FF2B5EF4-FFF2-40B4-BE49-F238E27FC236}">
                <a16:creationId xmlns:a16="http://schemas.microsoft.com/office/drawing/2014/main" id="{3DEA2039-7C0C-4137-BC63-7489537E8A7B}"/>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pPr/>
              <a:t>‹#›</a:t>
            </a:fld>
            <a:r>
              <a:rPr lang="en-GB"/>
              <a:t> ‒ </a:t>
            </a:r>
          </a:p>
        </p:txBody>
      </p:sp>
      <p:sp>
        <p:nvSpPr>
          <p:cNvPr id="20" name="Cadre 19">
            <a:extLst>
              <a:ext uri="{FF2B5EF4-FFF2-40B4-BE49-F238E27FC236}">
                <a16:creationId xmlns:a16="http://schemas.microsoft.com/office/drawing/2014/main" id="{907E0E55-DA25-4581-B98C-62CD55A16F58}"/>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1974098006"/>
      </p:ext>
    </p:extLst>
  </p:cSld>
  <p:clrMapOvr>
    <a:masterClrMapping/>
  </p:clrMapOvr>
  <p:extLst>
    <p:ext uri="{DCECCB84-F9BA-43D5-87BE-67443E8EF086}">
      <p15:sldGuideLst xmlns:p15="http://schemas.microsoft.com/office/powerpoint/2012/main">
        <p15:guide id="1" pos="288" userDrawn="1">
          <p15:clr>
            <a:srgbClr val="F26B43"/>
          </p15:clr>
        </p15:guide>
        <p15:guide id="2" pos="360" userDrawn="1">
          <p15:clr>
            <a:srgbClr val="A4A3A4"/>
          </p15:clr>
        </p15:guide>
        <p15:guide id="3" orient="horz" pos="3906" userDrawn="1">
          <p15:clr>
            <a:srgbClr val="F26B43"/>
          </p15:clr>
        </p15:guide>
        <p15:guide id="4" orient="horz" pos="4156" userDrawn="1">
          <p15:clr>
            <a:srgbClr val="F26B43"/>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4 columns_Violet Bg ">
    <p:bg>
      <p:bgPr>
        <a:solidFill>
          <a:schemeClr val="accent4"/>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2"/>
            </p:custDataLst>
            <p:extLst>
              <p:ext uri="{D42A27DB-BD31-4B8C-83A1-F6EECF244321}">
                <p14:modId xmlns:p14="http://schemas.microsoft.com/office/powerpoint/2010/main" val="13023352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1231" name="Diapositive think-cell" r:id="rId5" imgW="532" imgH="530" progId="TCLayout.ActiveDocument.1">
                  <p:embed/>
                </p:oleObj>
              </mc:Choice>
              <mc:Fallback>
                <p:oleObj name="Diapositive think-cell" r:id="rId5"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6" name="Titre 5">
            <a:extLst>
              <a:ext uri="{FF2B5EF4-FFF2-40B4-BE49-F238E27FC236}">
                <a16:creationId xmlns:a16="http://schemas.microsoft.com/office/drawing/2014/main" id="{826B9503-2AC4-450D-A0D4-5019A3085BE9}"/>
              </a:ext>
            </a:extLst>
          </p:cNvPr>
          <p:cNvSpPr>
            <a:spLocks noGrp="1"/>
          </p:cNvSpPr>
          <p:nvPr>
            <p:ph type="title" hasCustomPrompt="1"/>
          </p:nvPr>
        </p:nvSpPr>
        <p:spPr>
          <a:xfrm>
            <a:off x="404786" y="382816"/>
            <a:ext cx="11382428" cy="480131"/>
          </a:xfrm>
        </p:spPr>
        <p:txBody>
          <a:bodyPr/>
          <a:lstStyle>
            <a:lvl1pPr>
              <a:defRPr>
                <a:solidFill>
                  <a:schemeClr val="bg1"/>
                </a:solidFill>
              </a:defRPr>
            </a:lvl1pPr>
          </a:lstStyle>
          <a:p>
            <a:r>
              <a:rPr lang="fr-FR" err="1"/>
              <a:t>Title</a:t>
            </a:r>
            <a:r>
              <a:rPr lang="fr-FR"/>
              <a:t> of the slide</a:t>
            </a:r>
          </a:p>
        </p:txBody>
      </p:sp>
      <p:sp>
        <p:nvSpPr>
          <p:cNvPr id="15" name="Content Placeholder 2">
            <a:extLst>
              <a:ext uri="{FF2B5EF4-FFF2-40B4-BE49-F238E27FC236}">
                <a16:creationId xmlns:a16="http://schemas.microsoft.com/office/drawing/2014/main" id="{A2E8BB07-B67E-46A3-983C-459CF2A9231C}"/>
              </a:ext>
            </a:extLst>
          </p:cNvPr>
          <p:cNvSpPr>
            <a:spLocks noGrp="1"/>
          </p:cNvSpPr>
          <p:nvPr>
            <p:ph idx="19" hasCustomPrompt="1"/>
          </p:nvPr>
        </p:nvSpPr>
        <p:spPr>
          <a:xfrm>
            <a:off x="404785" y="1808820"/>
            <a:ext cx="2667154"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7"/>
              </a:buBlip>
              <a:defRPr lang="en-GB" sz="1600" kern="1200" dirty="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7"/>
              </a:buBlip>
            </a:pPr>
            <a:r>
              <a:rPr lang="en-GB"/>
              <a:t>Second level</a:t>
            </a:r>
          </a:p>
          <a:p>
            <a:pPr lvl="2"/>
            <a:r>
              <a:rPr lang="en-GB"/>
              <a:t>Third level</a:t>
            </a:r>
          </a:p>
        </p:txBody>
      </p:sp>
      <p:sp>
        <p:nvSpPr>
          <p:cNvPr id="20" name="Content Placeholder 2">
            <a:extLst>
              <a:ext uri="{FF2B5EF4-FFF2-40B4-BE49-F238E27FC236}">
                <a16:creationId xmlns:a16="http://schemas.microsoft.com/office/drawing/2014/main" id="{904DA21D-F627-4FE5-9AB1-E7433AA0327D}"/>
              </a:ext>
            </a:extLst>
          </p:cNvPr>
          <p:cNvSpPr>
            <a:spLocks noGrp="1"/>
          </p:cNvSpPr>
          <p:nvPr>
            <p:ph idx="20" hasCustomPrompt="1"/>
          </p:nvPr>
        </p:nvSpPr>
        <p:spPr>
          <a:xfrm>
            <a:off x="3309877" y="1808820"/>
            <a:ext cx="2667154"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7"/>
              </a:buBlip>
              <a:defRPr lang="en-GB" sz="1600" kern="1200" dirty="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7"/>
              </a:buBlip>
            </a:pPr>
            <a:r>
              <a:rPr lang="en-GB"/>
              <a:t>Second level</a:t>
            </a:r>
          </a:p>
          <a:p>
            <a:pPr lvl="2"/>
            <a:r>
              <a:rPr lang="en-GB"/>
              <a:t>Third level</a:t>
            </a:r>
          </a:p>
        </p:txBody>
      </p:sp>
      <p:sp>
        <p:nvSpPr>
          <p:cNvPr id="21" name="Content Placeholder 2">
            <a:extLst>
              <a:ext uri="{FF2B5EF4-FFF2-40B4-BE49-F238E27FC236}">
                <a16:creationId xmlns:a16="http://schemas.microsoft.com/office/drawing/2014/main" id="{98957F28-66B5-4ECC-AA41-7CCADEDEAC7F}"/>
              </a:ext>
            </a:extLst>
          </p:cNvPr>
          <p:cNvSpPr>
            <a:spLocks noGrp="1"/>
          </p:cNvSpPr>
          <p:nvPr>
            <p:ph idx="21" hasCustomPrompt="1"/>
          </p:nvPr>
        </p:nvSpPr>
        <p:spPr>
          <a:xfrm>
            <a:off x="6214969" y="1808820"/>
            <a:ext cx="2667154"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7"/>
              </a:buBlip>
              <a:defRPr lang="en-GB" sz="1600" kern="1200" dirty="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7"/>
              </a:buBlip>
            </a:pPr>
            <a:r>
              <a:rPr lang="en-GB"/>
              <a:t>Second level</a:t>
            </a:r>
          </a:p>
          <a:p>
            <a:pPr lvl="2"/>
            <a:r>
              <a:rPr lang="en-GB"/>
              <a:t>Third level</a:t>
            </a:r>
          </a:p>
        </p:txBody>
      </p:sp>
      <p:sp>
        <p:nvSpPr>
          <p:cNvPr id="22" name="Content Placeholder 2">
            <a:extLst>
              <a:ext uri="{FF2B5EF4-FFF2-40B4-BE49-F238E27FC236}">
                <a16:creationId xmlns:a16="http://schemas.microsoft.com/office/drawing/2014/main" id="{3F65E827-F95D-4C8F-84F2-47397F0206A3}"/>
              </a:ext>
            </a:extLst>
          </p:cNvPr>
          <p:cNvSpPr>
            <a:spLocks noGrp="1"/>
          </p:cNvSpPr>
          <p:nvPr>
            <p:ph idx="22" hasCustomPrompt="1"/>
          </p:nvPr>
        </p:nvSpPr>
        <p:spPr>
          <a:xfrm>
            <a:off x="9120060" y="1808820"/>
            <a:ext cx="2667154"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7"/>
              </a:buBlip>
              <a:defRPr lang="en-GB" sz="1600" kern="1200" dirty="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7"/>
              </a:buBlip>
            </a:pPr>
            <a:r>
              <a:rPr lang="en-GB"/>
              <a:t>Second level</a:t>
            </a:r>
          </a:p>
          <a:p>
            <a:pPr lvl="2"/>
            <a:r>
              <a:rPr lang="en-GB"/>
              <a:t>Third level</a:t>
            </a:r>
          </a:p>
        </p:txBody>
      </p:sp>
      <p:sp>
        <p:nvSpPr>
          <p:cNvPr id="16" name="Text Placeholder 8">
            <a:extLst>
              <a:ext uri="{FF2B5EF4-FFF2-40B4-BE49-F238E27FC236}">
                <a16:creationId xmlns:a16="http://schemas.microsoft.com/office/drawing/2014/main" id="{DECC98CB-42ED-4358-8632-DB1E5894A4AC}"/>
              </a:ext>
            </a:extLst>
          </p:cNvPr>
          <p:cNvSpPr>
            <a:spLocks noGrp="1"/>
          </p:cNvSpPr>
          <p:nvPr>
            <p:ph type="body" sz="quarter" idx="23"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17" name="Espace réservé du pied de page 4">
            <a:extLst>
              <a:ext uri="{FF2B5EF4-FFF2-40B4-BE49-F238E27FC236}">
                <a16:creationId xmlns:a16="http://schemas.microsoft.com/office/drawing/2014/main" id="{4B2C0F4A-6984-48C5-B4CD-E7BBF23E1018}"/>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3" name="Espace réservé du numéro de diapositive 2">
            <a:extLst>
              <a:ext uri="{FF2B5EF4-FFF2-40B4-BE49-F238E27FC236}">
                <a16:creationId xmlns:a16="http://schemas.microsoft.com/office/drawing/2014/main" id="{A5504A1B-576C-4AEF-94C6-8ABC9093DC51}"/>
              </a:ext>
            </a:extLst>
          </p:cNvPr>
          <p:cNvSpPr>
            <a:spLocks noGrp="1"/>
          </p:cNvSpPr>
          <p:nvPr>
            <p:ph type="sldNum" sz="quarter" idx="24"/>
          </p:nvPr>
        </p:nvSpPr>
        <p:spPr/>
        <p:txBody>
          <a:bodyPr/>
          <a:lstStyle>
            <a:lvl1pPr>
              <a:defRPr>
                <a:solidFill>
                  <a:schemeClr val="bg1"/>
                </a:solidFill>
              </a:defRPr>
            </a:lvl1pPr>
          </a:lstStyle>
          <a:p>
            <a:fld id="{D61AABEC-672F-4B68-B914-690DA978312C}" type="slidenum">
              <a:rPr lang="en-GB" smtClean="0"/>
              <a:pPr/>
              <a:t>‹#›</a:t>
            </a:fld>
            <a:r>
              <a:rPr lang="en-GB"/>
              <a:t> ‒ </a:t>
            </a:r>
          </a:p>
        </p:txBody>
      </p:sp>
      <p:sp>
        <p:nvSpPr>
          <p:cNvPr id="13" name="Text Placeholder 5">
            <a:extLst>
              <a:ext uri="{FF2B5EF4-FFF2-40B4-BE49-F238E27FC236}">
                <a16:creationId xmlns:a16="http://schemas.microsoft.com/office/drawing/2014/main" id="{BC578CCC-EDB7-4322-A715-598B7CD25A6E}"/>
              </a:ext>
            </a:extLst>
          </p:cNvPr>
          <p:cNvSpPr>
            <a:spLocks noGrp="1"/>
          </p:cNvSpPr>
          <p:nvPr>
            <p:ph type="body" sz="quarter" idx="15"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Tree>
    <p:extLst>
      <p:ext uri="{BB962C8B-B14F-4D97-AF65-F5344CB8AC3E}">
        <p14:creationId xmlns:p14="http://schemas.microsoft.com/office/powerpoint/2010/main" val="914697598"/>
      </p:ext>
    </p:extLst>
  </p:cSld>
  <p:clrMapOvr>
    <a:masterClrMapping/>
  </p:clrMapOvr>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76">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4 columns_Violet Bg with dividers">
    <p:bg>
      <p:bgPr>
        <a:solidFill>
          <a:schemeClr val="accent4"/>
        </a:solidFill>
        <a:effectLst/>
      </p:bgPr>
    </p:bg>
    <p:spTree>
      <p:nvGrpSpPr>
        <p:cNvPr id="1" name=""/>
        <p:cNvGrpSpPr/>
        <p:nvPr/>
      </p:nvGrpSpPr>
      <p:grpSpPr>
        <a:xfrm>
          <a:off x="0" y="0"/>
          <a:ext cx="0" cy="0"/>
          <a:chOff x="0" y="0"/>
          <a:chExt cx="0" cy="0"/>
        </a:xfrm>
      </p:grpSpPr>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2"/>
            </p:custDataLst>
            <p:extLst>
              <p:ext uri="{D42A27DB-BD31-4B8C-83A1-F6EECF244321}">
                <p14:modId xmlns:p14="http://schemas.microsoft.com/office/powerpoint/2010/main" val="28893122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2255" name="Diapositive think-cell" r:id="rId5" imgW="532" imgH="530" progId="TCLayout.ActiveDocument.1">
                  <p:embed/>
                </p:oleObj>
              </mc:Choice>
              <mc:Fallback>
                <p:oleObj name="Diapositive think-cell" r:id="rId5"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6" name="Titre 5">
            <a:extLst>
              <a:ext uri="{FF2B5EF4-FFF2-40B4-BE49-F238E27FC236}">
                <a16:creationId xmlns:a16="http://schemas.microsoft.com/office/drawing/2014/main" id="{826B9503-2AC4-450D-A0D4-5019A3085BE9}"/>
              </a:ext>
            </a:extLst>
          </p:cNvPr>
          <p:cNvSpPr>
            <a:spLocks noGrp="1"/>
          </p:cNvSpPr>
          <p:nvPr>
            <p:ph type="title" hasCustomPrompt="1"/>
          </p:nvPr>
        </p:nvSpPr>
        <p:spPr>
          <a:xfrm>
            <a:off x="404786" y="382816"/>
            <a:ext cx="11382428" cy="480131"/>
          </a:xfrm>
        </p:spPr>
        <p:txBody>
          <a:bodyPr/>
          <a:lstStyle>
            <a:lvl1pPr>
              <a:defRPr>
                <a:solidFill>
                  <a:schemeClr val="bg1"/>
                </a:solidFill>
              </a:defRPr>
            </a:lvl1pPr>
          </a:lstStyle>
          <a:p>
            <a:r>
              <a:rPr lang="fr-FR" err="1"/>
              <a:t>Title</a:t>
            </a:r>
            <a:r>
              <a:rPr lang="fr-FR"/>
              <a:t> of the slide</a:t>
            </a:r>
          </a:p>
        </p:txBody>
      </p:sp>
      <p:cxnSp>
        <p:nvCxnSpPr>
          <p:cNvPr id="16" name="Straight Connector 35">
            <a:extLst>
              <a:ext uri="{FF2B5EF4-FFF2-40B4-BE49-F238E27FC236}">
                <a16:creationId xmlns:a16="http://schemas.microsoft.com/office/drawing/2014/main" id="{5BACBC25-5487-4894-AB69-DC61AF350FEE}"/>
              </a:ext>
            </a:extLst>
          </p:cNvPr>
          <p:cNvCxnSpPr>
            <a:cxnSpLocks/>
          </p:cNvCxnSpPr>
          <p:nvPr userDrawn="1"/>
        </p:nvCxnSpPr>
        <p:spPr>
          <a:xfrm flipV="1">
            <a:off x="3190903"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8" name="Straight Connector 35">
            <a:extLst>
              <a:ext uri="{FF2B5EF4-FFF2-40B4-BE49-F238E27FC236}">
                <a16:creationId xmlns:a16="http://schemas.microsoft.com/office/drawing/2014/main" id="{F1570288-B026-49B2-AE34-8E27B6EB2D8D}"/>
              </a:ext>
            </a:extLst>
          </p:cNvPr>
          <p:cNvCxnSpPr>
            <a:cxnSpLocks/>
          </p:cNvCxnSpPr>
          <p:nvPr userDrawn="1"/>
        </p:nvCxnSpPr>
        <p:spPr>
          <a:xfrm flipV="1">
            <a:off x="6095986"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9" name="Straight Connector 35">
            <a:extLst>
              <a:ext uri="{FF2B5EF4-FFF2-40B4-BE49-F238E27FC236}">
                <a16:creationId xmlns:a16="http://schemas.microsoft.com/office/drawing/2014/main" id="{FDF868AB-0A81-40C5-9695-1BD120946D0A}"/>
              </a:ext>
            </a:extLst>
          </p:cNvPr>
          <p:cNvCxnSpPr>
            <a:cxnSpLocks/>
          </p:cNvCxnSpPr>
          <p:nvPr userDrawn="1"/>
        </p:nvCxnSpPr>
        <p:spPr>
          <a:xfrm flipV="1">
            <a:off x="9001069" y="1808820"/>
            <a:ext cx="0" cy="3868080"/>
          </a:xfrm>
          <a:prstGeom prst="line">
            <a:avLst/>
          </a:prstGeom>
          <a:ln w="12700">
            <a:gradFill>
              <a:gsLst>
                <a:gs pos="0">
                  <a:schemeClr val="bg1">
                    <a:alpha val="0"/>
                  </a:schemeClr>
                </a:gs>
                <a:gs pos="55000">
                  <a:schemeClr val="bg1"/>
                </a:gs>
                <a:gs pos="100000">
                  <a:schemeClr val="bg1">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7" name="Content Placeholder 2">
            <a:extLst>
              <a:ext uri="{FF2B5EF4-FFF2-40B4-BE49-F238E27FC236}">
                <a16:creationId xmlns:a16="http://schemas.microsoft.com/office/drawing/2014/main" id="{0B87A726-5D45-49B7-B6E4-02D113462CA8}"/>
              </a:ext>
            </a:extLst>
          </p:cNvPr>
          <p:cNvSpPr>
            <a:spLocks noGrp="1"/>
          </p:cNvSpPr>
          <p:nvPr>
            <p:ph idx="19" hasCustomPrompt="1"/>
          </p:nvPr>
        </p:nvSpPr>
        <p:spPr>
          <a:xfrm>
            <a:off x="404785" y="1808820"/>
            <a:ext cx="2667154"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7"/>
              </a:buBlip>
              <a:defRPr lang="en-GB" sz="1600" kern="1200" dirty="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7"/>
              </a:buBlip>
            </a:pPr>
            <a:r>
              <a:rPr lang="en-GB"/>
              <a:t>Second level</a:t>
            </a:r>
          </a:p>
          <a:p>
            <a:pPr lvl="2"/>
            <a:r>
              <a:rPr lang="en-GB"/>
              <a:t>Third level</a:t>
            </a:r>
          </a:p>
        </p:txBody>
      </p:sp>
      <p:sp>
        <p:nvSpPr>
          <p:cNvPr id="20" name="Content Placeholder 2">
            <a:extLst>
              <a:ext uri="{FF2B5EF4-FFF2-40B4-BE49-F238E27FC236}">
                <a16:creationId xmlns:a16="http://schemas.microsoft.com/office/drawing/2014/main" id="{48469EBA-FCE4-409D-99AD-B18807B78960}"/>
              </a:ext>
            </a:extLst>
          </p:cNvPr>
          <p:cNvSpPr>
            <a:spLocks noGrp="1"/>
          </p:cNvSpPr>
          <p:nvPr>
            <p:ph idx="20" hasCustomPrompt="1"/>
          </p:nvPr>
        </p:nvSpPr>
        <p:spPr>
          <a:xfrm>
            <a:off x="3309877" y="1808820"/>
            <a:ext cx="2667154"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7"/>
              </a:buBlip>
              <a:defRPr lang="en-GB" sz="1600" kern="1200" dirty="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7"/>
              </a:buBlip>
            </a:pPr>
            <a:r>
              <a:rPr lang="en-GB"/>
              <a:t>Second level</a:t>
            </a:r>
          </a:p>
          <a:p>
            <a:pPr lvl="2"/>
            <a:r>
              <a:rPr lang="en-GB"/>
              <a:t>Third level</a:t>
            </a:r>
          </a:p>
        </p:txBody>
      </p:sp>
      <p:sp>
        <p:nvSpPr>
          <p:cNvPr id="21" name="Content Placeholder 2">
            <a:extLst>
              <a:ext uri="{FF2B5EF4-FFF2-40B4-BE49-F238E27FC236}">
                <a16:creationId xmlns:a16="http://schemas.microsoft.com/office/drawing/2014/main" id="{E5B593F1-F213-4F09-9902-DFB955D2770C}"/>
              </a:ext>
            </a:extLst>
          </p:cNvPr>
          <p:cNvSpPr>
            <a:spLocks noGrp="1"/>
          </p:cNvSpPr>
          <p:nvPr>
            <p:ph idx="21" hasCustomPrompt="1"/>
          </p:nvPr>
        </p:nvSpPr>
        <p:spPr>
          <a:xfrm>
            <a:off x="6214969" y="1808820"/>
            <a:ext cx="2667154"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7"/>
              </a:buBlip>
              <a:defRPr lang="en-GB" sz="1600" kern="1200" dirty="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7"/>
              </a:buBlip>
            </a:pPr>
            <a:r>
              <a:rPr lang="en-GB"/>
              <a:t>Second level</a:t>
            </a:r>
          </a:p>
          <a:p>
            <a:pPr lvl="2"/>
            <a:r>
              <a:rPr lang="en-GB"/>
              <a:t>Third level</a:t>
            </a:r>
          </a:p>
        </p:txBody>
      </p:sp>
      <p:sp>
        <p:nvSpPr>
          <p:cNvPr id="22" name="Content Placeholder 2">
            <a:extLst>
              <a:ext uri="{FF2B5EF4-FFF2-40B4-BE49-F238E27FC236}">
                <a16:creationId xmlns:a16="http://schemas.microsoft.com/office/drawing/2014/main" id="{7CE1EB90-82E9-4FC8-B6D3-007BF2FBE500}"/>
              </a:ext>
            </a:extLst>
          </p:cNvPr>
          <p:cNvSpPr>
            <a:spLocks noGrp="1"/>
          </p:cNvSpPr>
          <p:nvPr>
            <p:ph idx="22" hasCustomPrompt="1"/>
          </p:nvPr>
        </p:nvSpPr>
        <p:spPr>
          <a:xfrm>
            <a:off x="9120060" y="1808820"/>
            <a:ext cx="2667154" cy="3868080"/>
          </a:xfrm>
          <a:prstGeom prst="rect">
            <a:avLst/>
          </a:prstGeom>
        </p:spPr>
        <p:txBody>
          <a:bodyPr>
            <a:noAutofit/>
          </a:bodyPr>
          <a:lstStyle>
            <a:lvl1pPr>
              <a:spcBef>
                <a:spcPts val="1800"/>
              </a:spcBef>
              <a:defRPr sz="1600">
                <a:solidFill>
                  <a:schemeClr val="bg1"/>
                </a:solidFill>
              </a:defRPr>
            </a:lvl1pPr>
            <a:lvl2pPr marL="447675" indent="-314325" algn="l" defTabSz="914400" rtl="0" eaLnBrk="1" latinLnBrk="0" hangingPunct="1">
              <a:lnSpc>
                <a:spcPct val="100000"/>
              </a:lnSpc>
              <a:spcBef>
                <a:spcPts val="600"/>
              </a:spcBef>
              <a:buSzPct val="80000"/>
              <a:buFontTx/>
              <a:buBlip>
                <a:blip r:embed="rId7"/>
              </a:buBlip>
              <a:defRPr lang="en-GB" sz="1600" kern="1200" dirty="0">
                <a:solidFill>
                  <a:schemeClr val="bg1"/>
                </a:solidFill>
                <a:latin typeface="+mn-lt"/>
                <a:ea typeface="+mn-ea"/>
                <a:cs typeface="+mn-cs"/>
              </a:defRPr>
            </a:lvl2pPr>
            <a:lvl3pPr>
              <a:defRPr sz="1400">
                <a:solidFill>
                  <a:schemeClr val="bg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7"/>
              </a:buBlip>
            </a:pPr>
            <a:r>
              <a:rPr lang="en-GB"/>
              <a:t>Second level</a:t>
            </a:r>
          </a:p>
          <a:p>
            <a:pPr lvl="2"/>
            <a:r>
              <a:rPr lang="en-GB"/>
              <a:t>Third level</a:t>
            </a:r>
          </a:p>
        </p:txBody>
      </p:sp>
      <p:sp>
        <p:nvSpPr>
          <p:cNvPr id="26" name="Text Placeholder 8">
            <a:extLst>
              <a:ext uri="{FF2B5EF4-FFF2-40B4-BE49-F238E27FC236}">
                <a16:creationId xmlns:a16="http://schemas.microsoft.com/office/drawing/2014/main" id="{8D0EA6A7-13A6-4F7C-BD66-1B36B778A722}"/>
              </a:ext>
            </a:extLst>
          </p:cNvPr>
          <p:cNvSpPr>
            <a:spLocks noGrp="1"/>
          </p:cNvSpPr>
          <p:nvPr>
            <p:ph type="body" sz="quarter" idx="23"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27" name="Espace réservé du pied de page 4">
            <a:extLst>
              <a:ext uri="{FF2B5EF4-FFF2-40B4-BE49-F238E27FC236}">
                <a16:creationId xmlns:a16="http://schemas.microsoft.com/office/drawing/2014/main" id="{41A1F7B3-78F2-4338-8319-8B897FA823B9}"/>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5" name="Espace réservé du numéro de diapositive 4">
            <a:extLst>
              <a:ext uri="{FF2B5EF4-FFF2-40B4-BE49-F238E27FC236}">
                <a16:creationId xmlns:a16="http://schemas.microsoft.com/office/drawing/2014/main" id="{ED3453C5-5187-47ED-80EA-CF36689212CA}"/>
              </a:ext>
            </a:extLst>
          </p:cNvPr>
          <p:cNvSpPr>
            <a:spLocks noGrp="1"/>
          </p:cNvSpPr>
          <p:nvPr>
            <p:ph type="sldNum" sz="quarter" idx="24"/>
          </p:nvPr>
        </p:nvSpPr>
        <p:spPr/>
        <p:txBody>
          <a:bodyPr/>
          <a:lstStyle>
            <a:lvl1pPr>
              <a:defRPr>
                <a:solidFill>
                  <a:schemeClr val="bg1"/>
                </a:solidFill>
              </a:defRPr>
            </a:lvl1pPr>
          </a:lstStyle>
          <a:p>
            <a:fld id="{D61AABEC-672F-4B68-B914-690DA978312C}" type="slidenum">
              <a:rPr lang="en-GB" smtClean="0"/>
              <a:pPr/>
              <a:t>‹#›</a:t>
            </a:fld>
            <a:r>
              <a:rPr lang="en-GB"/>
              <a:t> ‒ </a:t>
            </a:r>
          </a:p>
        </p:txBody>
      </p:sp>
      <p:sp>
        <p:nvSpPr>
          <p:cNvPr id="24" name="Text Placeholder 5">
            <a:extLst>
              <a:ext uri="{FF2B5EF4-FFF2-40B4-BE49-F238E27FC236}">
                <a16:creationId xmlns:a16="http://schemas.microsoft.com/office/drawing/2014/main" id="{F090C5BD-4BCD-4A76-B315-2E94DF279451}"/>
              </a:ext>
            </a:extLst>
          </p:cNvPr>
          <p:cNvSpPr>
            <a:spLocks noGrp="1"/>
          </p:cNvSpPr>
          <p:nvPr>
            <p:ph type="body" sz="quarter" idx="15"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Tree>
    <p:extLst>
      <p:ext uri="{BB962C8B-B14F-4D97-AF65-F5344CB8AC3E}">
        <p14:creationId xmlns:p14="http://schemas.microsoft.com/office/powerpoint/2010/main" val="2892611182"/>
      </p:ext>
    </p:extLst>
  </p:cSld>
  <p:clrMapOvr>
    <a:masterClrMapping/>
  </p:clrMapOvr>
  <p:extLst>
    <p:ext uri="{DCECCB84-F9BA-43D5-87BE-67443E8EF086}">
      <p15:sldGuideLst xmlns:p15="http://schemas.microsoft.com/office/powerpoint/2012/main">
        <p15:guide id="1" pos="248">
          <p15:clr>
            <a:srgbClr val="F26B43"/>
          </p15:clr>
        </p15:guide>
        <p15:guide id="2" pos="7425">
          <p15:clr>
            <a:srgbClr val="F26B43"/>
          </p15:clr>
        </p15:guide>
        <p15:guide id="3" orient="horz" pos="232">
          <p15:clr>
            <a:srgbClr val="F26B43"/>
          </p15:clr>
        </p15:guide>
        <p15:guide id="5" orient="horz" pos="1136">
          <p15:clr>
            <a:srgbClr val="F26B43"/>
          </p15:clr>
        </p15:guide>
        <p15:guide id="6" orient="horz" pos="3584">
          <p15:clr>
            <a:srgbClr val="F26B43"/>
          </p15:clr>
        </p15:guide>
        <p15:guide id="7" orient="horz" pos="3906">
          <p15:clr>
            <a:srgbClr val="F26B43"/>
          </p15:clr>
        </p15:guide>
        <p15:guide id="8" orient="horz" pos="4156">
          <p15:clr>
            <a:srgbClr val="F26B43"/>
          </p15:clr>
        </p15:guide>
        <p15:guide id="9" pos="306">
          <p15:clr>
            <a:srgbClr val="A4A3A4"/>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7BB89C52-7215-47FB-8975-6A2FFA250370}"/>
              </a:ext>
            </a:extLst>
          </p:cNvPr>
          <p:cNvGraphicFramePr>
            <a:graphicFrameLocks noChangeAspect="1"/>
          </p:cNvGraphicFramePr>
          <p:nvPr userDrawn="1">
            <p:custDataLst>
              <p:tags r:id="rId2"/>
            </p:custDataLst>
            <p:extLst>
              <p:ext uri="{D42A27DB-BD31-4B8C-83A1-F6EECF244321}">
                <p14:modId xmlns:p14="http://schemas.microsoft.com/office/powerpoint/2010/main" val="38478177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3279" name="Diapositive think-cell" r:id="rId5" imgW="532" imgH="530" progId="TCLayout.ActiveDocument.1">
                  <p:embed/>
                </p:oleObj>
              </mc:Choice>
              <mc:Fallback>
                <p:oleObj name="Diapositive think-cell" r:id="rId5" imgW="532" imgH="530" progId="TCLayout.ActiveDocument.1">
                  <p:embed/>
                  <p:pic>
                    <p:nvPicPr>
                      <p:cNvPr id="3" name="Objet 2" hidden="1">
                        <a:extLst>
                          <a:ext uri="{FF2B5EF4-FFF2-40B4-BE49-F238E27FC236}">
                            <a16:creationId xmlns:a16="http://schemas.microsoft.com/office/drawing/2014/main" id="{7BB89C52-7215-47FB-8975-6A2FFA25037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5187B2B-3878-47DA-815E-8BB73EED8EFE}"/>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9" name="Espace réservé du numéro de diapositive 8">
            <a:extLst>
              <a:ext uri="{FF2B5EF4-FFF2-40B4-BE49-F238E27FC236}">
                <a16:creationId xmlns:a16="http://schemas.microsoft.com/office/drawing/2014/main" id="{117D3991-82D5-4923-813E-6007EFC65ED8}"/>
              </a:ext>
            </a:extLst>
          </p:cNvPr>
          <p:cNvSpPr>
            <a:spLocks noGrp="1"/>
          </p:cNvSpPr>
          <p:nvPr>
            <p:ph type="sldNum" sz="quarter" idx="14"/>
          </p:nvPr>
        </p:nvSpPr>
        <p:spPr/>
        <p:txBody>
          <a:bodyPr/>
          <a:lstStyle/>
          <a:p>
            <a:fld id="{D61AABEC-672F-4B68-B914-690DA978312C}" type="slidenum">
              <a:rPr lang="en-GB" smtClean="0"/>
              <a:pPr/>
              <a:t>‹#›</a:t>
            </a:fld>
            <a:r>
              <a:rPr lang="en-GB"/>
              <a:t> ‒ </a:t>
            </a:r>
          </a:p>
        </p:txBody>
      </p:sp>
      <p:sp>
        <p:nvSpPr>
          <p:cNvPr id="4" name="Titre 3">
            <a:extLst>
              <a:ext uri="{FF2B5EF4-FFF2-40B4-BE49-F238E27FC236}">
                <a16:creationId xmlns:a16="http://schemas.microsoft.com/office/drawing/2014/main" id="{8A63819D-3826-4C37-A6B2-F6BF2FA7C128}"/>
              </a:ext>
            </a:extLst>
          </p:cNvPr>
          <p:cNvSpPr>
            <a:spLocks noGrp="1"/>
          </p:cNvSpPr>
          <p:nvPr>
            <p:ph type="title" hasCustomPrompt="1"/>
          </p:nvPr>
        </p:nvSpPr>
        <p:spPr/>
        <p:txBody>
          <a:bodyPr/>
          <a:lstStyle>
            <a:lvl1pPr>
              <a:defRPr/>
            </a:lvl1pPr>
          </a:lstStyle>
          <a:p>
            <a:r>
              <a:rPr lang="fr-FR" err="1"/>
              <a:t>Title</a:t>
            </a:r>
            <a:r>
              <a:rPr lang="fr-FR"/>
              <a:t> of the slide</a:t>
            </a:r>
          </a:p>
        </p:txBody>
      </p:sp>
      <p:sp>
        <p:nvSpPr>
          <p:cNvPr id="11" name="Text Placeholder 8">
            <a:extLst>
              <a:ext uri="{FF2B5EF4-FFF2-40B4-BE49-F238E27FC236}">
                <a16:creationId xmlns:a16="http://schemas.microsoft.com/office/drawing/2014/main" id="{2E3BBFF9-605D-4045-AFCA-0630CAF62903}"/>
              </a:ext>
            </a:extLst>
          </p:cNvPr>
          <p:cNvSpPr>
            <a:spLocks noGrp="1"/>
          </p:cNvSpPr>
          <p:nvPr>
            <p:ph type="body" sz="quarter" idx="18"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10" name="Cadre 9">
            <a:extLst>
              <a:ext uri="{FF2B5EF4-FFF2-40B4-BE49-F238E27FC236}">
                <a16:creationId xmlns:a16="http://schemas.microsoft.com/office/drawing/2014/main" id="{890877FE-2B52-4BAA-A5B3-3185907E4417}"/>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3" name="Text Placeholder 5">
            <a:extLst>
              <a:ext uri="{FF2B5EF4-FFF2-40B4-BE49-F238E27FC236}">
                <a16:creationId xmlns:a16="http://schemas.microsoft.com/office/drawing/2014/main" id="{AC3FB288-71BB-4BE4-BA5F-316EB2EBC053}"/>
              </a:ext>
            </a:extLst>
          </p:cNvPr>
          <p:cNvSpPr>
            <a:spLocks noGrp="1"/>
          </p:cNvSpPr>
          <p:nvPr>
            <p:ph type="body" sz="quarter" idx="15"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tx2"/>
                </a:solidFill>
              </a:defRPr>
            </a:lvl1pPr>
          </a:lstStyle>
          <a:p>
            <a:pPr lvl="0"/>
            <a:r>
              <a:rPr lang="en-GB"/>
              <a:t>Subtitle of the slide</a:t>
            </a:r>
          </a:p>
        </p:txBody>
      </p:sp>
    </p:spTree>
    <p:extLst>
      <p:ext uri="{BB962C8B-B14F-4D97-AF65-F5344CB8AC3E}">
        <p14:creationId xmlns:p14="http://schemas.microsoft.com/office/powerpoint/2010/main" val="2871359840"/>
      </p:ext>
    </p:extLst>
  </p:cSld>
  <p:clrMapOvr>
    <a:masterClrMapping/>
  </p:clrMapOvr>
  <p:extLst>
    <p:ext uri="{DCECCB84-F9BA-43D5-87BE-67443E8EF086}">
      <p15:sldGuideLst xmlns:p15="http://schemas.microsoft.com/office/powerpoint/2012/main">
        <p15:guide id="1" pos="247" userDrawn="1">
          <p15:clr>
            <a:srgbClr val="F26B43"/>
          </p15:clr>
        </p15:guide>
        <p15:guide id="2" pos="7427" userDrawn="1">
          <p15:clr>
            <a:srgbClr val="F26B43"/>
          </p15:clr>
        </p15:guide>
        <p15:guide id="3" orient="horz" pos="232" userDrawn="1">
          <p15:clr>
            <a:srgbClr val="F26B43"/>
          </p15:clr>
        </p15:guide>
        <p15:guide id="4" orient="horz" pos="600" userDrawn="1">
          <p15:clr>
            <a:srgbClr val="F26B43"/>
          </p15:clr>
        </p15:guide>
        <p15:guide id="5" orient="horz" pos="3906" userDrawn="1">
          <p15:clr>
            <a:srgbClr val="F26B43"/>
          </p15:clr>
        </p15:guide>
        <p15:guide id="6" orient="horz" pos="4156" userDrawn="1">
          <p15:clr>
            <a:srgbClr val="F26B43"/>
          </p15:clr>
        </p15:guide>
        <p15:guide id="7" pos="306"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 columns with colored titles">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7BB89C52-7215-47FB-8975-6A2FFA250370}"/>
              </a:ext>
            </a:extLst>
          </p:cNvPr>
          <p:cNvGraphicFramePr>
            <a:graphicFrameLocks noChangeAspect="1"/>
          </p:cNvGraphicFramePr>
          <p:nvPr userDrawn="1">
            <p:custDataLst>
              <p:tags r:id="rId2"/>
            </p:custDataLst>
            <p:extLst>
              <p:ext uri="{D42A27DB-BD31-4B8C-83A1-F6EECF244321}">
                <p14:modId xmlns:p14="http://schemas.microsoft.com/office/powerpoint/2010/main" val="21526982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4303" name="Diapositive think-cell" r:id="rId5" imgW="532" imgH="530" progId="TCLayout.ActiveDocument.1">
                  <p:embed/>
                </p:oleObj>
              </mc:Choice>
              <mc:Fallback>
                <p:oleObj name="Diapositive think-cell" r:id="rId5" imgW="532" imgH="530" progId="TCLayout.ActiveDocument.1">
                  <p:embed/>
                  <p:pic>
                    <p:nvPicPr>
                      <p:cNvPr id="3" name="Objet 2" hidden="1">
                        <a:extLst>
                          <a:ext uri="{FF2B5EF4-FFF2-40B4-BE49-F238E27FC236}">
                            <a16:creationId xmlns:a16="http://schemas.microsoft.com/office/drawing/2014/main" id="{7BB89C52-7215-47FB-8975-6A2FFA25037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5187B2B-3878-47DA-815E-8BB73EED8EFE}"/>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9" name="Espace réservé du numéro de diapositive 8">
            <a:extLst>
              <a:ext uri="{FF2B5EF4-FFF2-40B4-BE49-F238E27FC236}">
                <a16:creationId xmlns:a16="http://schemas.microsoft.com/office/drawing/2014/main" id="{117D3991-82D5-4923-813E-6007EFC65ED8}"/>
              </a:ext>
            </a:extLst>
          </p:cNvPr>
          <p:cNvSpPr>
            <a:spLocks noGrp="1"/>
          </p:cNvSpPr>
          <p:nvPr>
            <p:ph type="sldNum" sz="quarter" idx="14"/>
          </p:nvPr>
        </p:nvSpPr>
        <p:spPr/>
        <p:txBody>
          <a:bodyPr/>
          <a:lstStyle/>
          <a:p>
            <a:fld id="{D61AABEC-672F-4B68-B914-690DA978312C}" type="slidenum">
              <a:rPr lang="en-GB" smtClean="0"/>
              <a:pPr/>
              <a:t>‹#›</a:t>
            </a:fld>
            <a:r>
              <a:rPr lang="en-GB"/>
              <a:t> ‒ </a:t>
            </a:r>
          </a:p>
        </p:txBody>
      </p:sp>
      <p:sp>
        <p:nvSpPr>
          <p:cNvPr id="5" name="Espace réservé du texte 4">
            <a:extLst>
              <a:ext uri="{FF2B5EF4-FFF2-40B4-BE49-F238E27FC236}">
                <a16:creationId xmlns:a16="http://schemas.microsoft.com/office/drawing/2014/main" id="{F29F32CF-ADE9-4D3D-9458-4DBEF9BE018B}"/>
              </a:ext>
            </a:extLst>
          </p:cNvPr>
          <p:cNvSpPr>
            <a:spLocks noGrp="1"/>
          </p:cNvSpPr>
          <p:nvPr>
            <p:ph type="body" sz="quarter" idx="20" hasCustomPrompt="1"/>
          </p:nvPr>
        </p:nvSpPr>
        <p:spPr>
          <a:xfrm>
            <a:off x="404786" y="1993900"/>
            <a:ext cx="2378846" cy="341632"/>
          </a:xfrm>
          <a:prstGeom prst="rect">
            <a:avLst/>
          </a:prstGeom>
          <a:noFill/>
        </p:spPr>
        <p:txBody>
          <a:bodyPr lIns="72000" rIns="0" anchor="t">
            <a:spAutoFit/>
          </a:bodyPr>
          <a:lstStyle>
            <a:lvl1pPr marL="0" indent="0" algn="l">
              <a:buNone/>
              <a:defRPr b="1" cap="all" baseline="0">
                <a:solidFill>
                  <a:schemeClr val="bg2"/>
                </a:solidFill>
              </a:defRPr>
            </a:lvl1pPr>
          </a:lstStyle>
          <a:p>
            <a:pPr lvl="0"/>
            <a:r>
              <a:rPr lang="en-GB"/>
              <a:t>Title</a:t>
            </a:r>
          </a:p>
        </p:txBody>
      </p:sp>
      <p:sp>
        <p:nvSpPr>
          <p:cNvPr id="13" name="Espace réservé du texte 4">
            <a:extLst>
              <a:ext uri="{FF2B5EF4-FFF2-40B4-BE49-F238E27FC236}">
                <a16:creationId xmlns:a16="http://schemas.microsoft.com/office/drawing/2014/main" id="{8F949CB4-ADF1-411D-B5B0-474DDF2975F4}"/>
              </a:ext>
            </a:extLst>
          </p:cNvPr>
          <p:cNvSpPr>
            <a:spLocks noGrp="1"/>
          </p:cNvSpPr>
          <p:nvPr>
            <p:ph type="body" sz="quarter" idx="21" hasCustomPrompt="1"/>
          </p:nvPr>
        </p:nvSpPr>
        <p:spPr>
          <a:xfrm>
            <a:off x="3405979" y="1993900"/>
            <a:ext cx="2378846" cy="341632"/>
          </a:xfrm>
          <a:prstGeom prst="rect">
            <a:avLst/>
          </a:prstGeom>
          <a:noFill/>
        </p:spPr>
        <p:txBody>
          <a:bodyPr lIns="72000" rIns="0" anchor="t">
            <a:spAutoFit/>
          </a:bodyPr>
          <a:lstStyle>
            <a:lvl1pPr marL="0" indent="0" algn="l">
              <a:buNone/>
              <a:defRPr b="1" cap="all" baseline="0">
                <a:solidFill>
                  <a:schemeClr val="tx2"/>
                </a:solidFill>
              </a:defRPr>
            </a:lvl1pPr>
          </a:lstStyle>
          <a:p>
            <a:pPr lvl="0"/>
            <a:r>
              <a:rPr lang="en-GB"/>
              <a:t>Title</a:t>
            </a:r>
          </a:p>
        </p:txBody>
      </p:sp>
      <p:sp>
        <p:nvSpPr>
          <p:cNvPr id="14" name="Espace réservé du texte 4">
            <a:extLst>
              <a:ext uri="{FF2B5EF4-FFF2-40B4-BE49-F238E27FC236}">
                <a16:creationId xmlns:a16="http://schemas.microsoft.com/office/drawing/2014/main" id="{F575F9CB-6641-4AA5-BBBF-DCB5E35A79B3}"/>
              </a:ext>
            </a:extLst>
          </p:cNvPr>
          <p:cNvSpPr>
            <a:spLocks noGrp="1"/>
          </p:cNvSpPr>
          <p:nvPr>
            <p:ph type="body" sz="quarter" idx="22" hasCustomPrompt="1"/>
          </p:nvPr>
        </p:nvSpPr>
        <p:spPr>
          <a:xfrm>
            <a:off x="6407173" y="1993900"/>
            <a:ext cx="2378846" cy="338554"/>
          </a:xfrm>
          <a:prstGeom prst="rect">
            <a:avLst/>
          </a:prstGeom>
          <a:noFill/>
        </p:spPr>
        <p:txBody>
          <a:bodyPr lIns="72000" rIns="0" anchor="t">
            <a:spAutoFit/>
          </a:bodyPr>
          <a:lstStyle>
            <a:lvl1pPr marL="0" indent="0" algn="l">
              <a:buNone/>
              <a:defRPr b="1" cap="all" baseline="0">
                <a:solidFill>
                  <a:schemeClr val="accent4"/>
                </a:solidFill>
              </a:defRPr>
            </a:lvl1pPr>
          </a:lstStyle>
          <a:p>
            <a:pPr lvl="0"/>
            <a:r>
              <a:rPr lang="en-GB"/>
              <a:t>Title</a:t>
            </a:r>
          </a:p>
        </p:txBody>
      </p:sp>
      <p:sp>
        <p:nvSpPr>
          <p:cNvPr id="15" name="Espace réservé du texte 4">
            <a:extLst>
              <a:ext uri="{FF2B5EF4-FFF2-40B4-BE49-F238E27FC236}">
                <a16:creationId xmlns:a16="http://schemas.microsoft.com/office/drawing/2014/main" id="{673ECD5B-058F-460C-B800-3658FC97D202}"/>
              </a:ext>
            </a:extLst>
          </p:cNvPr>
          <p:cNvSpPr>
            <a:spLocks noGrp="1"/>
          </p:cNvSpPr>
          <p:nvPr>
            <p:ph type="body" sz="quarter" idx="23" hasCustomPrompt="1"/>
          </p:nvPr>
        </p:nvSpPr>
        <p:spPr>
          <a:xfrm>
            <a:off x="9408368" y="1993900"/>
            <a:ext cx="2378846" cy="341632"/>
          </a:xfrm>
          <a:prstGeom prst="rect">
            <a:avLst/>
          </a:prstGeom>
          <a:noFill/>
        </p:spPr>
        <p:txBody>
          <a:bodyPr lIns="72000" rIns="0" anchor="t">
            <a:spAutoFit/>
          </a:bodyPr>
          <a:lstStyle>
            <a:lvl1pPr marL="0" indent="0" algn="l">
              <a:buNone/>
              <a:defRPr b="1" cap="all" baseline="0">
                <a:solidFill>
                  <a:schemeClr val="accent1"/>
                </a:solidFill>
              </a:defRPr>
            </a:lvl1pPr>
          </a:lstStyle>
          <a:p>
            <a:pPr lvl="0"/>
            <a:r>
              <a:rPr lang="en-GB"/>
              <a:t>Title</a:t>
            </a:r>
          </a:p>
        </p:txBody>
      </p:sp>
      <p:sp>
        <p:nvSpPr>
          <p:cNvPr id="16" name="Espace réservé du texte 15">
            <a:extLst>
              <a:ext uri="{FF2B5EF4-FFF2-40B4-BE49-F238E27FC236}">
                <a16:creationId xmlns:a16="http://schemas.microsoft.com/office/drawing/2014/main" id="{2D19A821-9323-436D-9BBA-EF55905E3049}"/>
              </a:ext>
            </a:extLst>
          </p:cNvPr>
          <p:cNvSpPr>
            <a:spLocks noGrp="1"/>
          </p:cNvSpPr>
          <p:nvPr>
            <p:ph type="body" sz="quarter" idx="24" hasCustomPrompt="1"/>
          </p:nvPr>
        </p:nvSpPr>
        <p:spPr>
          <a:xfrm>
            <a:off x="404786" y="2785487"/>
            <a:ext cx="2378847" cy="1477328"/>
          </a:xfrm>
          <a:prstGeom prst="rect">
            <a:avLst/>
          </a:prstGeom>
        </p:spPr>
        <p:txBody>
          <a:bodyPr lIns="0" rIns="0">
            <a:spAutoFit/>
          </a:bodyPr>
          <a:lstStyle>
            <a:lvl1pPr>
              <a:defRPr sz="1600"/>
            </a:lvl1pPr>
            <a:lvl2pPr marL="447675" indent="-314325">
              <a:buFontTx/>
              <a:buBlip>
                <a:blip r:embed="rId7"/>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17" name="Espace réservé du texte 15">
            <a:extLst>
              <a:ext uri="{FF2B5EF4-FFF2-40B4-BE49-F238E27FC236}">
                <a16:creationId xmlns:a16="http://schemas.microsoft.com/office/drawing/2014/main" id="{8F509378-7F96-4CC3-B445-AFDF4E8F71BC}"/>
              </a:ext>
            </a:extLst>
          </p:cNvPr>
          <p:cNvSpPr>
            <a:spLocks noGrp="1"/>
          </p:cNvSpPr>
          <p:nvPr>
            <p:ph type="body" sz="quarter" idx="25" hasCustomPrompt="1"/>
          </p:nvPr>
        </p:nvSpPr>
        <p:spPr>
          <a:xfrm>
            <a:off x="3405979" y="2785487"/>
            <a:ext cx="2378847" cy="1477328"/>
          </a:xfrm>
          <a:prstGeom prst="rect">
            <a:avLst/>
          </a:prstGeom>
        </p:spPr>
        <p:txBody>
          <a:bodyPr lIns="0" rIns="0">
            <a:spAutoFit/>
          </a:bodyPr>
          <a:lstStyle>
            <a:lvl1pPr>
              <a:defRPr sz="1600"/>
            </a:lvl1pPr>
            <a:lvl2pPr marL="447675" indent="-314325">
              <a:buFontTx/>
              <a:buBlip>
                <a:blip r:embed="rId8"/>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18" name="Espace réservé du texte 15">
            <a:extLst>
              <a:ext uri="{FF2B5EF4-FFF2-40B4-BE49-F238E27FC236}">
                <a16:creationId xmlns:a16="http://schemas.microsoft.com/office/drawing/2014/main" id="{FE25E091-C850-4A35-8C6B-48D1A63C1D4F}"/>
              </a:ext>
            </a:extLst>
          </p:cNvPr>
          <p:cNvSpPr>
            <a:spLocks noGrp="1"/>
          </p:cNvSpPr>
          <p:nvPr>
            <p:ph type="body" sz="quarter" idx="26" hasCustomPrompt="1"/>
          </p:nvPr>
        </p:nvSpPr>
        <p:spPr>
          <a:xfrm>
            <a:off x="6407172" y="2785487"/>
            <a:ext cx="2378847" cy="1477328"/>
          </a:xfrm>
          <a:prstGeom prst="rect">
            <a:avLst/>
          </a:prstGeom>
        </p:spPr>
        <p:txBody>
          <a:bodyPr lIns="0" rIns="0">
            <a:spAutoFit/>
          </a:bodyPr>
          <a:lstStyle>
            <a:lvl1pPr>
              <a:defRPr sz="1600"/>
            </a:lvl1pPr>
            <a:lvl2pPr marL="447675" indent="-314325">
              <a:buFontTx/>
              <a:buBlip>
                <a:blip r:embed="rId9"/>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19" name="Espace réservé du texte 15">
            <a:extLst>
              <a:ext uri="{FF2B5EF4-FFF2-40B4-BE49-F238E27FC236}">
                <a16:creationId xmlns:a16="http://schemas.microsoft.com/office/drawing/2014/main" id="{BB3AB300-BC70-4E89-90E0-8D61F56FBB2D}"/>
              </a:ext>
            </a:extLst>
          </p:cNvPr>
          <p:cNvSpPr>
            <a:spLocks noGrp="1"/>
          </p:cNvSpPr>
          <p:nvPr>
            <p:ph type="body" sz="quarter" idx="27" hasCustomPrompt="1"/>
          </p:nvPr>
        </p:nvSpPr>
        <p:spPr>
          <a:xfrm>
            <a:off x="9408367" y="2785487"/>
            <a:ext cx="2378847" cy="1477328"/>
          </a:xfrm>
          <a:prstGeom prst="rect">
            <a:avLst/>
          </a:prstGeom>
        </p:spPr>
        <p:txBody>
          <a:bodyPr lIns="0" rIns="0">
            <a:spAutoFit/>
          </a:bodyPr>
          <a:lstStyle>
            <a:lvl1pPr>
              <a:defRPr sz="1600"/>
            </a:lvl1pPr>
            <a:lvl2pPr marL="447675" indent="-314325">
              <a:buFontTx/>
              <a:buBlip>
                <a:blip r:embed="rId10"/>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4" name="Titre 3">
            <a:extLst>
              <a:ext uri="{FF2B5EF4-FFF2-40B4-BE49-F238E27FC236}">
                <a16:creationId xmlns:a16="http://schemas.microsoft.com/office/drawing/2014/main" id="{0DC641C9-B54A-4E65-BAB2-93108534F4F0}"/>
              </a:ext>
            </a:extLst>
          </p:cNvPr>
          <p:cNvSpPr>
            <a:spLocks noGrp="1"/>
          </p:cNvSpPr>
          <p:nvPr>
            <p:ph type="title" hasCustomPrompt="1"/>
          </p:nvPr>
        </p:nvSpPr>
        <p:spPr/>
        <p:txBody>
          <a:bodyPr/>
          <a:lstStyle>
            <a:lvl1pPr>
              <a:defRPr/>
            </a:lvl1pPr>
          </a:lstStyle>
          <a:p>
            <a:r>
              <a:rPr lang="fr-FR" err="1"/>
              <a:t>Title</a:t>
            </a:r>
            <a:r>
              <a:rPr lang="fr-FR"/>
              <a:t> of the slide</a:t>
            </a:r>
          </a:p>
        </p:txBody>
      </p:sp>
      <p:sp>
        <p:nvSpPr>
          <p:cNvPr id="20" name="Text Placeholder 8">
            <a:extLst>
              <a:ext uri="{FF2B5EF4-FFF2-40B4-BE49-F238E27FC236}">
                <a16:creationId xmlns:a16="http://schemas.microsoft.com/office/drawing/2014/main" id="{72A123BC-64B8-4F7B-855D-41D9EB63A6FB}"/>
              </a:ext>
            </a:extLst>
          </p:cNvPr>
          <p:cNvSpPr>
            <a:spLocks noGrp="1"/>
          </p:cNvSpPr>
          <p:nvPr>
            <p:ph type="body" sz="quarter" idx="18"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28" name="Cadre 27">
            <a:extLst>
              <a:ext uri="{FF2B5EF4-FFF2-40B4-BE49-F238E27FC236}">
                <a16:creationId xmlns:a16="http://schemas.microsoft.com/office/drawing/2014/main" id="{DEB3BC3E-E116-4E0A-97F3-66A29CB1DC55}"/>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1" name="Text Placeholder 5">
            <a:extLst>
              <a:ext uri="{FF2B5EF4-FFF2-40B4-BE49-F238E27FC236}">
                <a16:creationId xmlns:a16="http://schemas.microsoft.com/office/drawing/2014/main" id="{58438A79-7265-451F-8F84-EB08D57EE577}"/>
              </a:ext>
            </a:extLst>
          </p:cNvPr>
          <p:cNvSpPr>
            <a:spLocks noGrp="1"/>
          </p:cNvSpPr>
          <p:nvPr>
            <p:ph type="body" sz="quarter" idx="15"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tx2"/>
                </a:solidFill>
              </a:defRPr>
            </a:lvl1pPr>
          </a:lstStyle>
          <a:p>
            <a:pPr lvl="0"/>
            <a:r>
              <a:rPr lang="en-GB"/>
              <a:t>Subtitle of the slide</a:t>
            </a:r>
          </a:p>
        </p:txBody>
      </p:sp>
    </p:spTree>
    <p:extLst>
      <p:ext uri="{BB962C8B-B14F-4D97-AF65-F5344CB8AC3E}">
        <p14:creationId xmlns:p14="http://schemas.microsoft.com/office/powerpoint/2010/main" val="2179764755"/>
      </p:ext>
    </p:extLst>
  </p:cSld>
  <p:clrMapOvr>
    <a:masterClrMapping/>
  </p:clrMapOvr>
  <p:extLst>
    <p:ext uri="{DCECCB84-F9BA-43D5-87BE-67443E8EF086}">
      <p15:sldGuideLst xmlns:p15="http://schemas.microsoft.com/office/powerpoint/2012/main">
        <p15:guide id="1" pos="247">
          <p15:clr>
            <a:srgbClr val="F26B43"/>
          </p15:clr>
        </p15:guide>
        <p15:guide id="2" pos="7427">
          <p15:clr>
            <a:srgbClr val="F26B43"/>
          </p15:clr>
        </p15:guide>
        <p15:guide id="3" orient="horz" pos="232" userDrawn="1">
          <p15:clr>
            <a:srgbClr val="F26B43"/>
          </p15:clr>
        </p15:guide>
        <p15:guide id="4" orient="horz" pos="600">
          <p15:clr>
            <a:srgbClr val="F26B43"/>
          </p15:clr>
        </p15:guide>
        <p15:guide id="5" orient="horz" pos="3906" userDrawn="1">
          <p15:clr>
            <a:srgbClr val="F26B43"/>
          </p15:clr>
        </p15:guide>
        <p15:guide id="6" orient="horz" pos="4156" userDrawn="1">
          <p15:clr>
            <a:srgbClr val="F26B43"/>
          </p15:clr>
        </p15:guide>
        <p15:guide id="7" pos="306"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4 columns with colored titles [V2]">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7BB89C52-7215-47FB-8975-6A2FFA250370}"/>
              </a:ext>
            </a:extLst>
          </p:cNvPr>
          <p:cNvGraphicFramePr>
            <a:graphicFrameLocks noChangeAspect="1"/>
          </p:cNvGraphicFramePr>
          <p:nvPr userDrawn="1">
            <p:custDataLst>
              <p:tags r:id="rId2"/>
            </p:custDataLst>
            <p:extLst>
              <p:ext uri="{D42A27DB-BD31-4B8C-83A1-F6EECF244321}">
                <p14:modId xmlns:p14="http://schemas.microsoft.com/office/powerpoint/2010/main" val="41346482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5327" name="Diapositive think-cell" r:id="rId5" imgW="532" imgH="530" progId="TCLayout.ActiveDocument.1">
                  <p:embed/>
                </p:oleObj>
              </mc:Choice>
              <mc:Fallback>
                <p:oleObj name="Diapositive think-cell" r:id="rId5" imgW="532" imgH="530" progId="TCLayout.ActiveDocument.1">
                  <p:embed/>
                  <p:pic>
                    <p:nvPicPr>
                      <p:cNvPr id="3" name="Objet 2" hidden="1">
                        <a:extLst>
                          <a:ext uri="{FF2B5EF4-FFF2-40B4-BE49-F238E27FC236}">
                            <a16:creationId xmlns:a16="http://schemas.microsoft.com/office/drawing/2014/main" id="{7BB89C52-7215-47FB-8975-6A2FFA25037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5187B2B-3878-47DA-815E-8BB73EED8EFE}"/>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9" name="Espace réservé du numéro de diapositive 8">
            <a:extLst>
              <a:ext uri="{FF2B5EF4-FFF2-40B4-BE49-F238E27FC236}">
                <a16:creationId xmlns:a16="http://schemas.microsoft.com/office/drawing/2014/main" id="{117D3991-82D5-4923-813E-6007EFC65ED8}"/>
              </a:ext>
            </a:extLst>
          </p:cNvPr>
          <p:cNvSpPr>
            <a:spLocks noGrp="1"/>
          </p:cNvSpPr>
          <p:nvPr>
            <p:ph type="sldNum" sz="quarter" idx="14"/>
          </p:nvPr>
        </p:nvSpPr>
        <p:spPr/>
        <p:txBody>
          <a:bodyPr/>
          <a:lstStyle/>
          <a:p>
            <a:fld id="{D61AABEC-672F-4B68-B914-690DA978312C}" type="slidenum">
              <a:rPr lang="en-GB" smtClean="0"/>
              <a:pPr/>
              <a:t>‹#›</a:t>
            </a:fld>
            <a:r>
              <a:rPr lang="en-GB"/>
              <a:t> ‒ </a:t>
            </a:r>
          </a:p>
        </p:txBody>
      </p:sp>
      <p:sp>
        <p:nvSpPr>
          <p:cNvPr id="4" name="Titre 3">
            <a:extLst>
              <a:ext uri="{FF2B5EF4-FFF2-40B4-BE49-F238E27FC236}">
                <a16:creationId xmlns:a16="http://schemas.microsoft.com/office/drawing/2014/main" id="{0DC641C9-B54A-4E65-BAB2-93108534F4F0}"/>
              </a:ext>
            </a:extLst>
          </p:cNvPr>
          <p:cNvSpPr>
            <a:spLocks noGrp="1"/>
          </p:cNvSpPr>
          <p:nvPr>
            <p:ph type="title" hasCustomPrompt="1"/>
          </p:nvPr>
        </p:nvSpPr>
        <p:spPr/>
        <p:txBody>
          <a:bodyPr/>
          <a:lstStyle>
            <a:lvl1pPr>
              <a:defRPr/>
            </a:lvl1pPr>
          </a:lstStyle>
          <a:p>
            <a:r>
              <a:rPr lang="fr-FR" err="1"/>
              <a:t>Title</a:t>
            </a:r>
            <a:r>
              <a:rPr lang="fr-FR"/>
              <a:t> of the slide</a:t>
            </a:r>
          </a:p>
        </p:txBody>
      </p:sp>
      <p:sp>
        <p:nvSpPr>
          <p:cNvPr id="20" name="Text Placeholder 8">
            <a:extLst>
              <a:ext uri="{FF2B5EF4-FFF2-40B4-BE49-F238E27FC236}">
                <a16:creationId xmlns:a16="http://schemas.microsoft.com/office/drawing/2014/main" id="{3DAB39EE-A592-42CC-A3A7-B1D1A851EA3B}"/>
              </a:ext>
            </a:extLst>
          </p:cNvPr>
          <p:cNvSpPr>
            <a:spLocks noGrp="1"/>
          </p:cNvSpPr>
          <p:nvPr>
            <p:ph type="body" sz="quarter" idx="18"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25" name="Espace réservé du texte 4">
            <a:extLst>
              <a:ext uri="{FF2B5EF4-FFF2-40B4-BE49-F238E27FC236}">
                <a16:creationId xmlns:a16="http://schemas.microsoft.com/office/drawing/2014/main" id="{1A62086C-76E4-4718-9B87-7C2FB4830775}"/>
              </a:ext>
            </a:extLst>
          </p:cNvPr>
          <p:cNvSpPr>
            <a:spLocks noGrp="1"/>
          </p:cNvSpPr>
          <p:nvPr>
            <p:ph type="body" sz="quarter" idx="20" hasCustomPrompt="1"/>
          </p:nvPr>
        </p:nvSpPr>
        <p:spPr>
          <a:xfrm>
            <a:off x="404786" y="1993900"/>
            <a:ext cx="2378846" cy="341632"/>
          </a:xfrm>
          <a:prstGeom prst="rect">
            <a:avLst/>
          </a:prstGeom>
          <a:noFill/>
        </p:spPr>
        <p:txBody>
          <a:bodyPr lIns="72000" rIns="0" anchor="t">
            <a:spAutoFit/>
          </a:bodyPr>
          <a:lstStyle>
            <a:lvl1pPr marL="0" indent="0" algn="l">
              <a:buNone/>
              <a:defRPr b="1" cap="all" baseline="0">
                <a:solidFill>
                  <a:schemeClr val="bg2"/>
                </a:solidFill>
              </a:defRPr>
            </a:lvl1pPr>
          </a:lstStyle>
          <a:p>
            <a:pPr lvl="0"/>
            <a:r>
              <a:rPr lang="en-GB"/>
              <a:t>Title</a:t>
            </a:r>
          </a:p>
        </p:txBody>
      </p:sp>
      <p:sp>
        <p:nvSpPr>
          <p:cNvPr id="26" name="Espace réservé du texte 4">
            <a:extLst>
              <a:ext uri="{FF2B5EF4-FFF2-40B4-BE49-F238E27FC236}">
                <a16:creationId xmlns:a16="http://schemas.microsoft.com/office/drawing/2014/main" id="{1F85B39E-ADE6-4814-B538-973092E927F1}"/>
              </a:ext>
            </a:extLst>
          </p:cNvPr>
          <p:cNvSpPr>
            <a:spLocks noGrp="1"/>
          </p:cNvSpPr>
          <p:nvPr>
            <p:ph type="body" sz="quarter" idx="21" hasCustomPrompt="1"/>
          </p:nvPr>
        </p:nvSpPr>
        <p:spPr>
          <a:xfrm>
            <a:off x="3405979" y="1993900"/>
            <a:ext cx="2378846" cy="341632"/>
          </a:xfrm>
          <a:prstGeom prst="rect">
            <a:avLst/>
          </a:prstGeom>
          <a:noFill/>
        </p:spPr>
        <p:txBody>
          <a:bodyPr lIns="72000" rIns="0" anchor="t">
            <a:spAutoFit/>
          </a:bodyPr>
          <a:lstStyle>
            <a:lvl1pPr marL="0" indent="0" algn="l">
              <a:buNone/>
              <a:defRPr b="1" cap="all" baseline="0">
                <a:solidFill>
                  <a:schemeClr val="tx2"/>
                </a:solidFill>
              </a:defRPr>
            </a:lvl1pPr>
          </a:lstStyle>
          <a:p>
            <a:pPr lvl="0"/>
            <a:r>
              <a:rPr lang="en-GB"/>
              <a:t>Title</a:t>
            </a:r>
          </a:p>
        </p:txBody>
      </p:sp>
      <p:sp>
        <p:nvSpPr>
          <p:cNvPr id="28" name="Espace réservé du texte 4">
            <a:extLst>
              <a:ext uri="{FF2B5EF4-FFF2-40B4-BE49-F238E27FC236}">
                <a16:creationId xmlns:a16="http://schemas.microsoft.com/office/drawing/2014/main" id="{9CE6EC93-06F2-4F91-965C-189C479505A1}"/>
              </a:ext>
            </a:extLst>
          </p:cNvPr>
          <p:cNvSpPr>
            <a:spLocks noGrp="1"/>
          </p:cNvSpPr>
          <p:nvPr>
            <p:ph type="body" sz="quarter" idx="23" hasCustomPrompt="1"/>
          </p:nvPr>
        </p:nvSpPr>
        <p:spPr>
          <a:xfrm>
            <a:off x="9408368" y="1993900"/>
            <a:ext cx="2378846" cy="341632"/>
          </a:xfrm>
          <a:prstGeom prst="rect">
            <a:avLst/>
          </a:prstGeom>
          <a:noFill/>
        </p:spPr>
        <p:txBody>
          <a:bodyPr lIns="72000" rIns="0" anchor="t">
            <a:spAutoFit/>
          </a:bodyPr>
          <a:lstStyle>
            <a:lvl1pPr marL="0" indent="0" algn="l">
              <a:buNone/>
              <a:defRPr b="1" cap="all" baseline="0">
                <a:solidFill>
                  <a:schemeClr val="accent1"/>
                </a:solidFill>
              </a:defRPr>
            </a:lvl1pPr>
          </a:lstStyle>
          <a:p>
            <a:pPr lvl="0"/>
            <a:r>
              <a:rPr lang="en-GB"/>
              <a:t>Title</a:t>
            </a:r>
          </a:p>
        </p:txBody>
      </p:sp>
      <p:sp>
        <p:nvSpPr>
          <p:cNvPr id="29" name="Espace réservé du texte 15">
            <a:extLst>
              <a:ext uri="{FF2B5EF4-FFF2-40B4-BE49-F238E27FC236}">
                <a16:creationId xmlns:a16="http://schemas.microsoft.com/office/drawing/2014/main" id="{F78CE628-C138-44AB-BF90-4CD6DCBF6C9B}"/>
              </a:ext>
            </a:extLst>
          </p:cNvPr>
          <p:cNvSpPr>
            <a:spLocks noGrp="1"/>
          </p:cNvSpPr>
          <p:nvPr>
            <p:ph type="body" sz="quarter" idx="24" hasCustomPrompt="1"/>
          </p:nvPr>
        </p:nvSpPr>
        <p:spPr>
          <a:xfrm>
            <a:off x="404786" y="2785487"/>
            <a:ext cx="2378847" cy="1477328"/>
          </a:xfrm>
          <a:prstGeom prst="rect">
            <a:avLst/>
          </a:prstGeom>
        </p:spPr>
        <p:txBody>
          <a:bodyPr lIns="0" rIns="0">
            <a:spAutoFit/>
          </a:bodyPr>
          <a:lstStyle>
            <a:lvl1pPr>
              <a:defRPr sz="1600"/>
            </a:lvl1pPr>
            <a:lvl2pPr marL="447675" indent="-314325">
              <a:buFontTx/>
              <a:buBlip>
                <a:blip r:embed="rId7"/>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30" name="Espace réservé du texte 15">
            <a:extLst>
              <a:ext uri="{FF2B5EF4-FFF2-40B4-BE49-F238E27FC236}">
                <a16:creationId xmlns:a16="http://schemas.microsoft.com/office/drawing/2014/main" id="{6683BE0B-F7A1-470B-9F10-E4277EE351EC}"/>
              </a:ext>
            </a:extLst>
          </p:cNvPr>
          <p:cNvSpPr>
            <a:spLocks noGrp="1"/>
          </p:cNvSpPr>
          <p:nvPr>
            <p:ph type="body" sz="quarter" idx="25" hasCustomPrompt="1"/>
          </p:nvPr>
        </p:nvSpPr>
        <p:spPr>
          <a:xfrm>
            <a:off x="3405979" y="2785487"/>
            <a:ext cx="2378847" cy="1477328"/>
          </a:xfrm>
          <a:prstGeom prst="rect">
            <a:avLst/>
          </a:prstGeom>
        </p:spPr>
        <p:txBody>
          <a:bodyPr lIns="0" rIns="0">
            <a:spAutoFit/>
          </a:bodyPr>
          <a:lstStyle>
            <a:lvl1pPr>
              <a:defRPr sz="1600"/>
            </a:lvl1pPr>
            <a:lvl2pPr marL="447675" indent="-314325">
              <a:buFontTx/>
              <a:buBlip>
                <a:blip r:embed="rId8"/>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32" name="Espace réservé du texte 15">
            <a:extLst>
              <a:ext uri="{FF2B5EF4-FFF2-40B4-BE49-F238E27FC236}">
                <a16:creationId xmlns:a16="http://schemas.microsoft.com/office/drawing/2014/main" id="{4171E4E7-27E3-4CAE-8117-8B0985E3269E}"/>
              </a:ext>
            </a:extLst>
          </p:cNvPr>
          <p:cNvSpPr>
            <a:spLocks noGrp="1"/>
          </p:cNvSpPr>
          <p:nvPr>
            <p:ph type="body" sz="quarter" idx="27" hasCustomPrompt="1"/>
          </p:nvPr>
        </p:nvSpPr>
        <p:spPr>
          <a:xfrm>
            <a:off x="9408367" y="2785487"/>
            <a:ext cx="2378847" cy="1477328"/>
          </a:xfrm>
          <a:prstGeom prst="rect">
            <a:avLst/>
          </a:prstGeom>
        </p:spPr>
        <p:txBody>
          <a:bodyPr lIns="0" rIns="0">
            <a:spAutoFit/>
          </a:bodyPr>
          <a:lstStyle>
            <a:lvl1pPr>
              <a:defRPr sz="1600"/>
            </a:lvl1pPr>
            <a:lvl2pPr marL="447675" indent="-314325">
              <a:buFontTx/>
              <a:buBlip>
                <a:blip r:embed="rId9"/>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33" name="Espace réservé du texte 4">
            <a:extLst>
              <a:ext uri="{FF2B5EF4-FFF2-40B4-BE49-F238E27FC236}">
                <a16:creationId xmlns:a16="http://schemas.microsoft.com/office/drawing/2014/main" id="{CF196C90-BFA5-4EB1-809E-257C96ED6B2B}"/>
              </a:ext>
            </a:extLst>
          </p:cNvPr>
          <p:cNvSpPr>
            <a:spLocks noGrp="1"/>
          </p:cNvSpPr>
          <p:nvPr>
            <p:ph type="body" sz="quarter" idx="22" hasCustomPrompt="1"/>
          </p:nvPr>
        </p:nvSpPr>
        <p:spPr>
          <a:xfrm>
            <a:off x="6407173" y="1993900"/>
            <a:ext cx="2378846" cy="338554"/>
          </a:xfrm>
          <a:prstGeom prst="rect">
            <a:avLst/>
          </a:prstGeom>
          <a:noFill/>
        </p:spPr>
        <p:txBody>
          <a:bodyPr lIns="72000" rIns="0" anchor="t">
            <a:spAutoFit/>
          </a:bodyPr>
          <a:lstStyle>
            <a:lvl1pPr marL="0" indent="0" algn="l">
              <a:buNone/>
              <a:defRPr b="1" cap="all" baseline="0">
                <a:solidFill>
                  <a:schemeClr val="accent3"/>
                </a:solidFill>
              </a:defRPr>
            </a:lvl1pPr>
          </a:lstStyle>
          <a:p>
            <a:pPr lvl="0"/>
            <a:r>
              <a:rPr lang="en-GB"/>
              <a:t>Title</a:t>
            </a:r>
          </a:p>
        </p:txBody>
      </p:sp>
      <p:sp>
        <p:nvSpPr>
          <p:cNvPr id="34" name="Espace réservé du texte 15">
            <a:extLst>
              <a:ext uri="{FF2B5EF4-FFF2-40B4-BE49-F238E27FC236}">
                <a16:creationId xmlns:a16="http://schemas.microsoft.com/office/drawing/2014/main" id="{BA8D7796-2153-4B06-BE09-A751E28741D5}"/>
              </a:ext>
            </a:extLst>
          </p:cNvPr>
          <p:cNvSpPr>
            <a:spLocks noGrp="1"/>
          </p:cNvSpPr>
          <p:nvPr>
            <p:ph type="body" sz="quarter" idx="26" hasCustomPrompt="1"/>
          </p:nvPr>
        </p:nvSpPr>
        <p:spPr>
          <a:xfrm>
            <a:off x="6407172" y="2785487"/>
            <a:ext cx="2378847" cy="1477328"/>
          </a:xfrm>
          <a:prstGeom prst="rect">
            <a:avLst/>
          </a:prstGeom>
        </p:spPr>
        <p:txBody>
          <a:bodyPr lIns="0" rIns="0">
            <a:spAutoFit/>
          </a:bodyPr>
          <a:lstStyle>
            <a:lvl1pPr>
              <a:defRPr sz="1600"/>
            </a:lvl1pPr>
            <a:lvl2pPr marL="447675" indent="-314325">
              <a:buFontTx/>
              <a:buBlip>
                <a:blip r:embed="rId10"/>
              </a:buBlip>
              <a:defRPr lang="en-GB" sz="1600" kern="1200" dirty="0">
                <a:solidFill>
                  <a:schemeClr val="tx1"/>
                </a:solidFill>
                <a:latin typeface="+mn-lt"/>
                <a:ea typeface="+mn-ea"/>
                <a:cs typeface="+mn-cs"/>
              </a:defRPr>
            </a:lvl2pPr>
            <a:lvl3pPr>
              <a:defRPr sz="1400"/>
            </a:lvl3pPr>
            <a:lvl4pPr>
              <a:defRPr sz="1600"/>
            </a:lvl4pPr>
            <a:lvl5pPr>
              <a:defRPr sz="1600"/>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11"/>
              </a:buBlip>
            </a:pPr>
            <a:r>
              <a:rPr lang="en-GB"/>
              <a:t>Second level</a:t>
            </a:r>
          </a:p>
          <a:p>
            <a:pPr lvl="2"/>
            <a:r>
              <a:rPr lang="en-GB"/>
              <a:t>Third level</a:t>
            </a:r>
          </a:p>
        </p:txBody>
      </p:sp>
      <p:sp>
        <p:nvSpPr>
          <p:cNvPr id="35" name="Cadre 34">
            <a:extLst>
              <a:ext uri="{FF2B5EF4-FFF2-40B4-BE49-F238E27FC236}">
                <a16:creationId xmlns:a16="http://schemas.microsoft.com/office/drawing/2014/main" id="{5950ADE3-A3C7-426D-AFD5-0939554DBFB8}"/>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7" name="Text Placeholder 5">
            <a:extLst>
              <a:ext uri="{FF2B5EF4-FFF2-40B4-BE49-F238E27FC236}">
                <a16:creationId xmlns:a16="http://schemas.microsoft.com/office/drawing/2014/main" id="{6C401719-DE65-4BED-82B6-EEC883CD2F53}"/>
              </a:ext>
            </a:extLst>
          </p:cNvPr>
          <p:cNvSpPr>
            <a:spLocks noGrp="1"/>
          </p:cNvSpPr>
          <p:nvPr>
            <p:ph type="body" sz="quarter" idx="15"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tx2"/>
                </a:solidFill>
              </a:defRPr>
            </a:lvl1pPr>
          </a:lstStyle>
          <a:p>
            <a:pPr lvl="0"/>
            <a:r>
              <a:rPr lang="en-GB"/>
              <a:t>Subtitle of the slide</a:t>
            </a:r>
          </a:p>
        </p:txBody>
      </p:sp>
    </p:spTree>
    <p:extLst>
      <p:ext uri="{BB962C8B-B14F-4D97-AF65-F5344CB8AC3E}">
        <p14:creationId xmlns:p14="http://schemas.microsoft.com/office/powerpoint/2010/main" val="271061782"/>
      </p:ext>
    </p:extLst>
  </p:cSld>
  <p:clrMapOvr>
    <a:masterClrMapping/>
  </p:clrMapOvr>
  <p:extLst>
    <p:ext uri="{DCECCB84-F9BA-43D5-87BE-67443E8EF086}">
      <p15:sldGuideLst xmlns:p15="http://schemas.microsoft.com/office/powerpoint/2012/main">
        <p15:guide id="1" pos="247">
          <p15:clr>
            <a:srgbClr val="F26B43"/>
          </p15:clr>
        </p15:guide>
        <p15:guide id="2" pos="7427">
          <p15:clr>
            <a:srgbClr val="F26B43"/>
          </p15:clr>
        </p15:guide>
        <p15:guide id="3" orient="horz" pos="232">
          <p15:clr>
            <a:srgbClr val="F26B43"/>
          </p15:clr>
        </p15:guide>
        <p15:guide id="4" orient="horz" pos="600">
          <p15:clr>
            <a:srgbClr val="F26B43"/>
          </p15:clr>
        </p15:guide>
        <p15:guide id="5" orient="horz" pos="3906">
          <p15:clr>
            <a:srgbClr val="F26B43"/>
          </p15:clr>
        </p15:guide>
        <p15:guide id="6" orient="horz" pos="4156">
          <p15:clr>
            <a:srgbClr val="F26B43"/>
          </p15:clr>
        </p15:guide>
        <p15:guide id="7" pos="306">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4 columns with colored titles with dividers">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7BB89C52-7215-47FB-8975-6A2FFA250370}"/>
              </a:ext>
            </a:extLst>
          </p:cNvPr>
          <p:cNvGraphicFramePr>
            <a:graphicFrameLocks noChangeAspect="1"/>
          </p:cNvGraphicFramePr>
          <p:nvPr userDrawn="1">
            <p:custDataLst>
              <p:tags r:id="rId2"/>
            </p:custDataLst>
            <p:extLst>
              <p:ext uri="{D42A27DB-BD31-4B8C-83A1-F6EECF244321}">
                <p14:modId xmlns:p14="http://schemas.microsoft.com/office/powerpoint/2010/main" val="28642588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6351" name="Diapositive think-cell" r:id="rId5" imgW="532" imgH="530" progId="TCLayout.ActiveDocument.1">
                  <p:embed/>
                </p:oleObj>
              </mc:Choice>
              <mc:Fallback>
                <p:oleObj name="Diapositive think-cell" r:id="rId5" imgW="532" imgH="530" progId="TCLayout.ActiveDocument.1">
                  <p:embed/>
                  <p:pic>
                    <p:nvPicPr>
                      <p:cNvPr id="3" name="Objet 2" hidden="1">
                        <a:extLst>
                          <a:ext uri="{FF2B5EF4-FFF2-40B4-BE49-F238E27FC236}">
                            <a16:creationId xmlns:a16="http://schemas.microsoft.com/office/drawing/2014/main" id="{7BB89C52-7215-47FB-8975-6A2FFA25037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5187B2B-3878-47DA-815E-8BB73EED8EFE}"/>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9" name="Espace réservé du numéro de diapositive 8">
            <a:extLst>
              <a:ext uri="{FF2B5EF4-FFF2-40B4-BE49-F238E27FC236}">
                <a16:creationId xmlns:a16="http://schemas.microsoft.com/office/drawing/2014/main" id="{117D3991-82D5-4923-813E-6007EFC65ED8}"/>
              </a:ext>
            </a:extLst>
          </p:cNvPr>
          <p:cNvSpPr>
            <a:spLocks noGrp="1"/>
          </p:cNvSpPr>
          <p:nvPr>
            <p:ph type="sldNum" sz="quarter" idx="14"/>
          </p:nvPr>
        </p:nvSpPr>
        <p:spPr/>
        <p:txBody>
          <a:bodyPr/>
          <a:lstStyle/>
          <a:p>
            <a:fld id="{D61AABEC-672F-4B68-B914-690DA978312C}" type="slidenum">
              <a:rPr lang="en-GB" smtClean="0"/>
              <a:pPr/>
              <a:t>‹#›</a:t>
            </a:fld>
            <a:r>
              <a:rPr lang="en-GB"/>
              <a:t> ‒ </a:t>
            </a:r>
          </a:p>
        </p:txBody>
      </p:sp>
      <p:sp>
        <p:nvSpPr>
          <p:cNvPr id="4" name="Titre 3">
            <a:extLst>
              <a:ext uri="{FF2B5EF4-FFF2-40B4-BE49-F238E27FC236}">
                <a16:creationId xmlns:a16="http://schemas.microsoft.com/office/drawing/2014/main" id="{0DC641C9-B54A-4E65-BAB2-93108534F4F0}"/>
              </a:ext>
            </a:extLst>
          </p:cNvPr>
          <p:cNvSpPr>
            <a:spLocks noGrp="1"/>
          </p:cNvSpPr>
          <p:nvPr>
            <p:ph type="title" hasCustomPrompt="1"/>
          </p:nvPr>
        </p:nvSpPr>
        <p:spPr/>
        <p:txBody>
          <a:bodyPr/>
          <a:lstStyle>
            <a:lvl1pPr>
              <a:defRPr/>
            </a:lvl1pPr>
          </a:lstStyle>
          <a:p>
            <a:r>
              <a:rPr lang="fr-FR" err="1"/>
              <a:t>Title</a:t>
            </a:r>
            <a:r>
              <a:rPr lang="fr-FR"/>
              <a:t> of the slide</a:t>
            </a:r>
          </a:p>
        </p:txBody>
      </p:sp>
      <p:sp>
        <p:nvSpPr>
          <p:cNvPr id="20" name="Text Placeholder 8">
            <a:extLst>
              <a:ext uri="{FF2B5EF4-FFF2-40B4-BE49-F238E27FC236}">
                <a16:creationId xmlns:a16="http://schemas.microsoft.com/office/drawing/2014/main" id="{72A123BC-64B8-4F7B-855D-41D9EB63A6FB}"/>
              </a:ext>
            </a:extLst>
          </p:cNvPr>
          <p:cNvSpPr>
            <a:spLocks noGrp="1"/>
          </p:cNvSpPr>
          <p:nvPr>
            <p:ph type="body" sz="quarter" idx="18"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22" name="Espace réservé du texte 4">
            <a:extLst>
              <a:ext uri="{FF2B5EF4-FFF2-40B4-BE49-F238E27FC236}">
                <a16:creationId xmlns:a16="http://schemas.microsoft.com/office/drawing/2014/main" id="{FFF7EE1B-7DB4-488B-B26D-A38B11675A8E}"/>
              </a:ext>
            </a:extLst>
          </p:cNvPr>
          <p:cNvSpPr>
            <a:spLocks noGrp="1"/>
          </p:cNvSpPr>
          <p:nvPr>
            <p:ph type="body" sz="quarter" idx="20" hasCustomPrompt="1"/>
          </p:nvPr>
        </p:nvSpPr>
        <p:spPr>
          <a:xfrm>
            <a:off x="404786" y="1993900"/>
            <a:ext cx="2378846" cy="341632"/>
          </a:xfrm>
          <a:prstGeom prst="rect">
            <a:avLst/>
          </a:prstGeom>
          <a:noFill/>
        </p:spPr>
        <p:txBody>
          <a:bodyPr lIns="72000" rIns="0" anchor="t">
            <a:spAutoFit/>
          </a:bodyPr>
          <a:lstStyle>
            <a:lvl1pPr marL="0" indent="0" algn="l">
              <a:buNone/>
              <a:defRPr b="1" cap="all" baseline="0">
                <a:solidFill>
                  <a:schemeClr val="bg2"/>
                </a:solidFill>
              </a:defRPr>
            </a:lvl1pPr>
          </a:lstStyle>
          <a:p>
            <a:pPr lvl="0"/>
            <a:r>
              <a:rPr lang="en-GB"/>
              <a:t>Title</a:t>
            </a:r>
          </a:p>
        </p:txBody>
      </p:sp>
      <p:sp>
        <p:nvSpPr>
          <p:cNvPr id="23" name="Espace réservé du texte 4">
            <a:extLst>
              <a:ext uri="{FF2B5EF4-FFF2-40B4-BE49-F238E27FC236}">
                <a16:creationId xmlns:a16="http://schemas.microsoft.com/office/drawing/2014/main" id="{96518655-1BBA-4FB9-A1A1-87676ECAF404}"/>
              </a:ext>
            </a:extLst>
          </p:cNvPr>
          <p:cNvSpPr>
            <a:spLocks noGrp="1"/>
          </p:cNvSpPr>
          <p:nvPr>
            <p:ph type="body" sz="quarter" idx="21" hasCustomPrompt="1"/>
          </p:nvPr>
        </p:nvSpPr>
        <p:spPr>
          <a:xfrm>
            <a:off x="3405979" y="1993900"/>
            <a:ext cx="2378846" cy="341632"/>
          </a:xfrm>
          <a:prstGeom prst="rect">
            <a:avLst/>
          </a:prstGeom>
          <a:noFill/>
        </p:spPr>
        <p:txBody>
          <a:bodyPr lIns="72000" rIns="0" anchor="t">
            <a:spAutoFit/>
          </a:bodyPr>
          <a:lstStyle>
            <a:lvl1pPr marL="0" indent="0" algn="l">
              <a:buNone/>
              <a:defRPr b="1" cap="all" baseline="0">
                <a:solidFill>
                  <a:schemeClr val="tx2"/>
                </a:solidFill>
              </a:defRPr>
            </a:lvl1pPr>
          </a:lstStyle>
          <a:p>
            <a:pPr lvl="0"/>
            <a:r>
              <a:rPr lang="en-GB"/>
              <a:t>Title</a:t>
            </a:r>
          </a:p>
        </p:txBody>
      </p:sp>
      <p:sp>
        <p:nvSpPr>
          <p:cNvPr id="24" name="Espace réservé du texte 4">
            <a:extLst>
              <a:ext uri="{FF2B5EF4-FFF2-40B4-BE49-F238E27FC236}">
                <a16:creationId xmlns:a16="http://schemas.microsoft.com/office/drawing/2014/main" id="{8634DFA4-CD88-4C57-A92C-47493D245D0F}"/>
              </a:ext>
            </a:extLst>
          </p:cNvPr>
          <p:cNvSpPr>
            <a:spLocks noGrp="1"/>
          </p:cNvSpPr>
          <p:nvPr>
            <p:ph type="body" sz="quarter" idx="22" hasCustomPrompt="1"/>
          </p:nvPr>
        </p:nvSpPr>
        <p:spPr>
          <a:xfrm>
            <a:off x="6407173" y="1993900"/>
            <a:ext cx="2378846" cy="338554"/>
          </a:xfrm>
          <a:prstGeom prst="rect">
            <a:avLst/>
          </a:prstGeom>
          <a:noFill/>
        </p:spPr>
        <p:txBody>
          <a:bodyPr lIns="72000" rIns="0" anchor="t">
            <a:spAutoFit/>
          </a:bodyPr>
          <a:lstStyle>
            <a:lvl1pPr marL="0" indent="0" algn="l">
              <a:buNone/>
              <a:defRPr b="1" cap="all" baseline="0">
                <a:solidFill>
                  <a:schemeClr val="accent4"/>
                </a:solidFill>
              </a:defRPr>
            </a:lvl1pPr>
          </a:lstStyle>
          <a:p>
            <a:pPr lvl="0"/>
            <a:r>
              <a:rPr lang="en-GB"/>
              <a:t>Title</a:t>
            </a:r>
          </a:p>
        </p:txBody>
      </p:sp>
      <p:sp>
        <p:nvSpPr>
          <p:cNvPr id="25" name="Espace réservé du texte 4">
            <a:extLst>
              <a:ext uri="{FF2B5EF4-FFF2-40B4-BE49-F238E27FC236}">
                <a16:creationId xmlns:a16="http://schemas.microsoft.com/office/drawing/2014/main" id="{09285BF7-E824-44DC-8939-2EEDF8EAB5ED}"/>
              </a:ext>
            </a:extLst>
          </p:cNvPr>
          <p:cNvSpPr>
            <a:spLocks noGrp="1"/>
          </p:cNvSpPr>
          <p:nvPr>
            <p:ph type="body" sz="quarter" idx="23" hasCustomPrompt="1"/>
          </p:nvPr>
        </p:nvSpPr>
        <p:spPr>
          <a:xfrm>
            <a:off x="9408368" y="1993900"/>
            <a:ext cx="2378846" cy="341632"/>
          </a:xfrm>
          <a:prstGeom prst="rect">
            <a:avLst/>
          </a:prstGeom>
          <a:noFill/>
        </p:spPr>
        <p:txBody>
          <a:bodyPr lIns="72000" rIns="0" anchor="t">
            <a:spAutoFit/>
          </a:bodyPr>
          <a:lstStyle>
            <a:lvl1pPr marL="0" indent="0" algn="l">
              <a:buNone/>
              <a:defRPr b="1" cap="all" baseline="0">
                <a:solidFill>
                  <a:schemeClr val="accent1"/>
                </a:solidFill>
              </a:defRPr>
            </a:lvl1pPr>
          </a:lstStyle>
          <a:p>
            <a:pPr lvl="0"/>
            <a:r>
              <a:rPr lang="en-GB"/>
              <a:t>Title</a:t>
            </a:r>
          </a:p>
        </p:txBody>
      </p:sp>
      <p:sp>
        <p:nvSpPr>
          <p:cNvPr id="26" name="Espace réservé du texte 15">
            <a:extLst>
              <a:ext uri="{FF2B5EF4-FFF2-40B4-BE49-F238E27FC236}">
                <a16:creationId xmlns:a16="http://schemas.microsoft.com/office/drawing/2014/main" id="{7EA390A2-E2D4-4D20-BDB9-C874325BA370}"/>
              </a:ext>
            </a:extLst>
          </p:cNvPr>
          <p:cNvSpPr>
            <a:spLocks noGrp="1"/>
          </p:cNvSpPr>
          <p:nvPr>
            <p:ph type="body" sz="quarter" idx="24" hasCustomPrompt="1"/>
          </p:nvPr>
        </p:nvSpPr>
        <p:spPr>
          <a:xfrm>
            <a:off x="404786" y="2785487"/>
            <a:ext cx="2378847" cy="1477328"/>
          </a:xfrm>
          <a:prstGeom prst="rect">
            <a:avLst/>
          </a:prstGeom>
        </p:spPr>
        <p:txBody>
          <a:bodyPr lIns="0" rIns="0">
            <a:spAutoFit/>
          </a:bodyPr>
          <a:lstStyle>
            <a:lvl1pPr>
              <a:defRPr sz="1600"/>
            </a:lvl1pPr>
            <a:lvl2pPr marL="447675" indent="-314325">
              <a:buFontTx/>
              <a:buBlip>
                <a:blip r:embed="rId7"/>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27" name="Espace réservé du texte 15">
            <a:extLst>
              <a:ext uri="{FF2B5EF4-FFF2-40B4-BE49-F238E27FC236}">
                <a16:creationId xmlns:a16="http://schemas.microsoft.com/office/drawing/2014/main" id="{1564D801-B0E6-43C3-8B94-0E89FD96100D}"/>
              </a:ext>
            </a:extLst>
          </p:cNvPr>
          <p:cNvSpPr>
            <a:spLocks noGrp="1"/>
          </p:cNvSpPr>
          <p:nvPr>
            <p:ph type="body" sz="quarter" idx="25" hasCustomPrompt="1"/>
          </p:nvPr>
        </p:nvSpPr>
        <p:spPr>
          <a:xfrm>
            <a:off x="3405979" y="2785487"/>
            <a:ext cx="2378847" cy="1477328"/>
          </a:xfrm>
          <a:prstGeom prst="rect">
            <a:avLst/>
          </a:prstGeom>
        </p:spPr>
        <p:txBody>
          <a:bodyPr lIns="0" rIns="0">
            <a:spAutoFit/>
          </a:bodyPr>
          <a:lstStyle>
            <a:lvl1pPr>
              <a:defRPr sz="1600"/>
            </a:lvl1pPr>
            <a:lvl2pPr marL="447675" indent="-314325">
              <a:buFontTx/>
              <a:buBlip>
                <a:blip r:embed="rId8"/>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28" name="Espace réservé du texte 15">
            <a:extLst>
              <a:ext uri="{FF2B5EF4-FFF2-40B4-BE49-F238E27FC236}">
                <a16:creationId xmlns:a16="http://schemas.microsoft.com/office/drawing/2014/main" id="{461F3D26-7698-4382-817D-06AE9A8CDF0C}"/>
              </a:ext>
            </a:extLst>
          </p:cNvPr>
          <p:cNvSpPr>
            <a:spLocks noGrp="1"/>
          </p:cNvSpPr>
          <p:nvPr>
            <p:ph type="body" sz="quarter" idx="26" hasCustomPrompt="1"/>
          </p:nvPr>
        </p:nvSpPr>
        <p:spPr>
          <a:xfrm>
            <a:off x="6407172" y="2785487"/>
            <a:ext cx="2378847" cy="1477328"/>
          </a:xfrm>
          <a:prstGeom prst="rect">
            <a:avLst/>
          </a:prstGeom>
        </p:spPr>
        <p:txBody>
          <a:bodyPr lIns="0" rIns="0">
            <a:spAutoFit/>
          </a:bodyPr>
          <a:lstStyle>
            <a:lvl1pPr>
              <a:defRPr sz="1600"/>
            </a:lvl1pPr>
            <a:lvl2pPr marL="447675" indent="-314325">
              <a:buFontTx/>
              <a:buBlip>
                <a:blip r:embed="rId9"/>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29" name="Espace réservé du texte 15">
            <a:extLst>
              <a:ext uri="{FF2B5EF4-FFF2-40B4-BE49-F238E27FC236}">
                <a16:creationId xmlns:a16="http://schemas.microsoft.com/office/drawing/2014/main" id="{B611E923-D3EE-49B7-A936-85891DEAA76C}"/>
              </a:ext>
            </a:extLst>
          </p:cNvPr>
          <p:cNvSpPr>
            <a:spLocks noGrp="1"/>
          </p:cNvSpPr>
          <p:nvPr>
            <p:ph type="body" sz="quarter" idx="27" hasCustomPrompt="1"/>
          </p:nvPr>
        </p:nvSpPr>
        <p:spPr>
          <a:xfrm>
            <a:off x="9408367" y="2785487"/>
            <a:ext cx="2378847" cy="1477328"/>
          </a:xfrm>
          <a:prstGeom prst="rect">
            <a:avLst/>
          </a:prstGeom>
        </p:spPr>
        <p:txBody>
          <a:bodyPr lIns="0" rIns="0">
            <a:spAutoFit/>
          </a:bodyPr>
          <a:lstStyle>
            <a:lvl1pPr>
              <a:defRPr sz="1600"/>
            </a:lvl1pPr>
            <a:lvl2pPr marL="447675" indent="-314325">
              <a:buFontTx/>
              <a:buBlip>
                <a:blip r:embed="rId10"/>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cxnSp>
        <p:nvCxnSpPr>
          <p:cNvPr id="30" name="Straight Connector 35">
            <a:extLst>
              <a:ext uri="{FF2B5EF4-FFF2-40B4-BE49-F238E27FC236}">
                <a16:creationId xmlns:a16="http://schemas.microsoft.com/office/drawing/2014/main" id="{F37A373E-B0C6-4A3A-88BD-3C093DFFB918}"/>
              </a:ext>
            </a:extLst>
          </p:cNvPr>
          <p:cNvCxnSpPr>
            <a:cxnSpLocks/>
          </p:cNvCxnSpPr>
          <p:nvPr userDrawn="1"/>
        </p:nvCxnSpPr>
        <p:spPr>
          <a:xfrm flipV="1">
            <a:off x="3094806"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1" name="Straight Connector 35">
            <a:extLst>
              <a:ext uri="{FF2B5EF4-FFF2-40B4-BE49-F238E27FC236}">
                <a16:creationId xmlns:a16="http://schemas.microsoft.com/office/drawing/2014/main" id="{0BDAA492-5340-46F7-A09D-5F68BE925AB6}"/>
              </a:ext>
            </a:extLst>
          </p:cNvPr>
          <p:cNvCxnSpPr>
            <a:cxnSpLocks/>
          </p:cNvCxnSpPr>
          <p:nvPr userDrawn="1"/>
        </p:nvCxnSpPr>
        <p:spPr>
          <a:xfrm flipV="1">
            <a:off x="6095999"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2" name="Straight Connector 35">
            <a:extLst>
              <a:ext uri="{FF2B5EF4-FFF2-40B4-BE49-F238E27FC236}">
                <a16:creationId xmlns:a16="http://schemas.microsoft.com/office/drawing/2014/main" id="{8EDA2254-B51E-42A4-9F98-3E60FD4D7E0B}"/>
              </a:ext>
            </a:extLst>
          </p:cNvPr>
          <p:cNvCxnSpPr>
            <a:cxnSpLocks/>
          </p:cNvCxnSpPr>
          <p:nvPr userDrawn="1"/>
        </p:nvCxnSpPr>
        <p:spPr>
          <a:xfrm flipV="1">
            <a:off x="9097192"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33" name="Cadre 32">
            <a:extLst>
              <a:ext uri="{FF2B5EF4-FFF2-40B4-BE49-F238E27FC236}">
                <a16:creationId xmlns:a16="http://schemas.microsoft.com/office/drawing/2014/main" id="{A212F427-1752-4AF4-86EE-581E8AB69C8B}"/>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1" name="Text Placeholder 5">
            <a:extLst>
              <a:ext uri="{FF2B5EF4-FFF2-40B4-BE49-F238E27FC236}">
                <a16:creationId xmlns:a16="http://schemas.microsoft.com/office/drawing/2014/main" id="{B25DC3F6-601C-4FCA-83CC-29DB0FC6A8F0}"/>
              </a:ext>
            </a:extLst>
          </p:cNvPr>
          <p:cNvSpPr>
            <a:spLocks noGrp="1"/>
          </p:cNvSpPr>
          <p:nvPr>
            <p:ph type="body" sz="quarter" idx="15"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tx2"/>
                </a:solidFill>
              </a:defRPr>
            </a:lvl1pPr>
          </a:lstStyle>
          <a:p>
            <a:pPr lvl="0"/>
            <a:r>
              <a:rPr lang="en-GB"/>
              <a:t>Subtitle of the slide</a:t>
            </a:r>
          </a:p>
        </p:txBody>
      </p:sp>
    </p:spTree>
    <p:extLst>
      <p:ext uri="{BB962C8B-B14F-4D97-AF65-F5344CB8AC3E}">
        <p14:creationId xmlns:p14="http://schemas.microsoft.com/office/powerpoint/2010/main" val="689519699"/>
      </p:ext>
    </p:extLst>
  </p:cSld>
  <p:clrMapOvr>
    <a:masterClrMapping/>
  </p:clrMapOvr>
  <p:extLst>
    <p:ext uri="{DCECCB84-F9BA-43D5-87BE-67443E8EF086}">
      <p15:sldGuideLst xmlns:p15="http://schemas.microsoft.com/office/powerpoint/2012/main">
        <p15:guide id="1" pos="247">
          <p15:clr>
            <a:srgbClr val="F26B43"/>
          </p15:clr>
        </p15:guide>
        <p15:guide id="2" pos="7427">
          <p15:clr>
            <a:srgbClr val="F26B43"/>
          </p15:clr>
        </p15:guide>
        <p15:guide id="3" orient="horz" pos="232">
          <p15:clr>
            <a:srgbClr val="F26B43"/>
          </p15:clr>
        </p15:guide>
        <p15:guide id="4" orient="horz" pos="600">
          <p15:clr>
            <a:srgbClr val="F26B43"/>
          </p15:clr>
        </p15:guide>
        <p15:guide id="5" orient="horz" pos="3906">
          <p15:clr>
            <a:srgbClr val="F26B43"/>
          </p15:clr>
        </p15:guide>
        <p15:guide id="6" orient="horz" pos="4156">
          <p15:clr>
            <a:srgbClr val="F26B43"/>
          </p15:clr>
        </p15:guide>
        <p15:guide id="7" pos="306">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4 columns with colored titles [V2] with dividers">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7BB89C52-7215-47FB-8975-6A2FFA250370}"/>
              </a:ext>
            </a:extLst>
          </p:cNvPr>
          <p:cNvGraphicFramePr>
            <a:graphicFrameLocks noChangeAspect="1"/>
          </p:cNvGraphicFramePr>
          <p:nvPr userDrawn="1">
            <p:custDataLst>
              <p:tags r:id="rId2"/>
            </p:custDataLst>
            <p:extLst>
              <p:ext uri="{D42A27DB-BD31-4B8C-83A1-F6EECF244321}">
                <p14:modId xmlns:p14="http://schemas.microsoft.com/office/powerpoint/2010/main" val="183731784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7375" name="Diapositive think-cell" r:id="rId5" imgW="532" imgH="530" progId="TCLayout.ActiveDocument.1">
                  <p:embed/>
                </p:oleObj>
              </mc:Choice>
              <mc:Fallback>
                <p:oleObj name="Diapositive think-cell" r:id="rId5" imgW="532" imgH="530" progId="TCLayout.ActiveDocument.1">
                  <p:embed/>
                  <p:pic>
                    <p:nvPicPr>
                      <p:cNvPr id="3" name="Objet 2" hidden="1">
                        <a:extLst>
                          <a:ext uri="{FF2B5EF4-FFF2-40B4-BE49-F238E27FC236}">
                            <a16:creationId xmlns:a16="http://schemas.microsoft.com/office/drawing/2014/main" id="{7BB89C52-7215-47FB-8975-6A2FFA25037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5187B2B-3878-47DA-815E-8BB73EED8EFE}"/>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9" name="Espace réservé du numéro de diapositive 8">
            <a:extLst>
              <a:ext uri="{FF2B5EF4-FFF2-40B4-BE49-F238E27FC236}">
                <a16:creationId xmlns:a16="http://schemas.microsoft.com/office/drawing/2014/main" id="{117D3991-82D5-4923-813E-6007EFC65ED8}"/>
              </a:ext>
            </a:extLst>
          </p:cNvPr>
          <p:cNvSpPr>
            <a:spLocks noGrp="1"/>
          </p:cNvSpPr>
          <p:nvPr>
            <p:ph type="sldNum" sz="quarter" idx="14"/>
          </p:nvPr>
        </p:nvSpPr>
        <p:spPr/>
        <p:txBody>
          <a:bodyPr/>
          <a:lstStyle/>
          <a:p>
            <a:fld id="{D61AABEC-672F-4B68-B914-690DA978312C}" type="slidenum">
              <a:rPr lang="en-GB" smtClean="0"/>
              <a:pPr/>
              <a:t>‹#›</a:t>
            </a:fld>
            <a:r>
              <a:rPr lang="en-GB"/>
              <a:t> ‒ </a:t>
            </a:r>
          </a:p>
        </p:txBody>
      </p:sp>
      <p:sp>
        <p:nvSpPr>
          <p:cNvPr id="4" name="Titre 3">
            <a:extLst>
              <a:ext uri="{FF2B5EF4-FFF2-40B4-BE49-F238E27FC236}">
                <a16:creationId xmlns:a16="http://schemas.microsoft.com/office/drawing/2014/main" id="{0DC641C9-B54A-4E65-BAB2-93108534F4F0}"/>
              </a:ext>
            </a:extLst>
          </p:cNvPr>
          <p:cNvSpPr>
            <a:spLocks noGrp="1"/>
          </p:cNvSpPr>
          <p:nvPr>
            <p:ph type="title" hasCustomPrompt="1"/>
          </p:nvPr>
        </p:nvSpPr>
        <p:spPr/>
        <p:txBody>
          <a:bodyPr/>
          <a:lstStyle>
            <a:lvl1pPr>
              <a:defRPr/>
            </a:lvl1pPr>
          </a:lstStyle>
          <a:p>
            <a:r>
              <a:rPr lang="fr-FR" err="1"/>
              <a:t>Title</a:t>
            </a:r>
            <a:r>
              <a:rPr lang="fr-FR"/>
              <a:t> of the slide</a:t>
            </a:r>
          </a:p>
        </p:txBody>
      </p:sp>
      <p:sp>
        <p:nvSpPr>
          <p:cNvPr id="20" name="Text Placeholder 8">
            <a:extLst>
              <a:ext uri="{FF2B5EF4-FFF2-40B4-BE49-F238E27FC236}">
                <a16:creationId xmlns:a16="http://schemas.microsoft.com/office/drawing/2014/main" id="{3DAB39EE-A592-42CC-A3A7-B1D1A851EA3B}"/>
              </a:ext>
            </a:extLst>
          </p:cNvPr>
          <p:cNvSpPr>
            <a:spLocks noGrp="1"/>
          </p:cNvSpPr>
          <p:nvPr>
            <p:ph type="body" sz="quarter" idx="18"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22" name="Espace réservé du texte 4">
            <a:extLst>
              <a:ext uri="{FF2B5EF4-FFF2-40B4-BE49-F238E27FC236}">
                <a16:creationId xmlns:a16="http://schemas.microsoft.com/office/drawing/2014/main" id="{5FBBBE71-038F-47FD-AA2F-DDF7087FA884}"/>
              </a:ext>
            </a:extLst>
          </p:cNvPr>
          <p:cNvSpPr>
            <a:spLocks noGrp="1"/>
          </p:cNvSpPr>
          <p:nvPr>
            <p:ph type="body" sz="quarter" idx="20" hasCustomPrompt="1"/>
          </p:nvPr>
        </p:nvSpPr>
        <p:spPr>
          <a:xfrm>
            <a:off x="404786" y="1993900"/>
            <a:ext cx="2378846" cy="341632"/>
          </a:xfrm>
          <a:prstGeom prst="rect">
            <a:avLst/>
          </a:prstGeom>
          <a:noFill/>
        </p:spPr>
        <p:txBody>
          <a:bodyPr lIns="72000" rIns="0" anchor="t">
            <a:spAutoFit/>
          </a:bodyPr>
          <a:lstStyle>
            <a:lvl1pPr marL="0" indent="0" algn="l">
              <a:buNone/>
              <a:defRPr b="1" cap="all" baseline="0">
                <a:solidFill>
                  <a:schemeClr val="bg2"/>
                </a:solidFill>
              </a:defRPr>
            </a:lvl1pPr>
          </a:lstStyle>
          <a:p>
            <a:pPr lvl="0"/>
            <a:r>
              <a:rPr lang="en-GB"/>
              <a:t>Title</a:t>
            </a:r>
          </a:p>
        </p:txBody>
      </p:sp>
      <p:sp>
        <p:nvSpPr>
          <p:cNvPr id="23" name="Espace réservé du texte 4">
            <a:extLst>
              <a:ext uri="{FF2B5EF4-FFF2-40B4-BE49-F238E27FC236}">
                <a16:creationId xmlns:a16="http://schemas.microsoft.com/office/drawing/2014/main" id="{019C832B-ADC5-4655-A9BB-B9E27C49AAA6}"/>
              </a:ext>
            </a:extLst>
          </p:cNvPr>
          <p:cNvSpPr>
            <a:spLocks noGrp="1"/>
          </p:cNvSpPr>
          <p:nvPr>
            <p:ph type="body" sz="quarter" idx="21" hasCustomPrompt="1"/>
          </p:nvPr>
        </p:nvSpPr>
        <p:spPr>
          <a:xfrm>
            <a:off x="3405979" y="1993900"/>
            <a:ext cx="2378846" cy="341632"/>
          </a:xfrm>
          <a:prstGeom prst="rect">
            <a:avLst/>
          </a:prstGeom>
          <a:noFill/>
        </p:spPr>
        <p:txBody>
          <a:bodyPr lIns="72000" rIns="0" anchor="t">
            <a:spAutoFit/>
          </a:bodyPr>
          <a:lstStyle>
            <a:lvl1pPr marL="0" indent="0" algn="l">
              <a:buNone/>
              <a:defRPr b="1" cap="all" baseline="0">
                <a:solidFill>
                  <a:schemeClr val="tx2"/>
                </a:solidFill>
              </a:defRPr>
            </a:lvl1pPr>
          </a:lstStyle>
          <a:p>
            <a:pPr lvl="0"/>
            <a:r>
              <a:rPr lang="en-GB"/>
              <a:t>Title</a:t>
            </a:r>
          </a:p>
        </p:txBody>
      </p:sp>
      <p:sp>
        <p:nvSpPr>
          <p:cNvPr id="24" name="Espace réservé du texte 4">
            <a:extLst>
              <a:ext uri="{FF2B5EF4-FFF2-40B4-BE49-F238E27FC236}">
                <a16:creationId xmlns:a16="http://schemas.microsoft.com/office/drawing/2014/main" id="{33B8FF24-5350-4358-8A61-01E632CBA034}"/>
              </a:ext>
            </a:extLst>
          </p:cNvPr>
          <p:cNvSpPr>
            <a:spLocks noGrp="1"/>
          </p:cNvSpPr>
          <p:nvPr>
            <p:ph type="body" sz="quarter" idx="22" hasCustomPrompt="1"/>
          </p:nvPr>
        </p:nvSpPr>
        <p:spPr>
          <a:xfrm>
            <a:off x="6407173" y="1993900"/>
            <a:ext cx="2378846" cy="338554"/>
          </a:xfrm>
          <a:prstGeom prst="rect">
            <a:avLst/>
          </a:prstGeom>
          <a:noFill/>
        </p:spPr>
        <p:txBody>
          <a:bodyPr lIns="72000" rIns="0" anchor="t">
            <a:spAutoFit/>
          </a:bodyPr>
          <a:lstStyle>
            <a:lvl1pPr marL="0" indent="0" algn="l">
              <a:buNone/>
              <a:defRPr b="1" cap="all" baseline="0">
                <a:solidFill>
                  <a:schemeClr val="accent3"/>
                </a:solidFill>
              </a:defRPr>
            </a:lvl1pPr>
          </a:lstStyle>
          <a:p>
            <a:pPr lvl="0"/>
            <a:r>
              <a:rPr lang="en-GB"/>
              <a:t>Title</a:t>
            </a:r>
          </a:p>
        </p:txBody>
      </p:sp>
      <p:sp>
        <p:nvSpPr>
          <p:cNvPr id="25" name="Espace réservé du texte 4">
            <a:extLst>
              <a:ext uri="{FF2B5EF4-FFF2-40B4-BE49-F238E27FC236}">
                <a16:creationId xmlns:a16="http://schemas.microsoft.com/office/drawing/2014/main" id="{F6A611CF-4A0C-414F-97D1-05D2E00D9491}"/>
              </a:ext>
            </a:extLst>
          </p:cNvPr>
          <p:cNvSpPr>
            <a:spLocks noGrp="1"/>
          </p:cNvSpPr>
          <p:nvPr>
            <p:ph type="body" sz="quarter" idx="23" hasCustomPrompt="1"/>
          </p:nvPr>
        </p:nvSpPr>
        <p:spPr>
          <a:xfrm>
            <a:off x="9408368" y="1993900"/>
            <a:ext cx="2378846" cy="341632"/>
          </a:xfrm>
          <a:prstGeom prst="rect">
            <a:avLst/>
          </a:prstGeom>
          <a:noFill/>
        </p:spPr>
        <p:txBody>
          <a:bodyPr lIns="72000" rIns="0" anchor="t">
            <a:spAutoFit/>
          </a:bodyPr>
          <a:lstStyle>
            <a:lvl1pPr marL="0" indent="0" algn="l">
              <a:buNone/>
              <a:defRPr b="1" cap="all" baseline="0">
                <a:solidFill>
                  <a:schemeClr val="accent1"/>
                </a:solidFill>
              </a:defRPr>
            </a:lvl1pPr>
          </a:lstStyle>
          <a:p>
            <a:pPr lvl="0"/>
            <a:r>
              <a:rPr lang="en-GB"/>
              <a:t>Title</a:t>
            </a:r>
          </a:p>
        </p:txBody>
      </p:sp>
      <p:sp>
        <p:nvSpPr>
          <p:cNvPr id="26" name="Espace réservé du texte 15">
            <a:extLst>
              <a:ext uri="{FF2B5EF4-FFF2-40B4-BE49-F238E27FC236}">
                <a16:creationId xmlns:a16="http://schemas.microsoft.com/office/drawing/2014/main" id="{14D079C5-56C5-4829-9279-B9D159053C09}"/>
              </a:ext>
            </a:extLst>
          </p:cNvPr>
          <p:cNvSpPr>
            <a:spLocks noGrp="1"/>
          </p:cNvSpPr>
          <p:nvPr>
            <p:ph type="body" sz="quarter" idx="24" hasCustomPrompt="1"/>
          </p:nvPr>
        </p:nvSpPr>
        <p:spPr>
          <a:xfrm>
            <a:off x="404786" y="2785487"/>
            <a:ext cx="2378847" cy="1477328"/>
          </a:xfrm>
          <a:prstGeom prst="rect">
            <a:avLst/>
          </a:prstGeom>
        </p:spPr>
        <p:txBody>
          <a:bodyPr lIns="0" rIns="0">
            <a:spAutoFit/>
          </a:bodyPr>
          <a:lstStyle>
            <a:lvl1pPr>
              <a:defRPr sz="1600"/>
            </a:lvl1pPr>
            <a:lvl2pPr marL="447675" indent="-314325">
              <a:buFontTx/>
              <a:buBlip>
                <a:blip r:embed="rId7"/>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27" name="Espace réservé du texte 15">
            <a:extLst>
              <a:ext uri="{FF2B5EF4-FFF2-40B4-BE49-F238E27FC236}">
                <a16:creationId xmlns:a16="http://schemas.microsoft.com/office/drawing/2014/main" id="{A8B2B706-3906-4253-B6DB-A7C2AFD16B11}"/>
              </a:ext>
            </a:extLst>
          </p:cNvPr>
          <p:cNvSpPr>
            <a:spLocks noGrp="1"/>
          </p:cNvSpPr>
          <p:nvPr>
            <p:ph type="body" sz="quarter" idx="25" hasCustomPrompt="1"/>
          </p:nvPr>
        </p:nvSpPr>
        <p:spPr>
          <a:xfrm>
            <a:off x="3405979" y="2785487"/>
            <a:ext cx="2378847" cy="1477328"/>
          </a:xfrm>
          <a:prstGeom prst="rect">
            <a:avLst/>
          </a:prstGeom>
        </p:spPr>
        <p:txBody>
          <a:bodyPr lIns="0" rIns="0">
            <a:spAutoFit/>
          </a:bodyPr>
          <a:lstStyle>
            <a:lvl1pPr>
              <a:defRPr sz="1600"/>
            </a:lvl1pPr>
            <a:lvl2pPr marL="447675" indent="-314325">
              <a:buFontTx/>
              <a:buBlip>
                <a:blip r:embed="rId8"/>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28" name="Espace réservé du texte 15">
            <a:extLst>
              <a:ext uri="{FF2B5EF4-FFF2-40B4-BE49-F238E27FC236}">
                <a16:creationId xmlns:a16="http://schemas.microsoft.com/office/drawing/2014/main" id="{829361D3-585B-4494-AC11-E01E8991D2BE}"/>
              </a:ext>
            </a:extLst>
          </p:cNvPr>
          <p:cNvSpPr>
            <a:spLocks noGrp="1"/>
          </p:cNvSpPr>
          <p:nvPr>
            <p:ph type="body" sz="quarter" idx="26" hasCustomPrompt="1"/>
          </p:nvPr>
        </p:nvSpPr>
        <p:spPr>
          <a:xfrm>
            <a:off x="6407172" y="2785487"/>
            <a:ext cx="2378847" cy="1477328"/>
          </a:xfrm>
          <a:prstGeom prst="rect">
            <a:avLst/>
          </a:prstGeom>
        </p:spPr>
        <p:txBody>
          <a:bodyPr lIns="0" rIns="0">
            <a:spAutoFit/>
          </a:bodyPr>
          <a:lstStyle>
            <a:lvl1pPr>
              <a:defRPr sz="1600"/>
            </a:lvl1pPr>
            <a:lvl2pPr marL="447675" indent="-314325">
              <a:buFontTx/>
              <a:buBlip>
                <a:blip r:embed="rId9"/>
              </a:buBlip>
              <a:defRPr lang="en-GB" sz="1600" kern="1200" dirty="0">
                <a:solidFill>
                  <a:schemeClr val="tx1"/>
                </a:solidFill>
                <a:latin typeface="+mn-lt"/>
                <a:ea typeface="+mn-ea"/>
                <a:cs typeface="+mn-cs"/>
              </a:defRPr>
            </a:lvl2pPr>
            <a:lvl3pPr>
              <a:defRPr sz="1400"/>
            </a:lvl3pPr>
            <a:lvl4pPr>
              <a:defRPr sz="1600"/>
            </a:lvl4pPr>
            <a:lvl5pPr>
              <a:defRPr sz="1600"/>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10"/>
              </a:buBlip>
            </a:pPr>
            <a:r>
              <a:rPr lang="en-GB"/>
              <a:t>Second level</a:t>
            </a:r>
          </a:p>
          <a:p>
            <a:pPr lvl="2"/>
            <a:r>
              <a:rPr lang="en-GB"/>
              <a:t>Third level</a:t>
            </a:r>
          </a:p>
        </p:txBody>
      </p:sp>
      <p:sp>
        <p:nvSpPr>
          <p:cNvPr id="29" name="Espace réservé du texte 15">
            <a:extLst>
              <a:ext uri="{FF2B5EF4-FFF2-40B4-BE49-F238E27FC236}">
                <a16:creationId xmlns:a16="http://schemas.microsoft.com/office/drawing/2014/main" id="{432D91E9-DE40-4B4D-9E1B-9DBA866F3398}"/>
              </a:ext>
            </a:extLst>
          </p:cNvPr>
          <p:cNvSpPr>
            <a:spLocks noGrp="1"/>
          </p:cNvSpPr>
          <p:nvPr>
            <p:ph type="body" sz="quarter" idx="27" hasCustomPrompt="1"/>
          </p:nvPr>
        </p:nvSpPr>
        <p:spPr>
          <a:xfrm>
            <a:off x="9408367" y="2785487"/>
            <a:ext cx="2378847" cy="1477328"/>
          </a:xfrm>
          <a:prstGeom prst="rect">
            <a:avLst/>
          </a:prstGeom>
        </p:spPr>
        <p:txBody>
          <a:bodyPr lIns="0" rIns="0">
            <a:spAutoFit/>
          </a:bodyPr>
          <a:lstStyle>
            <a:lvl1pPr>
              <a:defRPr sz="1600"/>
            </a:lvl1pPr>
            <a:lvl2pPr marL="447675" indent="-314325">
              <a:buFontTx/>
              <a:buBlip>
                <a:blip r:embed="rId11"/>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cxnSp>
        <p:nvCxnSpPr>
          <p:cNvPr id="30" name="Straight Connector 35">
            <a:extLst>
              <a:ext uri="{FF2B5EF4-FFF2-40B4-BE49-F238E27FC236}">
                <a16:creationId xmlns:a16="http://schemas.microsoft.com/office/drawing/2014/main" id="{4D161E9A-7872-4440-9E61-28B41BBA4C74}"/>
              </a:ext>
            </a:extLst>
          </p:cNvPr>
          <p:cNvCxnSpPr>
            <a:cxnSpLocks/>
          </p:cNvCxnSpPr>
          <p:nvPr userDrawn="1"/>
        </p:nvCxnSpPr>
        <p:spPr>
          <a:xfrm flipV="1">
            <a:off x="3094806"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1" name="Straight Connector 35">
            <a:extLst>
              <a:ext uri="{FF2B5EF4-FFF2-40B4-BE49-F238E27FC236}">
                <a16:creationId xmlns:a16="http://schemas.microsoft.com/office/drawing/2014/main" id="{CBF43B31-2F37-4F9B-ABAB-B30C401656C8}"/>
              </a:ext>
            </a:extLst>
          </p:cNvPr>
          <p:cNvCxnSpPr>
            <a:cxnSpLocks/>
          </p:cNvCxnSpPr>
          <p:nvPr userDrawn="1"/>
        </p:nvCxnSpPr>
        <p:spPr>
          <a:xfrm flipV="1">
            <a:off x="6095999"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32" name="Straight Connector 35">
            <a:extLst>
              <a:ext uri="{FF2B5EF4-FFF2-40B4-BE49-F238E27FC236}">
                <a16:creationId xmlns:a16="http://schemas.microsoft.com/office/drawing/2014/main" id="{29B91B6C-BAB5-4232-87EA-0EA2E4093CD3}"/>
              </a:ext>
            </a:extLst>
          </p:cNvPr>
          <p:cNvCxnSpPr>
            <a:cxnSpLocks/>
          </p:cNvCxnSpPr>
          <p:nvPr userDrawn="1"/>
        </p:nvCxnSpPr>
        <p:spPr>
          <a:xfrm flipV="1">
            <a:off x="9097192"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33" name="Cadre 32">
            <a:extLst>
              <a:ext uri="{FF2B5EF4-FFF2-40B4-BE49-F238E27FC236}">
                <a16:creationId xmlns:a16="http://schemas.microsoft.com/office/drawing/2014/main" id="{CAFBA9EB-068D-4D30-BD0A-3F25A7908937}"/>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1" name="Text Placeholder 5">
            <a:extLst>
              <a:ext uri="{FF2B5EF4-FFF2-40B4-BE49-F238E27FC236}">
                <a16:creationId xmlns:a16="http://schemas.microsoft.com/office/drawing/2014/main" id="{11AF9E57-26F4-4C2A-A3E6-651DA79602F8}"/>
              </a:ext>
            </a:extLst>
          </p:cNvPr>
          <p:cNvSpPr>
            <a:spLocks noGrp="1"/>
          </p:cNvSpPr>
          <p:nvPr>
            <p:ph type="body" sz="quarter" idx="15"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tx2"/>
                </a:solidFill>
              </a:defRPr>
            </a:lvl1pPr>
          </a:lstStyle>
          <a:p>
            <a:pPr lvl="0"/>
            <a:r>
              <a:rPr lang="en-GB"/>
              <a:t>Subtitle of the slide</a:t>
            </a:r>
          </a:p>
        </p:txBody>
      </p:sp>
    </p:spTree>
    <p:extLst>
      <p:ext uri="{BB962C8B-B14F-4D97-AF65-F5344CB8AC3E}">
        <p14:creationId xmlns:p14="http://schemas.microsoft.com/office/powerpoint/2010/main" val="504603063"/>
      </p:ext>
    </p:extLst>
  </p:cSld>
  <p:clrMapOvr>
    <a:masterClrMapping/>
  </p:clrMapOvr>
  <p:extLst>
    <p:ext uri="{DCECCB84-F9BA-43D5-87BE-67443E8EF086}">
      <p15:sldGuideLst xmlns:p15="http://schemas.microsoft.com/office/powerpoint/2012/main">
        <p15:guide id="1" pos="247">
          <p15:clr>
            <a:srgbClr val="F26B43"/>
          </p15:clr>
        </p15:guide>
        <p15:guide id="2" pos="7427">
          <p15:clr>
            <a:srgbClr val="F26B43"/>
          </p15:clr>
        </p15:guide>
        <p15:guide id="3" orient="horz" pos="232">
          <p15:clr>
            <a:srgbClr val="F26B43"/>
          </p15:clr>
        </p15:guide>
        <p15:guide id="4" orient="horz" pos="600">
          <p15:clr>
            <a:srgbClr val="F26B43"/>
          </p15:clr>
        </p15:guide>
        <p15:guide id="5" orient="horz" pos="3906">
          <p15:clr>
            <a:srgbClr val="F26B43"/>
          </p15:clr>
        </p15:guide>
        <p15:guide id="6" orient="horz" pos="4156">
          <p15:clr>
            <a:srgbClr val="F26B43"/>
          </p15:clr>
        </p15:guide>
        <p15:guide id="7" pos="306">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3 columns with colored titles">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7BB89C52-7215-47FB-8975-6A2FFA250370}"/>
              </a:ext>
            </a:extLst>
          </p:cNvPr>
          <p:cNvGraphicFramePr>
            <a:graphicFrameLocks noChangeAspect="1"/>
          </p:cNvGraphicFramePr>
          <p:nvPr userDrawn="1">
            <p:custDataLst>
              <p:tags r:id="rId2"/>
            </p:custDataLst>
            <p:extLst>
              <p:ext uri="{D42A27DB-BD31-4B8C-83A1-F6EECF244321}">
                <p14:modId xmlns:p14="http://schemas.microsoft.com/office/powerpoint/2010/main" val="8544466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8399" name="Diapositive think-cell" r:id="rId5" imgW="532" imgH="530" progId="TCLayout.ActiveDocument.1">
                  <p:embed/>
                </p:oleObj>
              </mc:Choice>
              <mc:Fallback>
                <p:oleObj name="Diapositive think-cell" r:id="rId5" imgW="532" imgH="530" progId="TCLayout.ActiveDocument.1">
                  <p:embed/>
                  <p:pic>
                    <p:nvPicPr>
                      <p:cNvPr id="3" name="Objet 2" hidden="1">
                        <a:extLst>
                          <a:ext uri="{FF2B5EF4-FFF2-40B4-BE49-F238E27FC236}">
                            <a16:creationId xmlns:a16="http://schemas.microsoft.com/office/drawing/2014/main" id="{7BB89C52-7215-47FB-8975-6A2FFA25037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5187B2B-3878-47DA-815E-8BB73EED8EFE}"/>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9" name="Espace réservé du numéro de diapositive 8">
            <a:extLst>
              <a:ext uri="{FF2B5EF4-FFF2-40B4-BE49-F238E27FC236}">
                <a16:creationId xmlns:a16="http://schemas.microsoft.com/office/drawing/2014/main" id="{117D3991-82D5-4923-813E-6007EFC65ED8}"/>
              </a:ext>
            </a:extLst>
          </p:cNvPr>
          <p:cNvSpPr>
            <a:spLocks noGrp="1"/>
          </p:cNvSpPr>
          <p:nvPr>
            <p:ph type="sldNum" sz="quarter" idx="14"/>
          </p:nvPr>
        </p:nvSpPr>
        <p:spPr/>
        <p:txBody>
          <a:bodyPr/>
          <a:lstStyle/>
          <a:p>
            <a:fld id="{D61AABEC-672F-4B68-B914-690DA978312C}" type="slidenum">
              <a:rPr lang="en-GB" smtClean="0"/>
              <a:pPr/>
              <a:t>‹#›</a:t>
            </a:fld>
            <a:r>
              <a:rPr lang="en-GB"/>
              <a:t> ‒ </a:t>
            </a:r>
          </a:p>
        </p:txBody>
      </p:sp>
      <p:sp>
        <p:nvSpPr>
          <p:cNvPr id="16" name="Espace réservé du texte 15">
            <a:extLst>
              <a:ext uri="{FF2B5EF4-FFF2-40B4-BE49-F238E27FC236}">
                <a16:creationId xmlns:a16="http://schemas.microsoft.com/office/drawing/2014/main" id="{2D19A821-9323-436D-9BBA-EF55905E3049}"/>
              </a:ext>
            </a:extLst>
          </p:cNvPr>
          <p:cNvSpPr>
            <a:spLocks noGrp="1"/>
          </p:cNvSpPr>
          <p:nvPr>
            <p:ph type="body" sz="quarter" idx="24" hasCustomPrompt="1"/>
          </p:nvPr>
        </p:nvSpPr>
        <p:spPr>
          <a:xfrm>
            <a:off x="396180" y="2785487"/>
            <a:ext cx="3195010" cy="1231106"/>
          </a:xfrm>
          <a:prstGeom prst="rect">
            <a:avLst/>
          </a:prstGeom>
        </p:spPr>
        <p:txBody>
          <a:bodyPr wrap="square" lIns="0" rIns="0">
            <a:spAutoFit/>
          </a:bodyPr>
          <a:lstStyle>
            <a:lvl1pPr>
              <a:defRPr sz="1600"/>
            </a:lvl1pPr>
            <a:lvl2pPr marL="447675" indent="-314325">
              <a:buFontTx/>
              <a:buBlip>
                <a:blip r:embed="rId7"/>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17" name="Espace réservé du texte 15">
            <a:extLst>
              <a:ext uri="{FF2B5EF4-FFF2-40B4-BE49-F238E27FC236}">
                <a16:creationId xmlns:a16="http://schemas.microsoft.com/office/drawing/2014/main" id="{8F509378-7F96-4CC3-B445-AFDF4E8F71BC}"/>
              </a:ext>
            </a:extLst>
          </p:cNvPr>
          <p:cNvSpPr>
            <a:spLocks noGrp="1"/>
          </p:cNvSpPr>
          <p:nvPr>
            <p:ph type="body" sz="quarter" idx="25" hasCustomPrompt="1"/>
          </p:nvPr>
        </p:nvSpPr>
        <p:spPr>
          <a:xfrm>
            <a:off x="4494645" y="2785487"/>
            <a:ext cx="3195010" cy="1231106"/>
          </a:xfrm>
          <a:prstGeom prst="rect">
            <a:avLst/>
          </a:prstGeom>
        </p:spPr>
        <p:txBody>
          <a:bodyPr wrap="square" lIns="0" rIns="0">
            <a:spAutoFit/>
          </a:bodyPr>
          <a:lstStyle>
            <a:lvl1pPr>
              <a:defRPr sz="1600"/>
            </a:lvl1pPr>
            <a:lvl2pPr marL="447675" indent="-314325">
              <a:buFontTx/>
              <a:buBlip>
                <a:blip r:embed="rId8"/>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18" name="Espace réservé du texte 15">
            <a:extLst>
              <a:ext uri="{FF2B5EF4-FFF2-40B4-BE49-F238E27FC236}">
                <a16:creationId xmlns:a16="http://schemas.microsoft.com/office/drawing/2014/main" id="{FE25E091-C850-4A35-8C6B-48D1A63C1D4F}"/>
              </a:ext>
            </a:extLst>
          </p:cNvPr>
          <p:cNvSpPr>
            <a:spLocks noGrp="1"/>
          </p:cNvSpPr>
          <p:nvPr>
            <p:ph type="body" sz="quarter" idx="26" hasCustomPrompt="1"/>
          </p:nvPr>
        </p:nvSpPr>
        <p:spPr>
          <a:xfrm>
            <a:off x="8593109" y="2785487"/>
            <a:ext cx="3195010" cy="1231106"/>
          </a:xfrm>
          <a:prstGeom prst="rect">
            <a:avLst/>
          </a:prstGeom>
        </p:spPr>
        <p:txBody>
          <a:bodyPr wrap="square" lIns="0" rIns="0">
            <a:spAutoFit/>
          </a:bodyPr>
          <a:lstStyle>
            <a:lvl1pPr>
              <a:defRPr sz="1600"/>
            </a:lvl1pPr>
            <a:lvl2pPr marL="447675" indent="-314325">
              <a:buFontTx/>
              <a:buBlip>
                <a:blip r:embed="rId9"/>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19" name="Espace réservé du texte 4">
            <a:extLst>
              <a:ext uri="{FF2B5EF4-FFF2-40B4-BE49-F238E27FC236}">
                <a16:creationId xmlns:a16="http://schemas.microsoft.com/office/drawing/2014/main" id="{8F53EFDF-586B-4B52-A77B-E7663334D337}"/>
              </a:ext>
            </a:extLst>
          </p:cNvPr>
          <p:cNvSpPr>
            <a:spLocks noGrp="1"/>
          </p:cNvSpPr>
          <p:nvPr>
            <p:ph type="body" sz="quarter" idx="27" hasCustomPrompt="1"/>
          </p:nvPr>
        </p:nvSpPr>
        <p:spPr>
          <a:xfrm>
            <a:off x="396548" y="1993899"/>
            <a:ext cx="3195009" cy="341633"/>
          </a:xfrm>
          <a:prstGeom prst="rect">
            <a:avLst/>
          </a:prstGeom>
          <a:noFill/>
        </p:spPr>
        <p:txBody>
          <a:bodyPr lIns="72000" rIns="0" anchor="t">
            <a:spAutoFit/>
          </a:bodyPr>
          <a:lstStyle>
            <a:lvl1pPr marL="0" indent="0" algn="l">
              <a:buNone/>
              <a:defRPr b="1" cap="all" baseline="0">
                <a:solidFill>
                  <a:schemeClr val="bg2"/>
                </a:solidFill>
              </a:defRPr>
            </a:lvl1pPr>
          </a:lstStyle>
          <a:p>
            <a:pPr lvl="0"/>
            <a:r>
              <a:rPr lang="en-GB"/>
              <a:t>Title</a:t>
            </a:r>
          </a:p>
        </p:txBody>
      </p:sp>
      <p:sp>
        <p:nvSpPr>
          <p:cNvPr id="20" name="Espace réservé du texte 4">
            <a:extLst>
              <a:ext uri="{FF2B5EF4-FFF2-40B4-BE49-F238E27FC236}">
                <a16:creationId xmlns:a16="http://schemas.microsoft.com/office/drawing/2014/main" id="{C9BF9C92-4CA0-4CDA-A4F8-082D2B2EF99F}"/>
              </a:ext>
            </a:extLst>
          </p:cNvPr>
          <p:cNvSpPr>
            <a:spLocks noGrp="1"/>
          </p:cNvSpPr>
          <p:nvPr>
            <p:ph type="body" sz="quarter" idx="28" hasCustomPrompt="1"/>
          </p:nvPr>
        </p:nvSpPr>
        <p:spPr>
          <a:xfrm>
            <a:off x="4494829" y="1993899"/>
            <a:ext cx="3195009" cy="341633"/>
          </a:xfrm>
          <a:prstGeom prst="rect">
            <a:avLst/>
          </a:prstGeom>
          <a:noFill/>
        </p:spPr>
        <p:txBody>
          <a:bodyPr lIns="72000" rIns="0" anchor="t">
            <a:spAutoFit/>
          </a:bodyPr>
          <a:lstStyle>
            <a:lvl1pPr marL="0" indent="0" algn="l">
              <a:buNone/>
              <a:defRPr b="1" cap="all" baseline="0">
                <a:solidFill>
                  <a:schemeClr val="tx2"/>
                </a:solidFill>
              </a:defRPr>
            </a:lvl1pPr>
          </a:lstStyle>
          <a:p>
            <a:pPr lvl="0"/>
            <a:r>
              <a:rPr lang="en-GB"/>
              <a:t>Title</a:t>
            </a:r>
          </a:p>
        </p:txBody>
      </p:sp>
      <p:sp>
        <p:nvSpPr>
          <p:cNvPr id="21" name="Espace réservé du texte 4">
            <a:extLst>
              <a:ext uri="{FF2B5EF4-FFF2-40B4-BE49-F238E27FC236}">
                <a16:creationId xmlns:a16="http://schemas.microsoft.com/office/drawing/2014/main" id="{681CE642-3E81-4565-8966-09C10814A63E}"/>
              </a:ext>
            </a:extLst>
          </p:cNvPr>
          <p:cNvSpPr>
            <a:spLocks noGrp="1"/>
          </p:cNvSpPr>
          <p:nvPr>
            <p:ph type="body" sz="quarter" idx="29" hasCustomPrompt="1"/>
          </p:nvPr>
        </p:nvSpPr>
        <p:spPr>
          <a:xfrm>
            <a:off x="8593109" y="1993899"/>
            <a:ext cx="3195009" cy="338554"/>
          </a:xfrm>
          <a:prstGeom prst="rect">
            <a:avLst/>
          </a:prstGeom>
          <a:noFill/>
        </p:spPr>
        <p:txBody>
          <a:bodyPr lIns="72000" rIns="0" anchor="t">
            <a:spAutoFit/>
          </a:bodyPr>
          <a:lstStyle>
            <a:lvl1pPr marL="0" indent="0" algn="l">
              <a:buNone/>
              <a:defRPr b="1" cap="all" baseline="0">
                <a:solidFill>
                  <a:schemeClr val="accent4"/>
                </a:solidFill>
              </a:defRPr>
            </a:lvl1pPr>
          </a:lstStyle>
          <a:p>
            <a:pPr lvl="0"/>
            <a:r>
              <a:rPr lang="en-GB"/>
              <a:t>Title</a:t>
            </a:r>
          </a:p>
        </p:txBody>
      </p:sp>
      <p:sp>
        <p:nvSpPr>
          <p:cNvPr id="4" name="Titre 3">
            <a:extLst>
              <a:ext uri="{FF2B5EF4-FFF2-40B4-BE49-F238E27FC236}">
                <a16:creationId xmlns:a16="http://schemas.microsoft.com/office/drawing/2014/main" id="{286C96D8-5D31-4787-ADE2-CBD1DEDCC029}"/>
              </a:ext>
            </a:extLst>
          </p:cNvPr>
          <p:cNvSpPr>
            <a:spLocks noGrp="1"/>
          </p:cNvSpPr>
          <p:nvPr>
            <p:ph type="title" hasCustomPrompt="1"/>
          </p:nvPr>
        </p:nvSpPr>
        <p:spPr/>
        <p:txBody>
          <a:bodyPr/>
          <a:lstStyle>
            <a:lvl1pPr>
              <a:defRPr/>
            </a:lvl1pPr>
          </a:lstStyle>
          <a:p>
            <a:r>
              <a:rPr lang="fr-FR" err="1"/>
              <a:t>Title</a:t>
            </a:r>
            <a:r>
              <a:rPr lang="fr-FR"/>
              <a:t> of the slide</a:t>
            </a:r>
          </a:p>
        </p:txBody>
      </p:sp>
      <p:sp>
        <p:nvSpPr>
          <p:cNvPr id="14" name="Text Placeholder 8">
            <a:extLst>
              <a:ext uri="{FF2B5EF4-FFF2-40B4-BE49-F238E27FC236}">
                <a16:creationId xmlns:a16="http://schemas.microsoft.com/office/drawing/2014/main" id="{B2E3F45E-E84E-4C33-9A96-378F378EB375}"/>
              </a:ext>
            </a:extLst>
          </p:cNvPr>
          <p:cNvSpPr>
            <a:spLocks noGrp="1"/>
          </p:cNvSpPr>
          <p:nvPr>
            <p:ph type="body" sz="quarter" idx="18"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23" name="Cadre 22">
            <a:extLst>
              <a:ext uri="{FF2B5EF4-FFF2-40B4-BE49-F238E27FC236}">
                <a16:creationId xmlns:a16="http://schemas.microsoft.com/office/drawing/2014/main" id="{A6E5563B-23BC-4408-B9D4-58AD99313E63}"/>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5" name="Text Placeholder 5">
            <a:extLst>
              <a:ext uri="{FF2B5EF4-FFF2-40B4-BE49-F238E27FC236}">
                <a16:creationId xmlns:a16="http://schemas.microsoft.com/office/drawing/2014/main" id="{96F6327A-7EEE-4DB7-82D1-8D63B948B301}"/>
              </a:ext>
            </a:extLst>
          </p:cNvPr>
          <p:cNvSpPr>
            <a:spLocks noGrp="1"/>
          </p:cNvSpPr>
          <p:nvPr>
            <p:ph type="body" sz="quarter" idx="15"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tx2"/>
                </a:solidFill>
              </a:defRPr>
            </a:lvl1pPr>
          </a:lstStyle>
          <a:p>
            <a:pPr lvl="0"/>
            <a:r>
              <a:rPr lang="en-GB"/>
              <a:t>Subtitle of the slide</a:t>
            </a:r>
          </a:p>
        </p:txBody>
      </p:sp>
    </p:spTree>
    <p:extLst>
      <p:ext uri="{BB962C8B-B14F-4D97-AF65-F5344CB8AC3E}">
        <p14:creationId xmlns:p14="http://schemas.microsoft.com/office/powerpoint/2010/main" val="3235947917"/>
      </p:ext>
    </p:extLst>
  </p:cSld>
  <p:clrMapOvr>
    <a:masterClrMapping/>
  </p:clrMapOvr>
  <p:extLst>
    <p:ext uri="{DCECCB84-F9BA-43D5-87BE-67443E8EF086}">
      <p15:sldGuideLst xmlns:p15="http://schemas.microsoft.com/office/powerpoint/2012/main">
        <p15:guide id="1" pos="247">
          <p15:clr>
            <a:srgbClr val="F26B43"/>
          </p15:clr>
        </p15:guide>
        <p15:guide id="2" pos="7427">
          <p15:clr>
            <a:srgbClr val="F26B43"/>
          </p15:clr>
        </p15:guide>
        <p15:guide id="3" orient="horz" pos="232" userDrawn="1">
          <p15:clr>
            <a:srgbClr val="F26B43"/>
          </p15:clr>
        </p15:guide>
        <p15:guide id="4" orient="horz" pos="600">
          <p15:clr>
            <a:srgbClr val="F26B43"/>
          </p15:clr>
        </p15:guide>
        <p15:guide id="5" orient="horz" pos="3906" userDrawn="1">
          <p15:clr>
            <a:srgbClr val="F26B43"/>
          </p15:clr>
        </p15:guide>
        <p15:guide id="6" orient="horz" pos="4156" userDrawn="1">
          <p15:clr>
            <a:srgbClr val="F26B43"/>
          </p15:clr>
        </p15:guide>
        <p15:guide id="7" pos="306" userDrawn="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3 columns with colored titles [V2]">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7BB89C52-7215-47FB-8975-6A2FFA250370}"/>
              </a:ext>
            </a:extLst>
          </p:cNvPr>
          <p:cNvGraphicFramePr>
            <a:graphicFrameLocks noChangeAspect="1"/>
          </p:cNvGraphicFramePr>
          <p:nvPr userDrawn="1">
            <p:custDataLst>
              <p:tags r:id="rId2"/>
            </p:custDataLst>
            <p:extLst>
              <p:ext uri="{D42A27DB-BD31-4B8C-83A1-F6EECF244321}">
                <p14:modId xmlns:p14="http://schemas.microsoft.com/office/powerpoint/2010/main" val="84090125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9423" name="Diapositive think-cell" r:id="rId5" imgW="532" imgH="530" progId="TCLayout.ActiveDocument.1">
                  <p:embed/>
                </p:oleObj>
              </mc:Choice>
              <mc:Fallback>
                <p:oleObj name="Diapositive think-cell" r:id="rId5" imgW="532" imgH="530" progId="TCLayout.ActiveDocument.1">
                  <p:embed/>
                  <p:pic>
                    <p:nvPicPr>
                      <p:cNvPr id="3" name="Objet 2" hidden="1">
                        <a:extLst>
                          <a:ext uri="{FF2B5EF4-FFF2-40B4-BE49-F238E27FC236}">
                            <a16:creationId xmlns:a16="http://schemas.microsoft.com/office/drawing/2014/main" id="{7BB89C52-7215-47FB-8975-6A2FFA25037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5187B2B-3878-47DA-815E-8BB73EED8EFE}"/>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9" name="Espace réservé du numéro de diapositive 8">
            <a:extLst>
              <a:ext uri="{FF2B5EF4-FFF2-40B4-BE49-F238E27FC236}">
                <a16:creationId xmlns:a16="http://schemas.microsoft.com/office/drawing/2014/main" id="{117D3991-82D5-4923-813E-6007EFC65ED8}"/>
              </a:ext>
            </a:extLst>
          </p:cNvPr>
          <p:cNvSpPr>
            <a:spLocks noGrp="1"/>
          </p:cNvSpPr>
          <p:nvPr>
            <p:ph type="sldNum" sz="quarter" idx="14"/>
          </p:nvPr>
        </p:nvSpPr>
        <p:spPr/>
        <p:txBody>
          <a:bodyPr/>
          <a:lstStyle/>
          <a:p>
            <a:fld id="{D61AABEC-672F-4B68-B914-690DA978312C}" type="slidenum">
              <a:rPr lang="en-GB" smtClean="0"/>
              <a:pPr/>
              <a:t>‹#›</a:t>
            </a:fld>
            <a:r>
              <a:rPr lang="en-GB"/>
              <a:t> ‒ </a:t>
            </a:r>
          </a:p>
        </p:txBody>
      </p:sp>
      <p:sp>
        <p:nvSpPr>
          <p:cNvPr id="4" name="Titre 3">
            <a:extLst>
              <a:ext uri="{FF2B5EF4-FFF2-40B4-BE49-F238E27FC236}">
                <a16:creationId xmlns:a16="http://schemas.microsoft.com/office/drawing/2014/main" id="{286C96D8-5D31-4787-ADE2-CBD1DEDCC029}"/>
              </a:ext>
            </a:extLst>
          </p:cNvPr>
          <p:cNvSpPr>
            <a:spLocks noGrp="1"/>
          </p:cNvSpPr>
          <p:nvPr>
            <p:ph type="title" hasCustomPrompt="1"/>
          </p:nvPr>
        </p:nvSpPr>
        <p:spPr/>
        <p:txBody>
          <a:bodyPr/>
          <a:lstStyle>
            <a:lvl1pPr>
              <a:defRPr/>
            </a:lvl1pPr>
          </a:lstStyle>
          <a:p>
            <a:r>
              <a:rPr lang="fr-FR" err="1"/>
              <a:t>Title</a:t>
            </a:r>
            <a:r>
              <a:rPr lang="fr-FR"/>
              <a:t> of the slide</a:t>
            </a:r>
          </a:p>
        </p:txBody>
      </p:sp>
      <p:sp>
        <p:nvSpPr>
          <p:cNvPr id="14" name="Text Placeholder 8">
            <a:extLst>
              <a:ext uri="{FF2B5EF4-FFF2-40B4-BE49-F238E27FC236}">
                <a16:creationId xmlns:a16="http://schemas.microsoft.com/office/drawing/2014/main" id="{C74B90A9-86C7-4CA7-AC86-9B7C03D23119}"/>
              </a:ext>
            </a:extLst>
          </p:cNvPr>
          <p:cNvSpPr>
            <a:spLocks noGrp="1"/>
          </p:cNvSpPr>
          <p:nvPr>
            <p:ph type="body" sz="quarter" idx="18"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15" name="Espace réservé du texte 15">
            <a:extLst>
              <a:ext uri="{FF2B5EF4-FFF2-40B4-BE49-F238E27FC236}">
                <a16:creationId xmlns:a16="http://schemas.microsoft.com/office/drawing/2014/main" id="{515C157A-6F74-44A8-9785-4A8F9335C023}"/>
              </a:ext>
            </a:extLst>
          </p:cNvPr>
          <p:cNvSpPr>
            <a:spLocks noGrp="1"/>
          </p:cNvSpPr>
          <p:nvPr>
            <p:ph type="body" sz="quarter" idx="24" hasCustomPrompt="1"/>
          </p:nvPr>
        </p:nvSpPr>
        <p:spPr>
          <a:xfrm>
            <a:off x="396180" y="2785487"/>
            <a:ext cx="3195010" cy="1231106"/>
          </a:xfrm>
          <a:prstGeom prst="rect">
            <a:avLst/>
          </a:prstGeom>
        </p:spPr>
        <p:txBody>
          <a:bodyPr wrap="square" lIns="0" rIns="0">
            <a:spAutoFit/>
          </a:bodyPr>
          <a:lstStyle>
            <a:lvl1pPr>
              <a:defRPr sz="1600"/>
            </a:lvl1pPr>
            <a:lvl2pPr marL="447675" indent="-314325">
              <a:buFontTx/>
              <a:buBlip>
                <a:blip r:embed="rId7"/>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22" name="Espace réservé du texte 15">
            <a:extLst>
              <a:ext uri="{FF2B5EF4-FFF2-40B4-BE49-F238E27FC236}">
                <a16:creationId xmlns:a16="http://schemas.microsoft.com/office/drawing/2014/main" id="{A3F60031-8B36-438E-A717-35784DD2D5A1}"/>
              </a:ext>
            </a:extLst>
          </p:cNvPr>
          <p:cNvSpPr>
            <a:spLocks noGrp="1"/>
          </p:cNvSpPr>
          <p:nvPr>
            <p:ph type="body" sz="quarter" idx="25" hasCustomPrompt="1"/>
          </p:nvPr>
        </p:nvSpPr>
        <p:spPr>
          <a:xfrm>
            <a:off x="4494645" y="2785487"/>
            <a:ext cx="3195010" cy="1231106"/>
          </a:xfrm>
          <a:prstGeom prst="rect">
            <a:avLst/>
          </a:prstGeom>
        </p:spPr>
        <p:txBody>
          <a:bodyPr wrap="square" lIns="0" rIns="0">
            <a:spAutoFit/>
          </a:bodyPr>
          <a:lstStyle>
            <a:lvl1pPr>
              <a:defRPr sz="1600"/>
            </a:lvl1pPr>
            <a:lvl2pPr marL="447675" indent="-314325">
              <a:buFontTx/>
              <a:buBlip>
                <a:blip r:embed="rId8"/>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23" name="Espace réservé du texte 15">
            <a:extLst>
              <a:ext uri="{FF2B5EF4-FFF2-40B4-BE49-F238E27FC236}">
                <a16:creationId xmlns:a16="http://schemas.microsoft.com/office/drawing/2014/main" id="{2942971D-C98D-4428-A689-9423825AAD87}"/>
              </a:ext>
            </a:extLst>
          </p:cNvPr>
          <p:cNvSpPr>
            <a:spLocks noGrp="1"/>
          </p:cNvSpPr>
          <p:nvPr>
            <p:ph type="body" sz="quarter" idx="26" hasCustomPrompt="1"/>
          </p:nvPr>
        </p:nvSpPr>
        <p:spPr>
          <a:xfrm>
            <a:off x="8593109" y="2785487"/>
            <a:ext cx="3195010" cy="1231106"/>
          </a:xfrm>
          <a:prstGeom prst="rect">
            <a:avLst/>
          </a:prstGeom>
        </p:spPr>
        <p:txBody>
          <a:bodyPr wrap="square" lIns="0" rIns="0">
            <a:spAutoFit/>
          </a:bodyPr>
          <a:lstStyle>
            <a:lvl1pPr>
              <a:defRPr sz="1600"/>
            </a:lvl1pPr>
            <a:lvl2pPr marL="447675" indent="-314325">
              <a:buFontTx/>
              <a:buBlip>
                <a:blip r:embed="rId9"/>
              </a:buBlip>
              <a:defRPr lang="en-GB" sz="1600" kern="1200" dirty="0">
                <a:solidFill>
                  <a:schemeClr val="tx1"/>
                </a:solidFill>
                <a:latin typeface="+mn-lt"/>
                <a:ea typeface="+mn-ea"/>
                <a:cs typeface="+mn-cs"/>
              </a:defRPr>
            </a:lvl2pPr>
            <a:lvl3pPr>
              <a:defRPr sz="1400"/>
            </a:lvl3pPr>
            <a:lvl4pPr>
              <a:defRPr sz="1600"/>
            </a:lvl4pPr>
            <a:lvl5pPr>
              <a:defRPr sz="1600"/>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10"/>
              </a:buBlip>
            </a:pPr>
            <a:r>
              <a:rPr lang="en-GB"/>
              <a:t>Second level</a:t>
            </a:r>
          </a:p>
          <a:p>
            <a:pPr lvl="2"/>
            <a:r>
              <a:rPr lang="en-GB"/>
              <a:t>Third level</a:t>
            </a:r>
          </a:p>
        </p:txBody>
      </p:sp>
      <p:sp>
        <p:nvSpPr>
          <p:cNvPr id="25" name="Espace réservé du texte 4">
            <a:extLst>
              <a:ext uri="{FF2B5EF4-FFF2-40B4-BE49-F238E27FC236}">
                <a16:creationId xmlns:a16="http://schemas.microsoft.com/office/drawing/2014/main" id="{A6334CC9-1D70-4436-83AA-B17CBD593119}"/>
              </a:ext>
            </a:extLst>
          </p:cNvPr>
          <p:cNvSpPr>
            <a:spLocks noGrp="1"/>
          </p:cNvSpPr>
          <p:nvPr>
            <p:ph type="body" sz="quarter" idx="27" hasCustomPrompt="1"/>
          </p:nvPr>
        </p:nvSpPr>
        <p:spPr>
          <a:xfrm>
            <a:off x="396548" y="1993899"/>
            <a:ext cx="3195009" cy="341633"/>
          </a:xfrm>
          <a:prstGeom prst="rect">
            <a:avLst/>
          </a:prstGeom>
          <a:noFill/>
        </p:spPr>
        <p:txBody>
          <a:bodyPr lIns="72000" rIns="0" anchor="t">
            <a:spAutoFit/>
          </a:bodyPr>
          <a:lstStyle>
            <a:lvl1pPr marL="0" indent="0" algn="l">
              <a:buNone/>
              <a:defRPr b="1" cap="all" baseline="0">
                <a:solidFill>
                  <a:schemeClr val="bg2"/>
                </a:solidFill>
              </a:defRPr>
            </a:lvl1pPr>
          </a:lstStyle>
          <a:p>
            <a:pPr lvl="0"/>
            <a:r>
              <a:rPr lang="en-GB"/>
              <a:t>Title</a:t>
            </a:r>
          </a:p>
        </p:txBody>
      </p:sp>
      <p:sp>
        <p:nvSpPr>
          <p:cNvPr id="26" name="Espace réservé du texte 4">
            <a:extLst>
              <a:ext uri="{FF2B5EF4-FFF2-40B4-BE49-F238E27FC236}">
                <a16:creationId xmlns:a16="http://schemas.microsoft.com/office/drawing/2014/main" id="{20EA07A4-D40F-47BA-8114-083CB3AD118C}"/>
              </a:ext>
            </a:extLst>
          </p:cNvPr>
          <p:cNvSpPr>
            <a:spLocks noGrp="1"/>
          </p:cNvSpPr>
          <p:nvPr>
            <p:ph type="body" sz="quarter" idx="28" hasCustomPrompt="1"/>
          </p:nvPr>
        </p:nvSpPr>
        <p:spPr>
          <a:xfrm>
            <a:off x="4494829" y="1993899"/>
            <a:ext cx="3195009" cy="341633"/>
          </a:xfrm>
          <a:prstGeom prst="rect">
            <a:avLst/>
          </a:prstGeom>
          <a:noFill/>
        </p:spPr>
        <p:txBody>
          <a:bodyPr lIns="72000" rIns="0" anchor="t">
            <a:spAutoFit/>
          </a:bodyPr>
          <a:lstStyle>
            <a:lvl1pPr marL="0" indent="0" algn="l">
              <a:buNone/>
              <a:defRPr b="1" cap="all" baseline="0">
                <a:solidFill>
                  <a:schemeClr val="tx2"/>
                </a:solidFill>
              </a:defRPr>
            </a:lvl1pPr>
          </a:lstStyle>
          <a:p>
            <a:pPr lvl="0"/>
            <a:r>
              <a:rPr lang="en-GB"/>
              <a:t>Title</a:t>
            </a:r>
          </a:p>
        </p:txBody>
      </p:sp>
      <p:sp>
        <p:nvSpPr>
          <p:cNvPr id="27" name="Espace réservé du texte 4">
            <a:extLst>
              <a:ext uri="{FF2B5EF4-FFF2-40B4-BE49-F238E27FC236}">
                <a16:creationId xmlns:a16="http://schemas.microsoft.com/office/drawing/2014/main" id="{B648F2B2-21C5-4074-BA28-735D9BA02091}"/>
              </a:ext>
            </a:extLst>
          </p:cNvPr>
          <p:cNvSpPr>
            <a:spLocks noGrp="1"/>
          </p:cNvSpPr>
          <p:nvPr>
            <p:ph type="body" sz="quarter" idx="29" hasCustomPrompt="1"/>
          </p:nvPr>
        </p:nvSpPr>
        <p:spPr>
          <a:xfrm>
            <a:off x="8593109" y="1993899"/>
            <a:ext cx="3195009" cy="338554"/>
          </a:xfrm>
          <a:prstGeom prst="rect">
            <a:avLst/>
          </a:prstGeom>
          <a:noFill/>
        </p:spPr>
        <p:txBody>
          <a:bodyPr lIns="72000" rIns="0" anchor="t">
            <a:spAutoFit/>
          </a:bodyPr>
          <a:lstStyle>
            <a:lvl1pPr marL="0" indent="0" algn="l">
              <a:buNone/>
              <a:defRPr b="1" cap="all" baseline="0">
                <a:solidFill>
                  <a:schemeClr val="accent3"/>
                </a:solidFill>
              </a:defRPr>
            </a:lvl1pPr>
          </a:lstStyle>
          <a:p>
            <a:pPr lvl="0"/>
            <a:r>
              <a:rPr lang="en-GB"/>
              <a:t>Title</a:t>
            </a:r>
          </a:p>
        </p:txBody>
      </p:sp>
      <p:sp>
        <p:nvSpPr>
          <p:cNvPr id="28" name="Cadre 27">
            <a:extLst>
              <a:ext uri="{FF2B5EF4-FFF2-40B4-BE49-F238E27FC236}">
                <a16:creationId xmlns:a16="http://schemas.microsoft.com/office/drawing/2014/main" id="{9BF4A03B-F37B-4965-80F6-0B709DC7EE39}"/>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Text Placeholder 5">
            <a:extLst>
              <a:ext uri="{FF2B5EF4-FFF2-40B4-BE49-F238E27FC236}">
                <a16:creationId xmlns:a16="http://schemas.microsoft.com/office/drawing/2014/main" id="{D2CE9F02-BCD7-4B24-924F-B7B1C07B7140}"/>
              </a:ext>
            </a:extLst>
          </p:cNvPr>
          <p:cNvSpPr>
            <a:spLocks noGrp="1"/>
          </p:cNvSpPr>
          <p:nvPr>
            <p:ph type="body" sz="quarter" idx="15"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tx2"/>
                </a:solidFill>
              </a:defRPr>
            </a:lvl1pPr>
          </a:lstStyle>
          <a:p>
            <a:pPr lvl="0"/>
            <a:r>
              <a:rPr lang="en-GB"/>
              <a:t>Subtitle of the slide</a:t>
            </a:r>
          </a:p>
        </p:txBody>
      </p:sp>
    </p:spTree>
    <p:extLst>
      <p:ext uri="{BB962C8B-B14F-4D97-AF65-F5344CB8AC3E}">
        <p14:creationId xmlns:p14="http://schemas.microsoft.com/office/powerpoint/2010/main" val="2840282949"/>
      </p:ext>
    </p:extLst>
  </p:cSld>
  <p:clrMapOvr>
    <a:masterClrMapping/>
  </p:clrMapOvr>
  <p:extLst>
    <p:ext uri="{DCECCB84-F9BA-43D5-87BE-67443E8EF086}">
      <p15:sldGuideLst xmlns:p15="http://schemas.microsoft.com/office/powerpoint/2012/main">
        <p15:guide id="1" pos="247">
          <p15:clr>
            <a:srgbClr val="F26B43"/>
          </p15:clr>
        </p15:guide>
        <p15:guide id="2" pos="7427">
          <p15:clr>
            <a:srgbClr val="F26B43"/>
          </p15:clr>
        </p15:guide>
        <p15:guide id="3" orient="horz" pos="232">
          <p15:clr>
            <a:srgbClr val="F26B43"/>
          </p15:clr>
        </p15:guide>
        <p15:guide id="4" orient="horz" pos="600">
          <p15:clr>
            <a:srgbClr val="F26B43"/>
          </p15:clr>
        </p15:guide>
        <p15:guide id="5" orient="horz" pos="3906">
          <p15:clr>
            <a:srgbClr val="F26B43"/>
          </p15:clr>
        </p15:guide>
        <p15:guide id="6" orient="horz" pos="4156">
          <p15:clr>
            <a:srgbClr val="F26B43"/>
          </p15:clr>
        </p15:guide>
        <p15:guide id="7" pos="306">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 columns with colored titles with dividers">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7BB89C52-7215-47FB-8975-6A2FFA250370}"/>
              </a:ext>
            </a:extLst>
          </p:cNvPr>
          <p:cNvGraphicFramePr>
            <a:graphicFrameLocks noChangeAspect="1"/>
          </p:cNvGraphicFramePr>
          <p:nvPr userDrawn="1">
            <p:custDataLst>
              <p:tags r:id="rId2"/>
            </p:custDataLst>
            <p:extLst>
              <p:ext uri="{D42A27DB-BD31-4B8C-83A1-F6EECF244321}">
                <p14:modId xmlns:p14="http://schemas.microsoft.com/office/powerpoint/2010/main" val="270470784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0447" name="Diapositive think-cell" r:id="rId5" imgW="532" imgH="530" progId="TCLayout.ActiveDocument.1">
                  <p:embed/>
                </p:oleObj>
              </mc:Choice>
              <mc:Fallback>
                <p:oleObj name="Diapositive think-cell" r:id="rId5" imgW="532" imgH="530" progId="TCLayout.ActiveDocument.1">
                  <p:embed/>
                  <p:pic>
                    <p:nvPicPr>
                      <p:cNvPr id="3" name="Objet 2" hidden="1">
                        <a:extLst>
                          <a:ext uri="{FF2B5EF4-FFF2-40B4-BE49-F238E27FC236}">
                            <a16:creationId xmlns:a16="http://schemas.microsoft.com/office/drawing/2014/main" id="{7BB89C52-7215-47FB-8975-6A2FFA25037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5187B2B-3878-47DA-815E-8BB73EED8EFE}"/>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9" name="Espace réservé du numéro de diapositive 8">
            <a:extLst>
              <a:ext uri="{FF2B5EF4-FFF2-40B4-BE49-F238E27FC236}">
                <a16:creationId xmlns:a16="http://schemas.microsoft.com/office/drawing/2014/main" id="{117D3991-82D5-4923-813E-6007EFC65ED8}"/>
              </a:ext>
            </a:extLst>
          </p:cNvPr>
          <p:cNvSpPr>
            <a:spLocks noGrp="1"/>
          </p:cNvSpPr>
          <p:nvPr>
            <p:ph type="sldNum" sz="quarter" idx="14"/>
          </p:nvPr>
        </p:nvSpPr>
        <p:spPr/>
        <p:txBody>
          <a:bodyPr/>
          <a:lstStyle/>
          <a:p>
            <a:fld id="{D61AABEC-672F-4B68-B914-690DA978312C}" type="slidenum">
              <a:rPr lang="en-GB" smtClean="0"/>
              <a:pPr/>
              <a:t>‹#›</a:t>
            </a:fld>
            <a:r>
              <a:rPr lang="en-GB"/>
              <a:t> ‒ </a:t>
            </a:r>
          </a:p>
        </p:txBody>
      </p:sp>
      <p:sp>
        <p:nvSpPr>
          <p:cNvPr id="4" name="Titre 3">
            <a:extLst>
              <a:ext uri="{FF2B5EF4-FFF2-40B4-BE49-F238E27FC236}">
                <a16:creationId xmlns:a16="http://schemas.microsoft.com/office/drawing/2014/main" id="{286C96D8-5D31-4787-ADE2-CBD1DEDCC029}"/>
              </a:ext>
            </a:extLst>
          </p:cNvPr>
          <p:cNvSpPr>
            <a:spLocks noGrp="1"/>
          </p:cNvSpPr>
          <p:nvPr>
            <p:ph type="title" hasCustomPrompt="1"/>
          </p:nvPr>
        </p:nvSpPr>
        <p:spPr/>
        <p:txBody>
          <a:bodyPr/>
          <a:lstStyle>
            <a:lvl1pPr>
              <a:defRPr/>
            </a:lvl1pPr>
          </a:lstStyle>
          <a:p>
            <a:r>
              <a:rPr lang="fr-FR" err="1"/>
              <a:t>Title</a:t>
            </a:r>
            <a:r>
              <a:rPr lang="fr-FR"/>
              <a:t> of the slide</a:t>
            </a:r>
          </a:p>
        </p:txBody>
      </p:sp>
      <p:sp>
        <p:nvSpPr>
          <p:cNvPr id="14" name="Text Placeholder 8">
            <a:extLst>
              <a:ext uri="{FF2B5EF4-FFF2-40B4-BE49-F238E27FC236}">
                <a16:creationId xmlns:a16="http://schemas.microsoft.com/office/drawing/2014/main" id="{B2E3F45E-E84E-4C33-9A96-378F378EB375}"/>
              </a:ext>
            </a:extLst>
          </p:cNvPr>
          <p:cNvSpPr>
            <a:spLocks noGrp="1"/>
          </p:cNvSpPr>
          <p:nvPr>
            <p:ph type="body" sz="quarter" idx="18"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15" name="Espace réservé du texte 15">
            <a:extLst>
              <a:ext uri="{FF2B5EF4-FFF2-40B4-BE49-F238E27FC236}">
                <a16:creationId xmlns:a16="http://schemas.microsoft.com/office/drawing/2014/main" id="{8AD0E370-DCF9-49CD-9EA7-8B8AC362457E}"/>
              </a:ext>
            </a:extLst>
          </p:cNvPr>
          <p:cNvSpPr>
            <a:spLocks noGrp="1"/>
          </p:cNvSpPr>
          <p:nvPr>
            <p:ph type="body" sz="quarter" idx="24" hasCustomPrompt="1"/>
          </p:nvPr>
        </p:nvSpPr>
        <p:spPr>
          <a:xfrm>
            <a:off x="396180" y="2785487"/>
            <a:ext cx="3195010" cy="1231106"/>
          </a:xfrm>
          <a:prstGeom prst="rect">
            <a:avLst/>
          </a:prstGeom>
        </p:spPr>
        <p:txBody>
          <a:bodyPr wrap="square" lIns="0" rIns="0">
            <a:spAutoFit/>
          </a:bodyPr>
          <a:lstStyle>
            <a:lvl1pPr>
              <a:defRPr sz="1600"/>
            </a:lvl1pPr>
            <a:lvl2pPr marL="447675" indent="-314325">
              <a:buFontTx/>
              <a:buBlip>
                <a:blip r:embed="rId7"/>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22" name="Espace réservé du texte 15">
            <a:extLst>
              <a:ext uri="{FF2B5EF4-FFF2-40B4-BE49-F238E27FC236}">
                <a16:creationId xmlns:a16="http://schemas.microsoft.com/office/drawing/2014/main" id="{CEAFF2D8-1A9C-44B0-9198-6142941FCDB5}"/>
              </a:ext>
            </a:extLst>
          </p:cNvPr>
          <p:cNvSpPr>
            <a:spLocks noGrp="1"/>
          </p:cNvSpPr>
          <p:nvPr>
            <p:ph type="body" sz="quarter" idx="25" hasCustomPrompt="1"/>
          </p:nvPr>
        </p:nvSpPr>
        <p:spPr>
          <a:xfrm>
            <a:off x="4494645" y="2785487"/>
            <a:ext cx="3195010" cy="1231106"/>
          </a:xfrm>
          <a:prstGeom prst="rect">
            <a:avLst/>
          </a:prstGeom>
        </p:spPr>
        <p:txBody>
          <a:bodyPr wrap="square" lIns="0" rIns="0">
            <a:spAutoFit/>
          </a:bodyPr>
          <a:lstStyle>
            <a:lvl1pPr>
              <a:defRPr sz="1600"/>
            </a:lvl1pPr>
            <a:lvl2pPr marL="447675" indent="-314325">
              <a:buFontTx/>
              <a:buBlip>
                <a:blip r:embed="rId8"/>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23" name="Espace réservé du texte 15">
            <a:extLst>
              <a:ext uri="{FF2B5EF4-FFF2-40B4-BE49-F238E27FC236}">
                <a16:creationId xmlns:a16="http://schemas.microsoft.com/office/drawing/2014/main" id="{E3D7F208-6D50-442A-A3BA-61611E5E8672}"/>
              </a:ext>
            </a:extLst>
          </p:cNvPr>
          <p:cNvSpPr>
            <a:spLocks noGrp="1"/>
          </p:cNvSpPr>
          <p:nvPr>
            <p:ph type="body" sz="quarter" idx="26" hasCustomPrompt="1"/>
          </p:nvPr>
        </p:nvSpPr>
        <p:spPr>
          <a:xfrm>
            <a:off x="8593109" y="2785487"/>
            <a:ext cx="3195010" cy="1231106"/>
          </a:xfrm>
          <a:prstGeom prst="rect">
            <a:avLst/>
          </a:prstGeom>
        </p:spPr>
        <p:txBody>
          <a:bodyPr wrap="square" lIns="0" rIns="0">
            <a:spAutoFit/>
          </a:bodyPr>
          <a:lstStyle>
            <a:lvl1pPr>
              <a:defRPr sz="1600"/>
            </a:lvl1pPr>
            <a:lvl2pPr marL="447675" indent="-314325">
              <a:buFontTx/>
              <a:buBlip>
                <a:blip r:embed="rId9"/>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25" name="Espace réservé du texte 4">
            <a:extLst>
              <a:ext uri="{FF2B5EF4-FFF2-40B4-BE49-F238E27FC236}">
                <a16:creationId xmlns:a16="http://schemas.microsoft.com/office/drawing/2014/main" id="{E8F2F6B4-2140-44C5-A120-32F8342665FE}"/>
              </a:ext>
            </a:extLst>
          </p:cNvPr>
          <p:cNvSpPr>
            <a:spLocks noGrp="1"/>
          </p:cNvSpPr>
          <p:nvPr>
            <p:ph type="body" sz="quarter" idx="27" hasCustomPrompt="1"/>
          </p:nvPr>
        </p:nvSpPr>
        <p:spPr>
          <a:xfrm>
            <a:off x="396548" y="1993899"/>
            <a:ext cx="3195009" cy="341633"/>
          </a:xfrm>
          <a:prstGeom prst="rect">
            <a:avLst/>
          </a:prstGeom>
          <a:noFill/>
        </p:spPr>
        <p:txBody>
          <a:bodyPr lIns="72000" rIns="0" anchor="t">
            <a:spAutoFit/>
          </a:bodyPr>
          <a:lstStyle>
            <a:lvl1pPr marL="0" indent="0" algn="l">
              <a:buNone/>
              <a:defRPr b="1" cap="all" baseline="0">
                <a:solidFill>
                  <a:schemeClr val="bg2"/>
                </a:solidFill>
              </a:defRPr>
            </a:lvl1pPr>
          </a:lstStyle>
          <a:p>
            <a:pPr lvl="0"/>
            <a:r>
              <a:rPr lang="en-GB"/>
              <a:t>Title</a:t>
            </a:r>
          </a:p>
        </p:txBody>
      </p:sp>
      <p:sp>
        <p:nvSpPr>
          <p:cNvPr id="26" name="Espace réservé du texte 4">
            <a:extLst>
              <a:ext uri="{FF2B5EF4-FFF2-40B4-BE49-F238E27FC236}">
                <a16:creationId xmlns:a16="http://schemas.microsoft.com/office/drawing/2014/main" id="{1CF7206F-481C-4380-B8D3-416C8CFAAA34}"/>
              </a:ext>
            </a:extLst>
          </p:cNvPr>
          <p:cNvSpPr>
            <a:spLocks noGrp="1"/>
          </p:cNvSpPr>
          <p:nvPr>
            <p:ph type="body" sz="quarter" idx="28" hasCustomPrompt="1"/>
          </p:nvPr>
        </p:nvSpPr>
        <p:spPr>
          <a:xfrm>
            <a:off x="4494829" y="1993899"/>
            <a:ext cx="3195009" cy="341633"/>
          </a:xfrm>
          <a:prstGeom prst="rect">
            <a:avLst/>
          </a:prstGeom>
          <a:noFill/>
        </p:spPr>
        <p:txBody>
          <a:bodyPr lIns="72000" rIns="0" anchor="t">
            <a:spAutoFit/>
          </a:bodyPr>
          <a:lstStyle>
            <a:lvl1pPr marL="0" indent="0" algn="l">
              <a:buNone/>
              <a:defRPr b="1" cap="all" baseline="0">
                <a:solidFill>
                  <a:schemeClr val="tx2"/>
                </a:solidFill>
              </a:defRPr>
            </a:lvl1pPr>
          </a:lstStyle>
          <a:p>
            <a:pPr lvl="0"/>
            <a:r>
              <a:rPr lang="en-GB"/>
              <a:t>Title</a:t>
            </a:r>
          </a:p>
        </p:txBody>
      </p:sp>
      <p:sp>
        <p:nvSpPr>
          <p:cNvPr id="27" name="Espace réservé du texte 4">
            <a:extLst>
              <a:ext uri="{FF2B5EF4-FFF2-40B4-BE49-F238E27FC236}">
                <a16:creationId xmlns:a16="http://schemas.microsoft.com/office/drawing/2014/main" id="{A48E232D-A901-4275-8D27-BF6BBBAB33F1}"/>
              </a:ext>
            </a:extLst>
          </p:cNvPr>
          <p:cNvSpPr>
            <a:spLocks noGrp="1"/>
          </p:cNvSpPr>
          <p:nvPr>
            <p:ph type="body" sz="quarter" idx="29" hasCustomPrompt="1"/>
          </p:nvPr>
        </p:nvSpPr>
        <p:spPr>
          <a:xfrm>
            <a:off x="8593109" y="1993899"/>
            <a:ext cx="3195009" cy="338554"/>
          </a:xfrm>
          <a:prstGeom prst="rect">
            <a:avLst/>
          </a:prstGeom>
          <a:noFill/>
        </p:spPr>
        <p:txBody>
          <a:bodyPr lIns="72000" rIns="0" anchor="t">
            <a:spAutoFit/>
          </a:bodyPr>
          <a:lstStyle>
            <a:lvl1pPr marL="0" indent="0" algn="l">
              <a:buNone/>
              <a:defRPr b="1" cap="all" baseline="0">
                <a:solidFill>
                  <a:schemeClr val="accent4"/>
                </a:solidFill>
              </a:defRPr>
            </a:lvl1pPr>
          </a:lstStyle>
          <a:p>
            <a:pPr lvl="0"/>
            <a:r>
              <a:rPr lang="en-GB"/>
              <a:t>Title</a:t>
            </a:r>
          </a:p>
        </p:txBody>
      </p:sp>
      <p:cxnSp>
        <p:nvCxnSpPr>
          <p:cNvPr id="28" name="Straight Connector 35">
            <a:extLst>
              <a:ext uri="{FF2B5EF4-FFF2-40B4-BE49-F238E27FC236}">
                <a16:creationId xmlns:a16="http://schemas.microsoft.com/office/drawing/2014/main" id="{24D521F1-2193-411F-B113-AC0566A258B2}"/>
              </a:ext>
            </a:extLst>
          </p:cNvPr>
          <p:cNvCxnSpPr>
            <a:cxnSpLocks/>
          </p:cNvCxnSpPr>
          <p:nvPr userDrawn="1"/>
        </p:nvCxnSpPr>
        <p:spPr>
          <a:xfrm flipV="1">
            <a:off x="4042917"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9" name="Straight Connector 35">
            <a:extLst>
              <a:ext uri="{FF2B5EF4-FFF2-40B4-BE49-F238E27FC236}">
                <a16:creationId xmlns:a16="http://schemas.microsoft.com/office/drawing/2014/main" id="{39E588EC-DE9F-4E69-916F-F600E764120E}"/>
              </a:ext>
            </a:extLst>
          </p:cNvPr>
          <p:cNvCxnSpPr>
            <a:cxnSpLocks/>
          </p:cNvCxnSpPr>
          <p:nvPr userDrawn="1"/>
        </p:nvCxnSpPr>
        <p:spPr>
          <a:xfrm flipV="1">
            <a:off x="8141382"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30" name="Cadre 29">
            <a:extLst>
              <a:ext uri="{FF2B5EF4-FFF2-40B4-BE49-F238E27FC236}">
                <a16:creationId xmlns:a16="http://schemas.microsoft.com/office/drawing/2014/main" id="{17776A7A-21BE-4E7C-926D-B32D9BB305B6}"/>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7" name="Text Placeholder 5">
            <a:extLst>
              <a:ext uri="{FF2B5EF4-FFF2-40B4-BE49-F238E27FC236}">
                <a16:creationId xmlns:a16="http://schemas.microsoft.com/office/drawing/2014/main" id="{9F4F281A-BD74-4612-89BC-D9281EBD4F9F}"/>
              </a:ext>
            </a:extLst>
          </p:cNvPr>
          <p:cNvSpPr>
            <a:spLocks noGrp="1"/>
          </p:cNvSpPr>
          <p:nvPr>
            <p:ph type="body" sz="quarter" idx="15"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tx2"/>
                </a:solidFill>
              </a:defRPr>
            </a:lvl1pPr>
          </a:lstStyle>
          <a:p>
            <a:pPr lvl="0"/>
            <a:r>
              <a:rPr lang="en-GB"/>
              <a:t>Subtitle of the slide</a:t>
            </a:r>
          </a:p>
        </p:txBody>
      </p:sp>
    </p:spTree>
    <p:extLst>
      <p:ext uri="{BB962C8B-B14F-4D97-AF65-F5344CB8AC3E}">
        <p14:creationId xmlns:p14="http://schemas.microsoft.com/office/powerpoint/2010/main" val="724915873"/>
      </p:ext>
    </p:extLst>
  </p:cSld>
  <p:clrMapOvr>
    <a:masterClrMapping/>
  </p:clrMapOvr>
  <p:extLst>
    <p:ext uri="{DCECCB84-F9BA-43D5-87BE-67443E8EF086}">
      <p15:sldGuideLst xmlns:p15="http://schemas.microsoft.com/office/powerpoint/2012/main">
        <p15:guide id="1" pos="247">
          <p15:clr>
            <a:srgbClr val="F26B43"/>
          </p15:clr>
        </p15:guide>
        <p15:guide id="2" pos="7427">
          <p15:clr>
            <a:srgbClr val="F26B43"/>
          </p15:clr>
        </p15:guide>
        <p15:guide id="3" orient="horz" pos="232">
          <p15:clr>
            <a:srgbClr val="F26B43"/>
          </p15:clr>
        </p15:guide>
        <p15:guide id="4" orient="horz" pos="600">
          <p15:clr>
            <a:srgbClr val="F26B43"/>
          </p15:clr>
        </p15:guide>
        <p15:guide id="5" orient="horz" pos="3906">
          <p15:clr>
            <a:srgbClr val="F26B43"/>
          </p15:clr>
        </p15:guide>
        <p15:guide id="6" orient="horz" pos="4156">
          <p15:clr>
            <a:srgbClr val="F26B43"/>
          </p15:clr>
        </p15:guide>
        <p15:guide id="7" pos="30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ter_2">
    <p:bg>
      <p:bgPr>
        <a:solidFill>
          <a:schemeClr val="bg1"/>
        </a:solidFill>
        <a:effectLst/>
      </p:bgPr>
    </p:bg>
    <p:spTree>
      <p:nvGrpSpPr>
        <p:cNvPr id="1" name=""/>
        <p:cNvGrpSpPr/>
        <p:nvPr/>
      </p:nvGrpSpPr>
      <p:grpSpPr>
        <a:xfrm>
          <a:off x="0" y="0"/>
          <a:ext cx="0" cy="0"/>
          <a:chOff x="0" y="0"/>
          <a:chExt cx="0" cy="0"/>
        </a:xfrm>
      </p:grpSpPr>
      <p:graphicFrame>
        <p:nvGraphicFramePr>
          <p:cNvPr id="7" name="Objet 6" hidden="1">
            <a:extLst>
              <a:ext uri="{FF2B5EF4-FFF2-40B4-BE49-F238E27FC236}">
                <a16:creationId xmlns:a16="http://schemas.microsoft.com/office/drawing/2014/main" id="{56B4929C-8011-4179-8CDE-3FB8CD201206}"/>
              </a:ext>
            </a:extLst>
          </p:cNvPr>
          <p:cNvGraphicFramePr>
            <a:graphicFrameLocks noChangeAspect="1"/>
          </p:cNvGraphicFramePr>
          <p:nvPr userDrawn="1">
            <p:custDataLst>
              <p:tags r:id="rId2"/>
            </p:custDataLst>
            <p:extLst>
              <p:ext uri="{D42A27DB-BD31-4B8C-83A1-F6EECF244321}">
                <p14:modId xmlns:p14="http://schemas.microsoft.com/office/powerpoint/2010/main" val="30607521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199" name="Diapositive think-cell" r:id="rId5" imgW="532" imgH="530" progId="TCLayout.ActiveDocument.1">
                  <p:embed/>
                </p:oleObj>
              </mc:Choice>
              <mc:Fallback>
                <p:oleObj name="Diapositive think-cell" r:id="rId5" imgW="532" imgH="530" progId="TCLayout.ActiveDocument.1">
                  <p:embed/>
                  <p:pic>
                    <p:nvPicPr>
                      <p:cNvPr id="7" name="Objet 6" hidden="1">
                        <a:extLst>
                          <a:ext uri="{FF2B5EF4-FFF2-40B4-BE49-F238E27FC236}">
                            <a16:creationId xmlns:a16="http://schemas.microsoft.com/office/drawing/2014/main" id="{56B4929C-8011-4179-8CDE-3FB8CD201206}"/>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070C4FA2-C5EC-49E1-8C35-04867997158C}"/>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a:latin typeface="Arial Black" panose="020B0A04020102020204" pitchFamily="34" charset="0"/>
              <a:ea typeface="+mj-ea"/>
              <a:cs typeface="+mj-cs"/>
              <a:sym typeface="Arial Black" panose="020B0A04020102020204" pitchFamily="34" charset="0"/>
            </a:endParaRPr>
          </a:p>
        </p:txBody>
      </p:sp>
      <p:sp>
        <p:nvSpPr>
          <p:cNvPr id="3" name="Espace réservé du texte 2">
            <a:extLst>
              <a:ext uri="{FF2B5EF4-FFF2-40B4-BE49-F238E27FC236}">
                <a16:creationId xmlns:a16="http://schemas.microsoft.com/office/drawing/2014/main" id="{35825EF1-A063-4BA8-A114-9FEFB36C88BB}"/>
              </a:ext>
            </a:extLst>
          </p:cNvPr>
          <p:cNvSpPr>
            <a:spLocks noGrp="1"/>
          </p:cNvSpPr>
          <p:nvPr>
            <p:ph type="body" idx="1" hasCustomPrompt="1"/>
          </p:nvPr>
        </p:nvSpPr>
        <p:spPr>
          <a:xfrm>
            <a:off x="459207" y="2816932"/>
            <a:ext cx="7551996" cy="461665"/>
          </a:xfrm>
          <a:prstGeom prst="rect">
            <a:avLst/>
          </a:prstGeom>
        </p:spPr>
        <p:txBody>
          <a:bodyPr lIns="108000" rIns="180000">
            <a:spAutoFit/>
          </a:bodyPr>
          <a:lstStyle>
            <a:lvl1pPr marL="0" indent="0">
              <a:buNone/>
              <a:defRPr sz="2400" b="1">
                <a:solidFill>
                  <a:schemeClr val="bg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Subtitle of the chapter</a:t>
            </a:r>
          </a:p>
        </p:txBody>
      </p:sp>
      <p:sp>
        <p:nvSpPr>
          <p:cNvPr id="12" name="Text Placeholder 11">
            <a:extLst>
              <a:ext uri="{FF2B5EF4-FFF2-40B4-BE49-F238E27FC236}">
                <a16:creationId xmlns:a16="http://schemas.microsoft.com/office/drawing/2014/main" id="{EBE94776-9B87-471E-83E1-9924DF80A377}"/>
              </a:ext>
            </a:extLst>
          </p:cNvPr>
          <p:cNvSpPr>
            <a:spLocks noGrp="1"/>
          </p:cNvSpPr>
          <p:nvPr>
            <p:ph type="body" sz="quarter" idx="13" hasCustomPrompt="1"/>
          </p:nvPr>
        </p:nvSpPr>
        <p:spPr>
          <a:xfrm>
            <a:off x="9828892" y="3287"/>
            <a:ext cx="2231701" cy="4067267"/>
          </a:xfrm>
          <a:prstGeom prst="rect">
            <a:avLst/>
          </a:prstGeom>
        </p:spPr>
        <p:txBody>
          <a:bodyPr wrap="none">
            <a:spAutoFit/>
          </a:bodyPr>
          <a:lstStyle>
            <a:lvl1pPr marL="0" indent="0">
              <a:buNone/>
              <a:defRPr sz="28700" b="1">
                <a:blipFill>
                  <a:blip r:embed="rId7"/>
                  <a:stretch>
                    <a:fillRect/>
                  </a:stretch>
                </a:blipFill>
              </a:defRPr>
            </a:lvl1pPr>
          </a:lstStyle>
          <a:p>
            <a:pPr lvl="0"/>
            <a:r>
              <a:rPr lang="en-GB"/>
              <a:t>0</a:t>
            </a:r>
          </a:p>
        </p:txBody>
      </p:sp>
      <p:sp>
        <p:nvSpPr>
          <p:cNvPr id="11" name="Title 1">
            <a:extLst>
              <a:ext uri="{FF2B5EF4-FFF2-40B4-BE49-F238E27FC236}">
                <a16:creationId xmlns:a16="http://schemas.microsoft.com/office/drawing/2014/main" id="{6C15C0FE-1109-48F3-B89A-6248AC1CCB74}"/>
              </a:ext>
            </a:extLst>
          </p:cNvPr>
          <p:cNvSpPr>
            <a:spLocks noGrp="1"/>
          </p:cNvSpPr>
          <p:nvPr>
            <p:ph type="title" hasCustomPrompt="1"/>
          </p:nvPr>
        </p:nvSpPr>
        <p:spPr>
          <a:xfrm>
            <a:off x="459207" y="546021"/>
            <a:ext cx="7551996" cy="1587679"/>
          </a:xfrm>
        </p:spPr>
        <p:txBody>
          <a:bodyPr lIns="72000" anchor="t">
            <a:spAutoFit/>
          </a:bodyPr>
          <a:lstStyle>
            <a:lvl1pPr>
              <a:lnSpc>
                <a:spcPct val="80000"/>
              </a:lnSpc>
              <a:defRPr sz="6000">
                <a:solidFill>
                  <a:schemeClr val="bg2"/>
                </a:solidFill>
                <a:latin typeface="+mj-lt"/>
              </a:defRPr>
            </a:lvl1pPr>
          </a:lstStyle>
          <a:p>
            <a:r>
              <a:rPr lang="en-GB"/>
              <a:t>Title of the chapter</a:t>
            </a:r>
          </a:p>
        </p:txBody>
      </p:sp>
      <p:sp>
        <p:nvSpPr>
          <p:cNvPr id="2" name="Espace réservé du numéro de diapositive 1">
            <a:extLst>
              <a:ext uri="{FF2B5EF4-FFF2-40B4-BE49-F238E27FC236}">
                <a16:creationId xmlns:a16="http://schemas.microsoft.com/office/drawing/2014/main" id="{CC92D6CF-FE8C-42F7-BBBC-FC11531533BE}"/>
              </a:ext>
            </a:extLst>
          </p:cNvPr>
          <p:cNvSpPr>
            <a:spLocks noGrp="1"/>
          </p:cNvSpPr>
          <p:nvPr>
            <p:ph type="sldNum" sz="quarter" idx="14"/>
          </p:nvPr>
        </p:nvSpPr>
        <p:spPr/>
        <p:txBody>
          <a:bodyPr/>
          <a:lstStyle/>
          <a:p>
            <a:fld id="{D61AABEC-672F-4B68-B914-690DA978312C}" type="slidenum">
              <a:rPr lang="en-GB" smtClean="0"/>
              <a:pPr/>
              <a:t>‹#›</a:t>
            </a:fld>
            <a:r>
              <a:rPr lang="en-GB"/>
              <a:t> ‒ </a:t>
            </a:r>
          </a:p>
        </p:txBody>
      </p:sp>
      <p:sp>
        <p:nvSpPr>
          <p:cNvPr id="8" name="Cadre 7">
            <a:extLst>
              <a:ext uri="{FF2B5EF4-FFF2-40B4-BE49-F238E27FC236}">
                <a16:creationId xmlns:a16="http://schemas.microsoft.com/office/drawing/2014/main" id="{A42C5E95-BCE9-407E-AE64-73EA646B2B4F}"/>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986623524"/>
      </p:ext>
    </p:extLst>
  </p:cSld>
  <p:clrMapOvr>
    <a:masterClrMapping/>
  </p:clrMapOvr>
  <p:extLst>
    <p:ext uri="{DCECCB84-F9BA-43D5-87BE-67443E8EF086}">
      <p15:sldGuideLst xmlns:p15="http://schemas.microsoft.com/office/powerpoint/2012/main">
        <p15:guide id="1" pos="288" userDrawn="1">
          <p15:clr>
            <a:srgbClr val="F26B43"/>
          </p15:clr>
        </p15:guide>
        <p15:guide id="2" pos="360" userDrawn="1">
          <p15:clr>
            <a:srgbClr val="A4A3A4"/>
          </p15:clr>
        </p15:guide>
        <p15:guide id="3" orient="horz" pos="3906" userDrawn="1">
          <p15:clr>
            <a:srgbClr val="F26B43"/>
          </p15:clr>
        </p15:guide>
        <p15:guide id="4" orient="horz" pos="4156" userDrawn="1">
          <p15:clr>
            <a:srgbClr val="F26B43"/>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3 columns with colored titles [V2] with dividers">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7BB89C52-7215-47FB-8975-6A2FFA250370}"/>
              </a:ext>
            </a:extLst>
          </p:cNvPr>
          <p:cNvGraphicFramePr>
            <a:graphicFrameLocks noChangeAspect="1"/>
          </p:cNvGraphicFramePr>
          <p:nvPr userDrawn="1">
            <p:custDataLst>
              <p:tags r:id="rId2"/>
            </p:custDataLst>
            <p:extLst>
              <p:ext uri="{D42A27DB-BD31-4B8C-83A1-F6EECF244321}">
                <p14:modId xmlns:p14="http://schemas.microsoft.com/office/powerpoint/2010/main" val="1549808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1471" name="Diapositive think-cell" r:id="rId5" imgW="532" imgH="530" progId="TCLayout.ActiveDocument.1">
                  <p:embed/>
                </p:oleObj>
              </mc:Choice>
              <mc:Fallback>
                <p:oleObj name="Diapositive think-cell" r:id="rId5" imgW="532" imgH="530" progId="TCLayout.ActiveDocument.1">
                  <p:embed/>
                  <p:pic>
                    <p:nvPicPr>
                      <p:cNvPr id="3" name="Objet 2" hidden="1">
                        <a:extLst>
                          <a:ext uri="{FF2B5EF4-FFF2-40B4-BE49-F238E27FC236}">
                            <a16:creationId xmlns:a16="http://schemas.microsoft.com/office/drawing/2014/main" id="{7BB89C52-7215-47FB-8975-6A2FFA25037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5187B2B-3878-47DA-815E-8BB73EED8EFE}"/>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9" name="Espace réservé du numéro de diapositive 8">
            <a:extLst>
              <a:ext uri="{FF2B5EF4-FFF2-40B4-BE49-F238E27FC236}">
                <a16:creationId xmlns:a16="http://schemas.microsoft.com/office/drawing/2014/main" id="{117D3991-82D5-4923-813E-6007EFC65ED8}"/>
              </a:ext>
            </a:extLst>
          </p:cNvPr>
          <p:cNvSpPr>
            <a:spLocks noGrp="1"/>
          </p:cNvSpPr>
          <p:nvPr>
            <p:ph type="sldNum" sz="quarter" idx="14"/>
          </p:nvPr>
        </p:nvSpPr>
        <p:spPr/>
        <p:txBody>
          <a:bodyPr/>
          <a:lstStyle/>
          <a:p>
            <a:fld id="{D61AABEC-672F-4B68-B914-690DA978312C}" type="slidenum">
              <a:rPr lang="en-GB" smtClean="0"/>
              <a:pPr/>
              <a:t>‹#›</a:t>
            </a:fld>
            <a:r>
              <a:rPr lang="en-GB"/>
              <a:t> ‒ </a:t>
            </a:r>
          </a:p>
        </p:txBody>
      </p:sp>
      <p:sp>
        <p:nvSpPr>
          <p:cNvPr id="4" name="Titre 3">
            <a:extLst>
              <a:ext uri="{FF2B5EF4-FFF2-40B4-BE49-F238E27FC236}">
                <a16:creationId xmlns:a16="http://schemas.microsoft.com/office/drawing/2014/main" id="{286C96D8-5D31-4787-ADE2-CBD1DEDCC029}"/>
              </a:ext>
            </a:extLst>
          </p:cNvPr>
          <p:cNvSpPr>
            <a:spLocks noGrp="1"/>
          </p:cNvSpPr>
          <p:nvPr>
            <p:ph type="title" hasCustomPrompt="1"/>
          </p:nvPr>
        </p:nvSpPr>
        <p:spPr/>
        <p:txBody>
          <a:bodyPr/>
          <a:lstStyle>
            <a:lvl1pPr>
              <a:defRPr/>
            </a:lvl1pPr>
          </a:lstStyle>
          <a:p>
            <a:r>
              <a:rPr lang="fr-FR" err="1"/>
              <a:t>Title</a:t>
            </a:r>
            <a:r>
              <a:rPr lang="fr-FR"/>
              <a:t> of the slide</a:t>
            </a:r>
          </a:p>
        </p:txBody>
      </p:sp>
      <p:sp>
        <p:nvSpPr>
          <p:cNvPr id="14" name="Text Placeholder 8">
            <a:extLst>
              <a:ext uri="{FF2B5EF4-FFF2-40B4-BE49-F238E27FC236}">
                <a16:creationId xmlns:a16="http://schemas.microsoft.com/office/drawing/2014/main" id="{C74B90A9-86C7-4CA7-AC86-9B7C03D23119}"/>
              </a:ext>
            </a:extLst>
          </p:cNvPr>
          <p:cNvSpPr>
            <a:spLocks noGrp="1"/>
          </p:cNvSpPr>
          <p:nvPr>
            <p:ph type="body" sz="quarter" idx="18"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15" name="Espace réservé du texte 15">
            <a:extLst>
              <a:ext uri="{FF2B5EF4-FFF2-40B4-BE49-F238E27FC236}">
                <a16:creationId xmlns:a16="http://schemas.microsoft.com/office/drawing/2014/main" id="{B3E82CFB-97D6-45D7-BADA-9AB9D04832F0}"/>
              </a:ext>
            </a:extLst>
          </p:cNvPr>
          <p:cNvSpPr>
            <a:spLocks noGrp="1"/>
          </p:cNvSpPr>
          <p:nvPr>
            <p:ph type="body" sz="quarter" idx="24" hasCustomPrompt="1"/>
          </p:nvPr>
        </p:nvSpPr>
        <p:spPr>
          <a:xfrm>
            <a:off x="396180" y="2785487"/>
            <a:ext cx="3195010" cy="1231106"/>
          </a:xfrm>
          <a:prstGeom prst="rect">
            <a:avLst/>
          </a:prstGeom>
        </p:spPr>
        <p:txBody>
          <a:bodyPr wrap="square" lIns="0" rIns="0">
            <a:spAutoFit/>
          </a:bodyPr>
          <a:lstStyle>
            <a:lvl1pPr>
              <a:defRPr sz="1600"/>
            </a:lvl1pPr>
            <a:lvl2pPr marL="447675" indent="-314325">
              <a:buFontTx/>
              <a:buBlip>
                <a:blip r:embed="rId7"/>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22" name="Espace réservé du texte 15">
            <a:extLst>
              <a:ext uri="{FF2B5EF4-FFF2-40B4-BE49-F238E27FC236}">
                <a16:creationId xmlns:a16="http://schemas.microsoft.com/office/drawing/2014/main" id="{BFDAFBE7-77A0-416D-9494-5416435885C0}"/>
              </a:ext>
            </a:extLst>
          </p:cNvPr>
          <p:cNvSpPr>
            <a:spLocks noGrp="1"/>
          </p:cNvSpPr>
          <p:nvPr>
            <p:ph type="body" sz="quarter" idx="25" hasCustomPrompt="1"/>
          </p:nvPr>
        </p:nvSpPr>
        <p:spPr>
          <a:xfrm>
            <a:off x="4494645" y="2785487"/>
            <a:ext cx="3195010" cy="1231106"/>
          </a:xfrm>
          <a:prstGeom prst="rect">
            <a:avLst/>
          </a:prstGeom>
        </p:spPr>
        <p:txBody>
          <a:bodyPr wrap="square" lIns="0" rIns="0">
            <a:spAutoFit/>
          </a:bodyPr>
          <a:lstStyle>
            <a:lvl1pPr>
              <a:defRPr sz="1600"/>
            </a:lvl1pPr>
            <a:lvl2pPr marL="447675" indent="-314325">
              <a:buFontTx/>
              <a:buBlip>
                <a:blip r:embed="rId8"/>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23" name="Espace réservé du texte 15">
            <a:extLst>
              <a:ext uri="{FF2B5EF4-FFF2-40B4-BE49-F238E27FC236}">
                <a16:creationId xmlns:a16="http://schemas.microsoft.com/office/drawing/2014/main" id="{44582077-3607-4624-94EF-42536719D7FF}"/>
              </a:ext>
            </a:extLst>
          </p:cNvPr>
          <p:cNvSpPr>
            <a:spLocks noGrp="1"/>
          </p:cNvSpPr>
          <p:nvPr>
            <p:ph type="body" sz="quarter" idx="26" hasCustomPrompt="1"/>
          </p:nvPr>
        </p:nvSpPr>
        <p:spPr>
          <a:xfrm>
            <a:off x="8593109" y="2785487"/>
            <a:ext cx="3195010" cy="1231106"/>
          </a:xfrm>
          <a:prstGeom prst="rect">
            <a:avLst/>
          </a:prstGeom>
        </p:spPr>
        <p:txBody>
          <a:bodyPr wrap="square" lIns="0" rIns="0">
            <a:spAutoFit/>
          </a:bodyPr>
          <a:lstStyle>
            <a:lvl1pPr>
              <a:defRPr sz="1600"/>
            </a:lvl1pPr>
            <a:lvl2pPr marL="447675" indent="-314325">
              <a:buFontTx/>
              <a:buBlip>
                <a:blip r:embed="rId9"/>
              </a:buBlip>
              <a:defRPr lang="en-GB" sz="1600" kern="1200" dirty="0">
                <a:solidFill>
                  <a:schemeClr val="tx1"/>
                </a:solidFill>
                <a:latin typeface="+mn-lt"/>
                <a:ea typeface="+mn-ea"/>
                <a:cs typeface="+mn-cs"/>
              </a:defRPr>
            </a:lvl2pPr>
            <a:lvl3pPr>
              <a:defRPr sz="1400"/>
            </a:lvl3pPr>
            <a:lvl4pPr>
              <a:defRPr sz="1600"/>
            </a:lvl4pPr>
            <a:lvl5pPr>
              <a:defRPr sz="1600"/>
            </a:lvl5pPr>
          </a:lstStyle>
          <a:p>
            <a:pPr lvl="0"/>
            <a:r>
              <a:rPr lang="en-GB"/>
              <a:t>Click to change the text styles on the slide master</a:t>
            </a:r>
          </a:p>
          <a:p>
            <a:pPr marL="447675" lvl="1" indent="-314325" algn="l" defTabSz="914400" rtl="0" eaLnBrk="1" latinLnBrk="0" hangingPunct="1">
              <a:lnSpc>
                <a:spcPct val="100000"/>
              </a:lnSpc>
              <a:spcBef>
                <a:spcPts val="600"/>
              </a:spcBef>
              <a:buSzPct val="80000"/>
              <a:buFontTx/>
              <a:buBlip>
                <a:blip r:embed="rId10"/>
              </a:buBlip>
            </a:pPr>
            <a:r>
              <a:rPr lang="en-GB"/>
              <a:t>Second level</a:t>
            </a:r>
          </a:p>
          <a:p>
            <a:pPr lvl="2"/>
            <a:r>
              <a:rPr lang="en-GB"/>
              <a:t>Third level</a:t>
            </a:r>
          </a:p>
        </p:txBody>
      </p:sp>
      <p:sp>
        <p:nvSpPr>
          <p:cNvPr id="25" name="Espace réservé du texte 4">
            <a:extLst>
              <a:ext uri="{FF2B5EF4-FFF2-40B4-BE49-F238E27FC236}">
                <a16:creationId xmlns:a16="http://schemas.microsoft.com/office/drawing/2014/main" id="{D0D64E5F-2B42-446B-9608-5610CA2AC369}"/>
              </a:ext>
            </a:extLst>
          </p:cNvPr>
          <p:cNvSpPr>
            <a:spLocks noGrp="1"/>
          </p:cNvSpPr>
          <p:nvPr>
            <p:ph type="body" sz="quarter" idx="27" hasCustomPrompt="1"/>
          </p:nvPr>
        </p:nvSpPr>
        <p:spPr>
          <a:xfrm>
            <a:off x="396548" y="1993899"/>
            <a:ext cx="3195009" cy="341633"/>
          </a:xfrm>
          <a:prstGeom prst="rect">
            <a:avLst/>
          </a:prstGeom>
          <a:noFill/>
        </p:spPr>
        <p:txBody>
          <a:bodyPr lIns="72000" rIns="0" anchor="t">
            <a:spAutoFit/>
          </a:bodyPr>
          <a:lstStyle>
            <a:lvl1pPr marL="0" indent="0" algn="l">
              <a:buNone/>
              <a:defRPr b="1" cap="all" baseline="0">
                <a:solidFill>
                  <a:schemeClr val="bg2"/>
                </a:solidFill>
              </a:defRPr>
            </a:lvl1pPr>
          </a:lstStyle>
          <a:p>
            <a:pPr lvl="0"/>
            <a:r>
              <a:rPr lang="en-GB"/>
              <a:t>Title</a:t>
            </a:r>
          </a:p>
        </p:txBody>
      </p:sp>
      <p:sp>
        <p:nvSpPr>
          <p:cNvPr id="26" name="Espace réservé du texte 4">
            <a:extLst>
              <a:ext uri="{FF2B5EF4-FFF2-40B4-BE49-F238E27FC236}">
                <a16:creationId xmlns:a16="http://schemas.microsoft.com/office/drawing/2014/main" id="{4FDFF29E-822C-437E-B6C9-C13E38631E2B}"/>
              </a:ext>
            </a:extLst>
          </p:cNvPr>
          <p:cNvSpPr>
            <a:spLocks noGrp="1"/>
          </p:cNvSpPr>
          <p:nvPr>
            <p:ph type="body" sz="quarter" idx="28" hasCustomPrompt="1"/>
          </p:nvPr>
        </p:nvSpPr>
        <p:spPr>
          <a:xfrm>
            <a:off x="4494829" y="1993899"/>
            <a:ext cx="3195009" cy="341633"/>
          </a:xfrm>
          <a:prstGeom prst="rect">
            <a:avLst/>
          </a:prstGeom>
          <a:noFill/>
        </p:spPr>
        <p:txBody>
          <a:bodyPr lIns="72000" rIns="0" anchor="t">
            <a:spAutoFit/>
          </a:bodyPr>
          <a:lstStyle>
            <a:lvl1pPr marL="0" indent="0" algn="l">
              <a:buNone/>
              <a:defRPr b="1" cap="all" baseline="0">
                <a:solidFill>
                  <a:schemeClr val="tx2"/>
                </a:solidFill>
              </a:defRPr>
            </a:lvl1pPr>
          </a:lstStyle>
          <a:p>
            <a:pPr lvl="0"/>
            <a:r>
              <a:rPr lang="en-GB"/>
              <a:t>Title</a:t>
            </a:r>
          </a:p>
        </p:txBody>
      </p:sp>
      <p:sp>
        <p:nvSpPr>
          <p:cNvPr id="27" name="Espace réservé du texte 4">
            <a:extLst>
              <a:ext uri="{FF2B5EF4-FFF2-40B4-BE49-F238E27FC236}">
                <a16:creationId xmlns:a16="http://schemas.microsoft.com/office/drawing/2014/main" id="{99E1DAEB-5F78-44FD-A2AD-EF997D472DA3}"/>
              </a:ext>
            </a:extLst>
          </p:cNvPr>
          <p:cNvSpPr>
            <a:spLocks noGrp="1"/>
          </p:cNvSpPr>
          <p:nvPr>
            <p:ph type="body" sz="quarter" idx="29" hasCustomPrompt="1"/>
          </p:nvPr>
        </p:nvSpPr>
        <p:spPr>
          <a:xfrm>
            <a:off x="8593109" y="1993899"/>
            <a:ext cx="3195009" cy="338554"/>
          </a:xfrm>
          <a:prstGeom prst="rect">
            <a:avLst/>
          </a:prstGeom>
          <a:noFill/>
        </p:spPr>
        <p:txBody>
          <a:bodyPr lIns="72000" rIns="0" anchor="t">
            <a:spAutoFit/>
          </a:bodyPr>
          <a:lstStyle>
            <a:lvl1pPr marL="0" indent="0" algn="l">
              <a:buNone/>
              <a:defRPr b="1" cap="all" baseline="0">
                <a:solidFill>
                  <a:schemeClr val="accent3"/>
                </a:solidFill>
              </a:defRPr>
            </a:lvl1pPr>
          </a:lstStyle>
          <a:p>
            <a:pPr lvl="0"/>
            <a:r>
              <a:rPr lang="en-GB"/>
              <a:t>Title</a:t>
            </a:r>
          </a:p>
        </p:txBody>
      </p:sp>
      <p:cxnSp>
        <p:nvCxnSpPr>
          <p:cNvPr id="28" name="Straight Connector 35">
            <a:extLst>
              <a:ext uri="{FF2B5EF4-FFF2-40B4-BE49-F238E27FC236}">
                <a16:creationId xmlns:a16="http://schemas.microsoft.com/office/drawing/2014/main" id="{2C504288-9A20-4118-B47D-A6EBD7BD1D88}"/>
              </a:ext>
            </a:extLst>
          </p:cNvPr>
          <p:cNvCxnSpPr>
            <a:cxnSpLocks/>
          </p:cNvCxnSpPr>
          <p:nvPr userDrawn="1"/>
        </p:nvCxnSpPr>
        <p:spPr>
          <a:xfrm flipV="1">
            <a:off x="4042917"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9" name="Straight Connector 35">
            <a:extLst>
              <a:ext uri="{FF2B5EF4-FFF2-40B4-BE49-F238E27FC236}">
                <a16:creationId xmlns:a16="http://schemas.microsoft.com/office/drawing/2014/main" id="{EC5596AD-B23F-45D5-9FA4-416451B248FA}"/>
              </a:ext>
            </a:extLst>
          </p:cNvPr>
          <p:cNvCxnSpPr>
            <a:cxnSpLocks/>
          </p:cNvCxnSpPr>
          <p:nvPr userDrawn="1"/>
        </p:nvCxnSpPr>
        <p:spPr>
          <a:xfrm flipV="1">
            <a:off x="8141382"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30" name="Cadre 29">
            <a:extLst>
              <a:ext uri="{FF2B5EF4-FFF2-40B4-BE49-F238E27FC236}">
                <a16:creationId xmlns:a16="http://schemas.microsoft.com/office/drawing/2014/main" id="{A6BA8172-CD31-447B-879F-F7CC9AAA8828}"/>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7" name="Text Placeholder 5">
            <a:extLst>
              <a:ext uri="{FF2B5EF4-FFF2-40B4-BE49-F238E27FC236}">
                <a16:creationId xmlns:a16="http://schemas.microsoft.com/office/drawing/2014/main" id="{E5B0CA00-40D4-4B05-A9FA-A23D2489FFC8}"/>
              </a:ext>
            </a:extLst>
          </p:cNvPr>
          <p:cNvSpPr>
            <a:spLocks noGrp="1"/>
          </p:cNvSpPr>
          <p:nvPr>
            <p:ph type="body" sz="quarter" idx="15"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tx2"/>
                </a:solidFill>
              </a:defRPr>
            </a:lvl1pPr>
          </a:lstStyle>
          <a:p>
            <a:pPr lvl="0"/>
            <a:r>
              <a:rPr lang="en-GB"/>
              <a:t>Subtitle of the slide</a:t>
            </a:r>
          </a:p>
        </p:txBody>
      </p:sp>
    </p:spTree>
    <p:extLst>
      <p:ext uri="{BB962C8B-B14F-4D97-AF65-F5344CB8AC3E}">
        <p14:creationId xmlns:p14="http://schemas.microsoft.com/office/powerpoint/2010/main" val="416221159"/>
      </p:ext>
    </p:extLst>
  </p:cSld>
  <p:clrMapOvr>
    <a:masterClrMapping/>
  </p:clrMapOvr>
  <p:extLst>
    <p:ext uri="{DCECCB84-F9BA-43D5-87BE-67443E8EF086}">
      <p15:sldGuideLst xmlns:p15="http://schemas.microsoft.com/office/powerpoint/2012/main">
        <p15:guide id="1" pos="247">
          <p15:clr>
            <a:srgbClr val="F26B43"/>
          </p15:clr>
        </p15:guide>
        <p15:guide id="2" pos="7427">
          <p15:clr>
            <a:srgbClr val="F26B43"/>
          </p15:clr>
        </p15:guide>
        <p15:guide id="3" orient="horz" pos="232">
          <p15:clr>
            <a:srgbClr val="F26B43"/>
          </p15:clr>
        </p15:guide>
        <p15:guide id="4" orient="horz" pos="600">
          <p15:clr>
            <a:srgbClr val="F26B43"/>
          </p15:clr>
        </p15:guide>
        <p15:guide id="5" orient="horz" pos="3906">
          <p15:clr>
            <a:srgbClr val="F26B43"/>
          </p15:clr>
        </p15:guide>
        <p15:guide id="6" orient="horz" pos="4156">
          <p15:clr>
            <a:srgbClr val="F26B43"/>
          </p15:clr>
        </p15:guide>
        <p15:guide id="7" pos="306">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4 columns with colored box titles">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7BB89C52-7215-47FB-8975-6A2FFA250370}"/>
              </a:ext>
            </a:extLst>
          </p:cNvPr>
          <p:cNvGraphicFramePr>
            <a:graphicFrameLocks noChangeAspect="1"/>
          </p:cNvGraphicFramePr>
          <p:nvPr userDrawn="1">
            <p:custDataLst>
              <p:tags r:id="rId2"/>
            </p:custDataLst>
            <p:extLst>
              <p:ext uri="{D42A27DB-BD31-4B8C-83A1-F6EECF244321}">
                <p14:modId xmlns:p14="http://schemas.microsoft.com/office/powerpoint/2010/main" val="32449924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2495" name="Diapositive think-cell" r:id="rId5" imgW="532" imgH="530" progId="TCLayout.ActiveDocument.1">
                  <p:embed/>
                </p:oleObj>
              </mc:Choice>
              <mc:Fallback>
                <p:oleObj name="Diapositive think-cell" r:id="rId5" imgW="532" imgH="530" progId="TCLayout.ActiveDocument.1">
                  <p:embed/>
                  <p:pic>
                    <p:nvPicPr>
                      <p:cNvPr id="3" name="Objet 2" hidden="1">
                        <a:extLst>
                          <a:ext uri="{FF2B5EF4-FFF2-40B4-BE49-F238E27FC236}">
                            <a16:creationId xmlns:a16="http://schemas.microsoft.com/office/drawing/2014/main" id="{7BB89C52-7215-47FB-8975-6A2FFA25037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5187B2B-3878-47DA-815E-8BB73EED8EFE}"/>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9" name="Espace réservé du numéro de diapositive 8">
            <a:extLst>
              <a:ext uri="{FF2B5EF4-FFF2-40B4-BE49-F238E27FC236}">
                <a16:creationId xmlns:a16="http://schemas.microsoft.com/office/drawing/2014/main" id="{117D3991-82D5-4923-813E-6007EFC65ED8}"/>
              </a:ext>
            </a:extLst>
          </p:cNvPr>
          <p:cNvSpPr>
            <a:spLocks noGrp="1"/>
          </p:cNvSpPr>
          <p:nvPr>
            <p:ph type="sldNum" sz="quarter" idx="14"/>
          </p:nvPr>
        </p:nvSpPr>
        <p:spPr/>
        <p:txBody>
          <a:bodyPr/>
          <a:lstStyle/>
          <a:p>
            <a:fld id="{D61AABEC-672F-4B68-B914-690DA978312C}" type="slidenum">
              <a:rPr lang="en-GB" smtClean="0"/>
              <a:pPr/>
              <a:t>‹#›</a:t>
            </a:fld>
            <a:r>
              <a:rPr lang="en-GB"/>
              <a:t> ‒ </a:t>
            </a:r>
          </a:p>
        </p:txBody>
      </p:sp>
      <p:sp>
        <p:nvSpPr>
          <p:cNvPr id="5" name="Espace réservé du texte 4">
            <a:extLst>
              <a:ext uri="{FF2B5EF4-FFF2-40B4-BE49-F238E27FC236}">
                <a16:creationId xmlns:a16="http://schemas.microsoft.com/office/drawing/2014/main" id="{F29F32CF-ADE9-4D3D-9458-4DBEF9BE018B}"/>
              </a:ext>
            </a:extLst>
          </p:cNvPr>
          <p:cNvSpPr>
            <a:spLocks noGrp="1"/>
          </p:cNvSpPr>
          <p:nvPr>
            <p:ph type="body" sz="quarter" idx="20" hasCustomPrompt="1"/>
          </p:nvPr>
        </p:nvSpPr>
        <p:spPr>
          <a:xfrm>
            <a:off x="486256" y="1993900"/>
            <a:ext cx="2378846" cy="369332"/>
          </a:xfrm>
          <a:prstGeom prst="rect">
            <a:avLst/>
          </a:prstGeom>
          <a:solidFill>
            <a:schemeClr val="bg2"/>
          </a:solidFill>
        </p:spPr>
        <p:txBody>
          <a:bodyPr lIns="0" rIns="0" anchor="t">
            <a:spAutoFit/>
          </a:bodyPr>
          <a:lstStyle>
            <a:lvl1pPr marL="0" indent="0" algn="ctr">
              <a:buNone/>
              <a:defRPr b="1" cap="all" baseline="0">
                <a:solidFill>
                  <a:schemeClr val="bg1"/>
                </a:solidFill>
              </a:defRPr>
            </a:lvl1pPr>
          </a:lstStyle>
          <a:p>
            <a:pPr lvl="0"/>
            <a:r>
              <a:rPr lang="en-GB"/>
              <a:t>Title</a:t>
            </a:r>
          </a:p>
        </p:txBody>
      </p:sp>
      <p:sp>
        <p:nvSpPr>
          <p:cNvPr id="13" name="Espace réservé du texte 4">
            <a:extLst>
              <a:ext uri="{FF2B5EF4-FFF2-40B4-BE49-F238E27FC236}">
                <a16:creationId xmlns:a16="http://schemas.microsoft.com/office/drawing/2014/main" id="{8F949CB4-ADF1-411D-B5B0-474DDF2975F4}"/>
              </a:ext>
            </a:extLst>
          </p:cNvPr>
          <p:cNvSpPr>
            <a:spLocks noGrp="1"/>
          </p:cNvSpPr>
          <p:nvPr>
            <p:ph type="body" sz="quarter" idx="21" hasCustomPrompt="1"/>
          </p:nvPr>
        </p:nvSpPr>
        <p:spPr>
          <a:xfrm>
            <a:off x="3401232" y="1993900"/>
            <a:ext cx="2378846" cy="369332"/>
          </a:xfrm>
          <a:prstGeom prst="rect">
            <a:avLst/>
          </a:prstGeom>
          <a:solidFill>
            <a:schemeClr val="tx2"/>
          </a:solidFill>
        </p:spPr>
        <p:txBody>
          <a:bodyPr lIns="0" rIns="0" anchor="t">
            <a:spAutoFit/>
          </a:bodyPr>
          <a:lstStyle>
            <a:lvl1pPr marL="0" indent="0" algn="ctr">
              <a:buNone/>
              <a:defRPr b="1" cap="all" baseline="0">
                <a:solidFill>
                  <a:schemeClr val="bg1"/>
                </a:solidFill>
              </a:defRPr>
            </a:lvl1pPr>
          </a:lstStyle>
          <a:p>
            <a:pPr lvl="0"/>
            <a:r>
              <a:rPr lang="en-GB"/>
              <a:t>Title</a:t>
            </a:r>
          </a:p>
        </p:txBody>
      </p:sp>
      <p:sp>
        <p:nvSpPr>
          <p:cNvPr id="14" name="Espace réservé du texte 4">
            <a:extLst>
              <a:ext uri="{FF2B5EF4-FFF2-40B4-BE49-F238E27FC236}">
                <a16:creationId xmlns:a16="http://schemas.microsoft.com/office/drawing/2014/main" id="{F575F9CB-6641-4AA5-BBBF-DCB5E35A79B3}"/>
              </a:ext>
            </a:extLst>
          </p:cNvPr>
          <p:cNvSpPr>
            <a:spLocks noGrp="1"/>
          </p:cNvSpPr>
          <p:nvPr>
            <p:ph type="body" sz="quarter" idx="22" hasCustomPrompt="1"/>
          </p:nvPr>
        </p:nvSpPr>
        <p:spPr>
          <a:xfrm>
            <a:off x="6316208" y="1993900"/>
            <a:ext cx="2378846" cy="369332"/>
          </a:xfrm>
          <a:prstGeom prst="rect">
            <a:avLst/>
          </a:prstGeom>
          <a:solidFill>
            <a:schemeClr val="accent4"/>
          </a:solidFill>
        </p:spPr>
        <p:txBody>
          <a:bodyPr lIns="0" rIns="0" anchor="t">
            <a:spAutoFit/>
          </a:bodyPr>
          <a:lstStyle>
            <a:lvl1pPr marL="0" indent="0" algn="ctr">
              <a:buNone/>
              <a:defRPr b="1" cap="all" baseline="0">
                <a:solidFill>
                  <a:schemeClr val="bg1"/>
                </a:solidFill>
              </a:defRPr>
            </a:lvl1pPr>
          </a:lstStyle>
          <a:p>
            <a:pPr lvl="0"/>
            <a:r>
              <a:rPr lang="en-GB"/>
              <a:t>Title</a:t>
            </a:r>
          </a:p>
        </p:txBody>
      </p:sp>
      <p:sp>
        <p:nvSpPr>
          <p:cNvPr id="15" name="Espace réservé du texte 4">
            <a:extLst>
              <a:ext uri="{FF2B5EF4-FFF2-40B4-BE49-F238E27FC236}">
                <a16:creationId xmlns:a16="http://schemas.microsoft.com/office/drawing/2014/main" id="{673ECD5B-058F-460C-B800-3658FC97D202}"/>
              </a:ext>
            </a:extLst>
          </p:cNvPr>
          <p:cNvSpPr>
            <a:spLocks noGrp="1"/>
          </p:cNvSpPr>
          <p:nvPr>
            <p:ph type="body" sz="quarter" idx="23" hasCustomPrompt="1"/>
          </p:nvPr>
        </p:nvSpPr>
        <p:spPr>
          <a:xfrm>
            <a:off x="9231183" y="1993900"/>
            <a:ext cx="2378846" cy="369332"/>
          </a:xfrm>
          <a:prstGeom prst="rect">
            <a:avLst/>
          </a:prstGeom>
          <a:solidFill>
            <a:schemeClr val="accent1"/>
          </a:solidFill>
        </p:spPr>
        <p:txBody>
          <a:bodyPr lIns="0" rIns="0" anchor="t">
            <a:spAutoFit/>
          </a:bodyPr>
          <a:lstStyle>
            <a:lvl1pPr marL="0" indent="0" algn="ctr">
              <a:buNone/>
              <a:defRPr b="1" cap="all" baseline="0">
                <a:solidFill>
                  <a:schemeClr val="bg1"/>
                </a:solidFill>
              </a:defRPr>
            </a:lvl1pPr>
          </a:lstStyle>
          <a:p>
            <a:pPr lvl="0"/>
            <a:r>
              <a:rPr lang="en-GB"/>
              <a:t>Title</a:t>
            </a:r>
          </a:p>
        </p:txBody>
      </p:sp>
      <p:sp>
        <p:nvSpPr>
          <p:cNvPr id="16" name="Espace réservé du texte 15">
            <a:extLst>
              <a:ext uri="{FF2B5EF4-FFF2-40B4-BE49-F238E27FC236}">
                <a16:creationId xmlns:a16="http://schemas.microsoft.com/office/drawing/2014/main" id="{2D19A821-9323-436D-9BBA-EF55905E3049}"/>
              </a:ext>
            </a:extLst>
          </p:cNvPr>
          <p:cNvSpPr>
            <a:spLocks noGrp="1"/>
          </p:cNvSpPr>
          <p:nvPr>
            <p:ph type="body" sz="quarter" idx="24" hasCustomPrompt="1"/>
          </p:nvPr>
        </p:nvSpPr>
        <p:spPr>
          <a:xfrm>
            <a:off x="485887" y="2634117"/>
            <a:ext cx="2378847" cy="1477328"/>
          </a:xfrm>
          <a:prstGeom prst="rect">
            <a:avLst/>
          </a:prstGeom>
        </p:spPr>
        <p:txBody>
          <a:bodyPr lIns="0" rIns="0">
            <a:spAutoFit/>
          </a:bodyPr>
          <a:lstStyle>
            <a:lvl1pPr>
              <a:defRPr sz="1600"/>
            </a:lvl1pPr>
            <a:lvl2pPr marL="447675" indent="-314325">
              <a:buFontTx/>
              <a:buBlip>
                <a:blip r:embed="rId7"/>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17" name="Espace réservé du texte 15">
            <a:extLst>
              <a:ext uri="{FF2B5EF4-FFF2-40B4-BE49-F238E27FC236}">
                <a16:creationId xmlns:a16="http://schemas.microsoft.com/office/drawing/2014/main" id="{8F509378-7F96-4CC3-B445-AFDF4E8F71BC}"/>
              </a:ext>
            </a:extLst>
          </p:cNvPr>
          <p:cNvSpPr>
            <a:spLocks noGrp="1"/>
          </p:cNvSpPr>
          <p:nvPr>
            <p:ph type="body" sz="quarter" idx="25" hasCustomPrompt="1"/>
          </p:nvPr>
        </p:nvSpPr>
        <p:spPr>
          <a:xfrm>
            <a:off x="3400985" y="2634117"/>
            <a:ext cx="2378847" cy="1477328"/>
          </a:xfrm>
          <a:prstGeom prst="rect">
            <a:avLst/>
          </a:prstGeom>
        </p:spPr>
        <p:txBody>
          <a:bodyPr lIns="0" rIns="0">
            <a:spAutoFit/>
          </a:bodyPr>
          <a:lstStyle>
            <a:lvl1pPr>
              <a:defRPr sz="1600"/>
            </a:lvl1pPr>
            <a:lvl2pPr marL="447675" indent="-314325">
              <a:buFontTx/>
              <a:buBlip>
                <a:blip r:embed="rId8"/>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18" name="Espace réservé du texte 15">
            <a:extLst>
              <a:ext uri="{FF2B5EF4-FFF2-40B4-BE49-F238E27FC236}">
                <a16:creationId xmlns:a16="http://schemas.microsoft.com/office/drawing/2014/main" id="{FE25E091-C850-4A35-8C6B-48D1A63C1D4F}"/>
              </a:ext>
            </a:extLst>
          </p:cNvPr>
          <p:cNvSpPr>
            <a:spLocks noGrp="1"/>
          </p:cNvSpPr>
          <p:nvPr>
            <p:ph type="body" sz="quarter" idx="26" hasCustomPrompt="1"/>
          </p:nvPr>
        </p:nvSpPr>
        <p:spPr>
          <a:xfrm>
            <a:off x="6316083" y="2634117"/>
            <a:ext cx="2378847" cy="1477328"/>
          </a:xfrm>
          <a:prstGeom prst="rect">
            <a:avLst/>
          </a:prstGeom>
        </p:spPr>
        <p:txBody>
          <a:bodyPr lIns="0" rIns="0">
            <a:spAutoFit/>
          </a:bodyPr>
          <a:lstStyle>
            <a:lvl1pPr>
              <a:defRPr sz="1600"/>
            </a:lvl1pPr>
            <a:lvl2pPr marL="447675" indent="-314325">
              <a:buFontTx/>
              <a:buBlip>
                <a:blip r:embed="rId9"/>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19" name="Espace réservé du texte 15">
            <a:extLst>
              <a:ext uri="{FF2B5EF4-FFF2-40B4-BE49-F238E27FC236}">
                <a16:creationId xmlns:a16="http://schemas.microsoft.com/office/drawing/2014/main" id="{BB3AB300-BC70-4E89-90E0-8D61F56FBB2D}"/>
              </a:ext>
            </a:extLst>
          </p:cNvPr>
          <p:cNvSpPr>
            <a:spLocks noGrp="1"/>
          </p:cNvSpPr>
          <p:nvPr>
            <p:ph type="body" sz="quarter" idx="27" hasCustomPrompt="1"/>
          </p:nvPr>
        </p:nvSpPr>
        <p:spPr>
          <a:xfrm>
            <a:off x="9231182" y="2634117"/>
            <a:ext cx="2378847" cy="1477328"/>
          </a:xfrm>
          <a:prstGeom prst="rect">
            <a:avLst/>
          </a:prstGeom>
        </p:spPr>
        <p:txBody>
          <a:bodyPr lIns="0" rIns="0">
            <a:spAutoFit/>
          </a:bodyPr>
          <a:lstStyle>
            <a:lvl1pPr>
              <a:defRPr sz="1600"/>
            </a:lvl1pPr>
            <a:lvl2pPr marL="447675" indent="-314325">
              <a:buFontTx/>
              <a:buBlip>
                <a:blip r:embed="rId10"/>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4" name="Titre 3">
            <a:extLst>
              <a:ext uri="{FF2B5EF4-FFF2-40B4-BE49-F238E27FC236}">
                <a16:creationId xmlns:a16="http://schemas.microsoft.com/office/drawing/2014/main" id="{0DC641C9-B54A-4E65-BAB2-93108534F4F0}"/>
              </a:ext>
            </a:extLst>
          </p:cNvPr>
          <p:cNvSpPr>
            <a:spLocks noGrp="1"/>
          </p:cNvSpPr>
          <p:nvPr>
            <p:ph type="title" hasCustomPrompt="1"/>
          </p:nvPr>
        </p:nvSpPr>
        <p:spPr/>
        <p:txBody>
          <a:bodyPr/>
          <a:lstStyle>
            <a:lvl1pPr>
              <a:defRPr/>
            </a:lvl1pPr>
          </a:lstStyle>
          <a:p>
            <a:r>
              <a:rPr lang="fr-FR" err="1"/>
              <a:t>Title</a:t>
            </a:r>
            <a:r>
              <a:rPr lang="fr-FR"/>
              <a:t> of the slide</a:t>
            </a:r>
          </a:p>
        </p:txBody>
      </p:sp>
      <p:sp>
        <p:nvSpPr>
          <p:cNvPr id="20" name="Text Placeholder 8">
            <a:extLst>
              <a:ext uri="{FF2B5EF4-FFF2-40B4-BE49-F238E27FC236}">
                <a16:creationId xmlns:a16="http://schemas.microsoft.com/office/drawing/2014/main" id="{3340DE3B-4ADD-48BE-BCE6-7FE7A7786336}"/>
              </a:ext>
            </a:extLst>
          </p:cNvPr>
          <p:cNvSpPr>
            <a:spLocks noGrp="1"/>
          </p:cNvSpPr>
          <p:nvPr>
            <p:ph type="body" sz="quarter" idx="18"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22" name="Cadre 21">
            <a:extLst>
              <a:ext uri="{FF2B5EF4-FFF2-40B4-BE49-F238E27FC236}">
                <a16:creationId xmlns:a16="http://schemas.microsoft.com/office/drawing/2014/main" id="{E91004BA-7343-436F-9F59-E70C2655FD16}"/>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1" name="Text Placeholder 5">
            <a:extLst>
              <a:ext uri="{FF2B5EF4-FFF2-40B4-BE49-F238E27FC236}">
                <a16:creationId xmlns:a16="http://schemas.microsoft.com/office/drawing/2014/main" id="{F02206C2-89D7-4BB1-ACD3-6DD6F02F986E}"/>
              </a:ext>
            </a:extLst>
          </p:cNvPr>
          <p:cNvSpPr>
            <a:spLocks noGrp="1"/>
          </p:cNvSpPr>
          <p:nvPr>
            <p:ph type="body" sz="quarter" idx="15"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tx2"/>
                </a:solidFill>
              </a:defRPr>
            </a:lvl1pPr>
          </a:lstStyle>
          <a:p>
            <a:pPr lvl="0"/>
            <a:r>
              <a:rPr lang="en-GB"/>
              <a:t>Subtitle of the slide</a:t>
            </a:r>
          </a:p>
        </p:txBody>
      </p:sp>
    </p:spTree>
    <p:extLst>
      <p:ext uri="{BB962C8B-B14F-4D97-AF65-F5344CB8AC3E}">
        <p14:creationId xmlns:p14="http://schemas.microsoft.com/office/powerpoint/2010/main" val="2089213029"/>
      </p:ext>
    </p:extLst>
  </p:cSld>
  <p:clrMapOvr>
    <a:masterClrMapping/>
  </p:clrMapOvr>
  <p:extLst>
    <p:ext uri="{DCECCB84-F9BA-43D5-87BE-67443E8EF086}">
      <p15:sldGuideLst xmlns:p15="http://schemas.microsoft.com/office/powerpoint/2012/main">
        <p15:guide id="1" pos="247">
          <p15:clr>
            <a:srgbClr val="F26B43"/>
          </p15:clr>
        </p15:guide>
        <p15:guide id="2" pos="7427">
          <p15:clr>
            <a:srgbClr val="F26B43"/>
          </p15:clr>
        </p15:guide>
        <p15:guide id="3" orient="horz" pos="232">
          <p15:clr>
            <a:srgbClr val="F26B43"/>
          </p15:clr>
        </p15:guide>
        <p15:guide id="4" orient="horz" pos="600">
          <p15:clr>
            <a:srgbClr val="F26B43"/>
          </p15:clr>
        </p15:guide>
        <p15:guide id="5" orient="horz" pos="3906">
          <p15:clr>
            <a:srgbClr val="F26B43"/>
          </p15:clr>
        </p15:guide>
        <p15:guide id="6" orient="horz" pos="4156">
          <p15:clr>
            <a:srgbClr val="F26B43"/>
          </p15:clr>
        </p15:guide>
        <p15:guide id="7" pos="306">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4 columns with colored box titles [V2]">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7BB89C52-7215-47FB-8975-6A2FFA250370}"/>
              </a:ext>
            </a:extLst>
          </p:cNvPr>
          <p:cNvGraphicFramePr>
            <a:graphicFrameLocks noChangeAspect="1"/>
          </p:cNvGraphicFramePr>
          <p:nvPr userDrawn="1">
            <p:custDataLst>
              <p:tags r:id="rId2"/>
            </p:custDataLst>
            <p:extLst>
              <p:ext uri="{D42A27DB-BD31-4B8C-83A1-F6EECF244321}">
                <p14:modId xmlns:p14="http://schemas.microsoft.com/office/powerpoint/2010/main" val="16797875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3519" name="Diapositive think-cell" r:id="rId5" imgW="532" imgH="530" progId="TCLayout.ActiveDocument.1">
                  <p:embed/>
                </p:oleObj>
              </mc:Choice>
              <mc:Fallback>
                <p:oleObj name="Diapositive think-cell" r:id="rId5" imgW="532" imgH="530" progId="TCLayout.ActiveDocument.1">
                  <p:embed/>
                  <p:pic>
                    <p:nvPicPr>
                      <p:cNvPr id="3" name="Objet 2" hidden="1">
                        <a:extLst>
                          <a:ext uri="{FF2B5EF4-FFF2-40B4-BE49-F238E27FC236}">
                            <a16:creationId xmlns:a16="http://schemas.microsoft.com/office/drawing/2014/main" id="{7BB89C52-7215-47FB-8975-6A2FFA25037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5187B2B-3878-47DA-815E-8BB73EED8EFE}"/>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9" name="Espace réservé du numéro de diapositive 8">
            <a:extLst>
              <a:ext uri="{FF2B5EF4-FFF2-40B4-BE49-F238E27FC236}">
                <a16:creationId xmlns:a16="http://schemas.microsoft.com/office/drawing/2014/main" id="{117D3991-82D5-4923-813E-6007EFC65ED8}"/>
              </a:ext>
            </a:extLst>
          </p:cNvPr>
          <p:cNvSpPr>
            <a:spLocks noGrp="1"/>
          </p:cNvSpPr>
          <p:nvPr>
            <p:ph type="sldNum" sz="quarter" idx="14"/>
          </p:nvPr>
        </p:nvSpPr>
        <p:spPr/>
        <p:txBody>
          <a:bodyPr/>
          <a:lstStyle/>
          <a:p>
            <a:fld id="{D61AABEC-672F-4B68-B914-690DA978312C}" type="slidenum">
              <a:rPr lang="en-GB" smtClean="0"/>
              <a:pPr/>
              <a:t>‹#›</a:t>
            </a:fld>
            <a:r>
              <a:rPr lang="en-GB"/>
              <a:t> ‒ </a:t>
            </a:r>
          </a:p>
        </p:txBody>
      </p:sp>
      <p:sp>
        <p:nvSpPr>
          <p:cNvPr id="5" name="Espace réservé du texte 4">
            <a:extLst>
              <a:ext uri="{FF2B5EF4-FFF2-40B4-BE49-F238E27FC236}">
                <a16:creationId xmlns:a16="http://schemas.microsoft.com/office/drawing/2014/main" id="{F29F32CF-ADE9-4D3D-9458-4DBEF9BE018B}"/>
              </a:ext>
            </a:extLst>
          </p:cNvPr>
          <p:cNvSpPr>
            <a:spLocks noGrp="1"/>
          </p:cNvSpPr>
          <p:nvPr>
            <p:ph type="body" sz="quarter" idx="20" hasCustomPrompt="1"/>
          </p:nvPr>
        </p:nvSpPr>
        <p:spPr>
          <a:xfrm>
            <a:off x="486256" y="1993900"/>
            <a:ext cx="2378846" cy="369332"/>
          </a:xfrm>
          <a:prstGeom prst="rect">
            <a:avLst/>
          </a:prstGeom>
          <a:solidFill>
            <a:schemeClr val="bg2"/>
          </a:solidFill>
        </p:spPr>
        <p:txBody>
          <a:bodyPr lIns="0" rIns="0" anchor="t">
            <a:spAutoFit/>
          </a:bodyPr>
          <a:lstStyle>
            <a:lvl1pPr marL="0" indent="0" algn="ctr">
              <a:buNone/>
              <a:defRPr b="1" cap="all" baseline="0">
                <a:solidFill>
                  <a:schemeClr val="bg1"/>
                </a:solidFill>
              </a:defRPr>
            </a:lvl1pPr>
          </a:lstStyle>
          <a:p>
            <a:pPr lvl="0"/>
            <a:r>
              <a:rPr lang="en-GB"/>
              <a:t>Title</a:t>
            </a:r>
          </a:p>
        </p:txBody>
      </p:sp>
      <p:sp>
        <p:nvSpPr>
          <p:cNvPr id="13" name="Espace réservé du texte 4">
            <a:extLst>
              <a:ext uri="{FF2B5EF4-FFF2-40B4-BE49-F238E27FC236}">
                <a16:creationId xmlns:a16="http://schemas.microsoft.com/office/drawing/2014/main" id="{8F949CB4-ADF1-411D-B5B0-474DDF2975F4}"/>
              </a:ext>
            </a:extLst>
          </p:cNvPr>
          <p:cNvSpPr>
            <a:spLocks noGrp="1"/>
          </p:cNvSpPr>
          <p:nvPr>
            <p:ph type="body" sz="quarter" idx="21" hasCustomPrompt="1"/>
          </p:nvPr>
        </p:nvSpPr>
        <p:spPr>
          <a:xfrm>
            <a:off x="3401232" y="1993900"/>
            <a:ext cx="2378846" cy="369332"/>
          </a:xfrm>
          <a:prstGeom prst="rect">
            <a:avLst/>
          </a:prstGeom>
          <a:solidFill>
            <a:schemeClr val="tx2"/>
          </a:solidFill>
        </p:spPr>
        <p:txBody>
          <a:bodyPr lIns="0" rIns="0" anchor="t">
            <a:spAutoFit/>
          </a:bodyPr>
          <a:lstStyle>
            <a:lvl1pPr marL="0" indent="0" algn="ctr">
              <a:buNone/>
              <a:defRPr b="1" cap="all" baseline="0">
                <a:solidFill>
                  <a:schemeClr val="bg1"/>
                </a:solidFill>
              </a:defRPr>
            </a:lvl1pPr>
          </a:lstStyle>
          <a:p>
            <a:pPr lvl="0"/>
            <a:r>
              <a:rPr lang="en-GB"/>
              <a:t>Title</a:t>
            </a:r>
          </a:p>
        </p:txBody>
      </p:sp>
      <p:sp>
        <p:nvSpPr>
          <p:cNvPr id="14" name="Espace réservé du texte 4">
            <a:extLst>
              <a:ext uri="{FF2B5EF4-FFF2-40B4-BE49-F238E27FC236}">
                <a16:creationId xmlns:a16="http://schemas.microsoft.com/office/drawing/2014/main" id="{F575F9CB-6641-4AA5-BBBF-DCB5E35A79B3}"/>
              </a:ext>
            </a:extLst>
          </p:cNvPr>
          <p:cNvSpPr>
            <a:spLocks noGrp="1"/>
          </p:cNvSpPr>
          <p:nvPr>
            <p:ph type="body" sz="quarter" idx="22" hasCustomPrompt="1"/>
          </p:nvPr>
        </p:nvSpPr>
        <p:spPr>
          <a:xfrm>
            <a:off x="6316208" y="1993900"/>
            <a:ext cx="2378846" cy="369332"/>
          </a:xfrm>
          <a:prstGeom prst="rect">
            <a:avLst/>
          </a:prstGeom>
          <a:solidFill>
            <a:schemeClr val="accent3"/>
          </a:solidFill>
        </p:spPr>
        <p:txBody>
          <a:bodyPr lIns="0" rIns="0" anchor="t">
            <a:spAutoFit/>
          </a:bodyPr>
          <a:lstStyle>
            <a:lvl1pPr marL="0" indent="0" algn="ctr">
              <a:buNone/>
              <a:defRPr b="1" cap="all" baseline="0">
                <a:solidFill>
                  <a:schemeClr val="bg1"/>
                </a:solidFill>
              </a:defRPr>
            </a:lvl1pPr>
          </a:lstStyle>
          <a:p>
            <a:pPr lvl="0"/>
            <a:r>
              <a:rPr lang="en-GB"/>
              <a:t>Title</a:t>
            </a:r>
          </a:p>
        </p:txBody>
      </p:sp>
      <p:sp>
        <p:nvSpPr>
          <p:cNvPr id="15" name="Espace réservé du texte 4">
            <a:extLst>
              <a:ext uri="{FF2B5EF4-FFF2-40B4-BE49-F238E27FC236}">
                <a16:creationId xmlns:a16="http://schemas.microsoft.com/office/drawing/2014/main" id="{673ECD5B-058F-460C-B800-3658FC97D202}"/>
              </a:ext>
            </a:extLst>
          </p:cNvPr>
          <p:cNvSpPr>
            <a:spLocks noGrp="1"/>
          </p:cNvSpPr>
          <p:nvPr>
            <p:ph type="body" sz="quarter" idx="23" hasCustomPrompt="1"/>
          </p:nvPr>
        </p:nvSpPr>
        <p:spPr>
          <a:xfrm>
            <a:off x="9231183" y="1993900"/>
            <a:ext cx="2378846" cy="369332"/>
          </a:xfrm>
          <a:prstGeom prst="rect">
            <a:avLst/>
          </a:prstGeom>
          <a:solidFill>
            <a:schemeClr val="accent1"/>
          </a:solidFill>
        </p:spPr>
        <p:txBody>
          <a:bodyPr lIns="0" rIns="0" anchor="t">
            <a:spAutoFit/>
          </a:bodyPr>
          <a:lstStyle>
            <a:lvl1pPr marL="0" indent="0" algn="ctr">
              <a:buNone/>
              <a:defRPr b="1" cap="all" baseline="0">
                <a:solidFill>
                  <a:schemeClr val="bg1"/>
                </a:solidFill>
              </a:defRPr>
            </a:lvl1pPr>
          </a:lstStyle>
          <a:p>
            <a:pPr lvl="0"/>
            <a:r>
              <a:rPr lang="en-GB"/>
              <a:t>Title</a:t>
            </a:r>
          </a:p>
        </p:txBody>
      </p:sp>
      <p:sp>
        <p:nvSpPr>
          <p:cNvPr id="16" name="Espace réservé du texte 15">
            <a:extLst>
              <a:ext uri="{FF2B5EF4-FFF2-40B4-BE49-F238E27FC236}">
                <a16:creationId xmlns:a16="http://schemas.microsoft.com/office/drawing/2014/main" id="{2D19A821-9323-436D-9BBA-EF55905E3049}"/>
              </a:ext>
            </a:extLst>
          </p:cNvPr>
          <p:cNvSpPr>
            <a:spLocks noGrp="1"/>
          </p:cNvSpPr>
          <p:nvPr>
            <p:ph type="body" sz="quarter" idx="24" hasCustomPrompt="1"/>
          </p:nvPr>
        </p:nvSpPr>
        <p:spPr>
          <a:xfrm>
            <a:off x="485887" y="2634117"/>
            <a:ext cx="2378847" cy="1477328"/>
          </a:xfrm>
          <a:prstGeom prst="rect">
            <a:avLst/>
          </a:prstGeom>
        </p:spPr>
        <p:txBody>
          <a:bodyPr lIns="0" rIns="0">
            <a:spAutoFit/>
          </a:bodyPr>
          <a:lstStyle>
            <a:lvl1pPr>
              <a:defRPr sz="1600"/>
            </a:lvl1pPr>
            <a:lvl2pPr marL="447675" indent="-314325">
              <a:buFontTx/>
              <a:buBlip>
                <a:blip r:embed="rId7"/>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17" name="Espace réservé du texte 15">
            <a:extLst>
              <a:ext uri="{FF2B5EF4-FFF2-40B4-BE49-F238E27FC236}">
                <a16:creationId xmlns:a16="http://schemas.microsoft.com/office/drawing/2014/main" id="{8F509378-7F96-4CC3-B445-AFDF4E8F71BC}"/>
              </a:ext>
            </a:extLst>
          </p:cNvPr>
          <p:cNvSpPr>
            <a:spLocks noGrp="1"/>
          </p:cNvSpPr>
          <p:nvPr>
            <p:ph type="body" sz="quarter" idx="25" hasCustomPrompt="1"/>
          </p:nvPr>
        </p:nvSpPr>
        <p:spPr>
          <a:xfrm>
            <a:off x="3400985" y="2634117"/>
            <a:ext cx="2378847" cy="1477328"/>
          </a:xfrm>
          <a:prstGeom prst="rect">
            <a:avLst/>
          </a:prstGeom>
        </p:spPr>
        <p:txBody>
          <a:bodyPr lIns="0" rIns="0">
            <a:spAutoFit/>
          </a:bodyPr>
          <a:lstStyle>
            <a:lvl1pPr>
              <a:defRPr sz="1600"/>
            </a:lvl1pPr>
            <a:lvl2pPr marL="447675" indent="-314325">
              <a:buFontTx/>
              <a:buBlip>
                <a:blip r:embed="rId8"/>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18" name="Espace réservé du texte 15">
            <a:extLst>
              <a:ext uri="{FF2B5EF4-FFF2-40B4-BE49-F238E27FC236}">
                <a16:creationId xmlns:a16="http://schemas.microsoft.com/office/drawing/2014/main" id="{FE25E091-C850-4A35-8C6B-48D1A63C1D4F}"/>
              </a:ext>
            </a:extLst>
          </p:cNvPr>
          <p:cNvSpPr>
            <a:spLocks noGrp="1"/>
          </p:cNvSpPr>
          <p:nvPr>
            <p:ph type="body" sz="quarter" idx="26" hasCustomPrompt="1"/>
          </p:nvPr>
        </p:nvSpPr>
        <p:spPr>
          <a:xfrm>
            <a:off x="6316083" y="2634117"/>
            <a:ext cx="2378847" cy="1477328"/>
          </a:xfrm>
          <a:prstGeom prst="rect">
            <a:avLst/>
          </a:prstGeom>
        </p:spPr>
        <p:txBody>
          <a:bodyPr lIns="0" rIns="0">
            <a:spAutoFit/>
          </a:bodyPr>
          <a:lstStyle>
            <a:lvl1pPr>
              <a:defRPr sz="1600"/>
            </a:lvl1pPr>
            <a:lvl2pPr marL="447675" indent="-314325">
              <a:buFontTx/>
              <a:buBlip>
                <a:blip r:embed="rId9"/>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19" name="Espace réservé du texte 15">
            <a:extLst>
              <a:ext uri="{FF2B5EF4-FFF2-40B4-BE49-F238E27FC236}">
                <a16:creationId xmlns:a16="http://schemas.microsoft.com/office/drawing/2014/main" id="{BB3AB300-BC70-4E89-90E0-8D61F56FBB2D}"/>
              </a:ext>
            </a:extLst>
          </p:cNvPr>
          <p:cNvSpPr>
            <a:spLocks noGrp="1"/>
          </p:cNvSpPr>
          <p:nvPr>
            <p:ph type="body" sz="quarter" idx="27" hasCustomPrompt="1"/>
          </p:nvPr>
        </p:nvSpPr>
        <p:spPr>
          <a:xfrm>
            <a:off x="9231182" y="2634117"/>
            <a:ext cx="2378847" cy="1477328"/>
          </a:xfrm>
          <a:prstGeom prst="rect">
            <a:avLst/>
          </a:prstGeom>
        </p:spPr>
        <p:txBody>
          <a:bodyPr lIns="0" rIns="0">
            <a:spAutoFit/>
          </a:bodyPr>
          <a:lstStyle>
            <a:lvl1pPr>
              <a:defRPr sz="1600"/>
            </a:lvl1pPr>
            <a:lvl2pPr marL="447675" indent="-314325">
              <a:buFontTx/>
              <a:buBlip>
                <a:blip r:embed="rId10"/>
              </a:buBlip>
              <a:defRPr sz="1600"/>
            </a:lvl2pPr>
            <a:lvl3pPr>
              <a:defRPr sz="1400"/>
            </a:lvl3pPr>
            <a:lvl4pPr marL="758825" indent="0">
              <a:buNone/>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4" name="Titre 3">
            <a:extLst>
              <a:ext uri="{FF2B5EF4-FFF2-40B4-BE49-F238E27FC236}">
                <a16:creationId xmlns:a16="http://schemas.microsoft.com/office/drawing/2014/main" id="{0DC641C9-B54A-4E65-BAB2-93108534F4F0}"/>
              </a:ext>
            </a:extLst>
          </p:cNvPr>
          <p:cNvSpPr>
            <a:spLocks noGrp="1"/>
          </p:cNvSpPr>
          <p:nvPr>
            <p:ph type="title" hasCustomPrompt="1"/>
          </p:nvPr>
        </p:nvSpPr>
        <p:spPr/>
        <p:txBody>
          <a:bodyPr/>
          <a:lstStyle>
            <a:lvl1pPr>
              <a:defRPr/>
            </a:lvl1pPr>
          </a:lstStyle>
          <a:p>
            <a:r>
              <a:rPr lang="fr-FR" err="1"/>
              <a:t>Title</a:t>
            </a:r>
            <a:r>
              <a:rPr lang="fr-FR"/>
              <a:t> of the slide</a:t>
            </a:r>
          </a:p>
        </p:txBody>
      </p:sp>
      <p:sp>
        <p:nvSpPr>
          <p:cNvPr id="20" name="Text Placeholder 8">
            <a:extLst>
              <a:ext uri="{FF2B5EF4-FFF2-40B4-BE49-F238E27FC236}">
                <a16:creationId xmlns:a16="http://schemas.microsoft.com/office/drawing/2014/main" id="{ED3FC135-82C8-4A96-888D-AB8CE8961301}"/>
              </a:ext>
            </a:extLst>
          </p:cNvPr>
          <p:cNvSpPr>
            <a:spLocks noGrp="1"/>
          </p:cNvSpPr>
          <p:nvPr>
            <p:ph type="body" sz="quarter" idx="18"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22" name="Cadre 21">
            <a:extLst>
              <a:ext uri="{FF2B5EF4-FFF2-40B4-BE49-F238E27FC236}">
                <a16:creationId xmlns:a16="http://schemas.microsoft.com/office/drawing/2014/main" id="{DCCEC75F-BBD9-499D-9268-3D89E7E6B8F7}"/>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1" name="Text Placeholder 5">
            <a:extLst>
              <a:ext uri="{FF2B5EF4-FFF2-40B4-BE49-F238E27FC236}">
                <a16:creationId xmlns:a16="http://schemas.microsoft.com/office/drawing/2014/main" id="{CA573106-FD8F-40EB-9CBA-13741FBF8C5D}"/>
              </a:ext>
            </a:extLst>
          </p:cNvPr>
          <p:cNvSpPr>
            <a:spLocks noGrp="1"/>
          </p:cNvSpPr>
          <p:nvPr>
            <p:ph type="body" sz="quarter" idx="15"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tx2"/>
                </a:solidFill>
              </a:defRPr>
            </a:lvl1pPr>
          </a:lstStyle>
          <a:p>
            <a:pPr lvl="0"/>
            <a:r>
              <a:rPr lang="en-GB"/>
              <a:t>Subtitle of the slide</a:t>
            </a:r>
          </a:p>
        </p:txBody>
      </p:sp>
    </p:spTree>
    <p:extLst>
      <p:ext uri="{BB962C8B-B14F-4D97-AF65-F5344CB8AC3E}">
        <p14:creationId xmlns:p14="http://schemas.microsoft.com/office/powerpoint/2010/main" val="2160817121"/>
      </p:ext>
    </p:extLst>
  </p:cSld>
  <p:clrMapOvr>
    <a:masterClrMapping/>
  </p:clrMapOvr>
  <p:extLst>
    <p:ext uri="{DCECCB84-F9BA-43D5-87BE-67443E8EF086}">
      <p15:sldGuideLst xmlns:p15="http://schemas.microsoft.com/office/powerpoint/2012/main">
        <p15:guide id="1" pos="247">
          <p15:clr>
            <a:srgbClr val="F26B43"/>
          </p15:clr>
        </p15:guide>
        <p15:guide id="2" pos="7427">
          <p15:clr>
            <a:srgbClr val="F26B43"/>
          </p15:clr>
        </p15:guide>
        <p15:guide id="3" orient="horz" pos="232">
          <p15:clr>
            <a:srgbClr val="F26B43"/>
          </p15:clr>
        </p15:guide>
        <p15:guide id="4" orient="horz" pos="600">
          <p15:clr>
            <a:srgbClr val="F26B43"/>
          </p15:clr>
        </p15:guide>
        <p15:guide id="5" orient="horz" pos="3906">
          <p15:clr>
            <a:srgbClr val="F26B43"/>
          </p15:clr>
        </p15:guide>
        <p15:guide id="6" orient="horz" pos="4156">
          <p15:clr>
            <a:srgbClr val="F26B43"/>
          </p15:clr>
        </p15:guide>
        <p15:guide id="7" pos="306">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 columns with colored box titles">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7BB89C52-7215-47FB-8975-6A2FFA250370}"/>
              </a:ext>
            </a:extLst>
          </p:cNvPr>
          <p:cNvGraphicFramePr>
            <a:graphicFrameLocks noChangeAspect="1"/>
          </p:cNvGraphicFramePr>
          <p:nvPr userDrawn="1">
            <p:custDataLst>
              <p:tags r:id="rId2"/>
            </p:custDataLst>
            <p:extLst>
              <p:ext uri="{D42A27DB-BD31-4B8C-83A1-F6EECF244321}">
                <p14:modId xmlns:p14="http://schemas.microsoft.com/office/powerpoint/2010/main" val="360851620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4543" name="Diapositive think-cell" r:id="rId5" imgW="532" imgH="530" progId="TCLayout.ActiveDocument.1">
                  <p:embed/>
                </p:oleObj>
              </mc:Choice>
              <mc:Fallback>
                <p:oleObj name="Diapositive think-cell" r:id="rId5" imgW="532" imgH="530" progId="TCLayout.ActiveDocument.1">
                  <p:embed/>
                  <p:pic>
                    <p:nvPicPr>
                      <p:cNvPr id="3" name="Objet 2" hidden="1">
                        <a:extLst>
                          <a:ext uri="{FF2B5EF4-FFF2-40B4-BE49-F238E27FC236}">
                            <a16:creationId xmlns:a16="http://schemas.microsoft.com/office/drawing/2014/main" id="{7BB89C52-7215-47FB-8975-6A2FFA25037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5187B2B-3878-47DA-815E-8BB73EED8EFE}"/>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9" name="Espace réservé du numéro de diapositive 8">
            <a:extLst>
              <a:ext uri="{FF2B5EF4-FFF2-40B4-BE49-F238E27FC236}">
                <a16:creationId xmlns:a16="http://schemas.microsoft.com/office/drawing/2014/main" id="{117D3991-82D5-4923-813E-6007EFC65ED8}"/>
              </a:ext>
            </a:extLst>
          </p:cNvPr>
          <p:cNvSpPr>
            <a:spLocks noGrp="1"/>
          </p:cNvSpPr>
          <p:nvPr>
            <p:ph type="sldNum" sz="quarter" idx="14"/>
          </p:nvPr>
        </p:nvSpPr>
        <p:spPr/>
        <p:txBody>
          <a:bodyPr/>
          <a:lstStyle/>
          <a:p>
            <a:fld id="{D61AABEC-672F-4B68-B914-690DA978312C}" type="slidenum">
              <a:rPr lang="en-GB" smtClean="0"/>
              <a:pPr/>
              <a:t>‹#›</a:t>
            </a:fld>
            <a:r>
              <a:rPr lang="en-GB"/>
              <a:t> ‒ </a:t>
            </a:r>
          </a:p>
        </p:txBody>
      </p:sp>
      <p:sp>
        <p:nvSpPr>
          <p:cNvPr id="16" name="Espace réservé du texte 15">
            <a:extLst>
              <a:ext uri="{FF2B5EF4-FFF2-40B4-BE49-F238E27FC236}">
                <a16:creationId xmlns:a16="http://schemas.microsoft.com/office/drawing/2014/main" id="{2D19A821-9323-436D-9BBA-EF55905E3049}"/>
              </a:ext>
            </a:extLst>
          </p:cNvPr>
          <p:cNvSpPr>
            <a:spLocks noGrp="1"/>
          </p:cNvSpPr>
          <p:nvPr>
            <p:ph type="body" sz="quarter" idx="24" hasCustomPrompt="1"/>
          </p:nvPr>
        </p:nvSpPr>
        <p:spPr>
          <a:xfrm>
            <a:off x="485775" y="2634117"/>
            <a:ext cx="3195010" cy="1231106"/>
          </a:xfrm>
          <a:prstGeom prst="rect">
            <a:avLst/>
          </a:prstGeom>
        </p:spPr>
        <p:txBody>
          <a:bodyPr wrap="square" lIns="0" rIns="0">
            <a:spAutoFit/>
          </a:bodyPr>
          <a:lstStyle>
            <a:lvl1pPr>
              <a:defRPr sz="1600"/>
            </a:lvl1pPr>
            <a:lvl2pPr marL="447675" indent="-314325">
              <a:buFontTx/>
              <a:buBlip>
                <a:blip r:embed="rId7"/>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17" name="Espace réservé du texte 15">
            <a:extLst>
              <a:ext uri="{FF2B5EF4-FFF2-40B4-BE49-F238E27FC236}">
                <a16:creationId xmlns:a16="http://schemas.microsoft.com/office/drawing/2014/main" id="{8F509378-7F96-4CC3-B445-AFDF4E8F71BC}"/>
              </a:ext>
            </a:extLst>
          </p:cNvPr>
          <p:cNvSpPr>
            <a:spLocks noGrp="1"/>
          </p:cNvSpPr>
          <p:nvPr>
            <p:ph type="body" sz="quarter" idx="25" hasCustomPrompt="1"/>
          </p:nvPr>
        </p:nvSpPr>
        <p:spPr>
          <a:xfrm>
            <a:off x="4450146" y="2634117"/>
            <a:ext cx="3195010" cy="1231106"/>
          </a:xfrm>
          <a:prstGeom prst="rect">
            <a:avLst/>
          </a:prstGeom>
        </p:spPr>
        <p:txBody>
          <a:bodyPr wrap="square" lIns="0" rIns="0">
            <a:spAutoFit/>
          </a:bodyPr>
          <a:lstStyle>
            <a:lvl1pPr>
              <a:defRPr sz="1600"/>
            </a:lvl1pPr>
            <a:lvl2pPr marL="447675" indent="-314325">
              <a:buFontTx/>
              <a:buBlip>
                <a:blip r:embed="rId8"/>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18" name="Espace réservé du texte 15">
            <a:extLst>
              <a:ext uri="{FF2B5EF4-FFF2-40B4-BE49-F238E27FC236}">
                <a16:creationId xmlns:a16="http://schemas.microsoft.com/office/drawing/2014/main" id="{FE25E091-C850-4A35-8C6B-48D1A63C1D4F}"/>
              </a:ext>
            </a:extLst>
          </p:cNvPr>
          <p:cNvSpPr>
            <a:spLocks noGrp="1"/>
          </p:cNvSpPr>
          <p:nvPr>
            <p:ph type="body" sz="quarter" idx="26" hasCustomPrompt="1"/>
          </p:nvPr>
        </p:nvSpPr>
        <p:spPr>
          <a:xfrm>
            <a:off x="8417062" y="2634117"/>
            <a:ext cx="3195010" cy="1231106"/>
          </a:xfrm>
          <a:prstGeom prst="rect">
            <a:avLst/>
          </a:prstGeom>
        </p:spPr>
        <p:txBody>
          <a:bodyPr wrap="square" lIns="0" rIns="0">
            <a:spAutoFit/>
          </a:bodyPr>
          <a:lstStyle>
            <a:lvl1pPr>
              <a:defRPr sz="1600"/>
            </a:lvl1pPr>
            <a:lvl2pPr marL="447675" indent="-314325">
              <a:buFontTx/>
              <a:buBlip>
                <a:blip r:embed="rId9"/>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19" name="Espace réservé du texte 4">
            <a:extLst>
              <a:ext uri="{FF2B5EF4-FFF2-40B4-BE49-F238E27FC236}">
                <a16:creationId xmlns:a16="http://schemas.microsoft.com/office/drawing/2014/main" id="{8F53EFDF-586B-4B52-A77B-E7663334D337}"/>
              </a:ext>
            </a:extLst>
          </p:cNvPr>
          <p:cNvSpPr>
            <a:spLocks noGrp="1"/>
          </p:cNvSpPr>
          <p:nvPr>
            <p:ph type="body" sz="quarter" idx="27" hasCustomPrompt="1"/>
          </p:nvPr>
        </p:nvSpPr>
        <p:spPr>
          <a:xfrm>
            <a:off x="486143" y="1993899"/>
            <a:ext cx="3195009" cy="369332"/>
          </a:xfrm>
          <a:prstGeom prst="rect">
            <a:avLst/>
          </a:prstGeom>
          <a:solidFill>
            <a:schemeClr val="bg2"/>
          </a:solidFill>
        </p:spPr>
        <p:txBody>
          <a:bodyPr lIns="0" rIns="0" anchor="t">
            <a:spAutoFit/>
          </a:bodyPr>
          <a:lstStyle>
            <a:lvl1pPr marL="0" indent="0" algn="ctr">
              <a:buNone/>
              <a:defRPr b="1" cap="all" baseline="0">
                <a:solidFill>
                  <a:schemeClr val="bg1"/>
                </a:solidFill>
              </a:defRPr>
            </a:lvl1pPr>
          </a:lstStyle>
          <a:p>
            <a:pPr lvl="0"/>
            <a:r>
              <a:rPr lang="en-GB"/>
              <a:t>Title</a:t>
            </a:r>
          </a:p>
        </p:txBody>
      </p:sp>
      <p:sp>
        <p:nvSpPr>
          <p:cNvPr id="20" name="Espace réservé du texte 4">
            <a:extLst>
              <a:ext uri="{FF2B5EF4-FFF2-40B4-BE49-F238E27FC236}">
                <a16:creationId xmlns:a16="http://schemas.microsoft.com/office/drawing/2014/main" id="{C9BF9C92-4CA0-4CDA-A4F8-082D2B2EF99F}"/>
              </a:ext>
            </a:extLst>
          </p:cNvPr>
          <p:cNvSpPr>
            <a:spLocks noGrp="1"/>
          </p:cNvSpPr>
          <p:nvPr>
            <p:ph type="body" sz="quarter" idx="28" hasCustomPrompt="1"/>
          </p:nvPr>
        </p:nvSpPr>
        <p:spPr>
          <a:xfrm>
            <a:off x="4450330" y="1993899"/>
            <a:ext cx="3195009" cy="369332"/>
          </a:xfrm>
          <a:prstGeom prst="rect">
            <a:avLst/>
          </a:prstGeom>
          <a:solidFill>
            <a:schemeClr val="tx2"/>
          </a:solidFill>
        </p:spPr>
        <p:txBody>
          <a:bodyPr lIns="0" rIns="0" anchor="t">
            <a:spAutoFit/>
          </a:bodyPr>
          <a:lstStyle>
            <a:lvl1pPr marL="0" indent="0" algn="ctr">
              <a:buNone/>
              <a:defRPr b="1" cap="all" baseline="0">
                <a:solidFill>
                  <a:schemeClr val="bg1"/>
                </a:solidFill>
              </a:defRPr>
            </a:lvl1pPr>
          </a:lstStyle>
          <a:p>
            <a:pPr lvl="0"/>
            <a:r>
              <a:rPr lang="en-GB"/>
              <a:t>Title</a:t>
            </a:r>
          </a:p>
        </p:txBody>
      </p:sp>
      <p:sp>
        <p:nvSpPr>
          <p:cNvPr id="21" name="Espace réservé du texte 4">
            <a:extLst>
              <a:ext uri="{FF2B5EF4-FFF2-40B4-BE49-F238E27FC236}">
                <a16:creationId xmlns:a16="http://schemas.microsoft.com/office/drawing/2014/main" id="{681CE642-3E81-4565-8966-09C10814A63E}"/>
              </a:ext>
            </a:extLst>
          </p:cNvPr>
          <p:cNvSpPr>
            <a:spLocks noGrp="1"/>
          </p:cNvSpPr>
          <p:nvPr>
            <p:ph type="body" sz="quarter" idx="29" hasCustomPrompt="1"/>
          </p:nvPr>
        </p:nvSpPr>
        <p:spPr>
          <a:xfrm>
            <a:off x="8417062" y="1993899"/>
            <a:ext cx="3195009" cy="369332"/>
          </a:xfrm>
          <a:prstGeom prst="rect">
            <a:avLst/>
          </a:prstGeom>
          <a:solidFill>
            <a:schemeClr val="accent4"/>
          </a:solidFill>
        </p:spPr>
        <p:txBody>
          <a:bodyPr lIns="0" rIns="0" anchor="t">
            <a:spAutoFit/>
          </a:bodyPr>
          <a:lstStyle>
            <a:lvl1pPr marL="0" indent="0" algn="ctr">
              <a:buNone/>
              <a:defRPr b="1" cap="all" baseline="0">
                <a:solidFill>
                  <a:schemeClr val="bg1"/>
                </a:solidFill>
              </a:defRPr>
            </a:lvl1pPr>
          </a:lstStyle>
          <a:p>
            <a:pPr lvl="0"/>
            <a:r>
              <a:rPr lang="en-GB"/>
              <a:t>Title</a:t>
            </a:r>
          </a:p>
        </p:txBody>
      </p:sp>
      <p:sp>
        <p:nvSpPr>
          <p:cNvPr id="4" name="Titre 3">
            <a:extLst>
              <a:ext uri="{FF2B5EF4-FFF2-40B4-BE49-F238E27FC236}">
                <a16:creationId xmlns:a16="http://schemas.microsoft.com/office/drawing/2014/main" id="{286C96D8-5D31-4787-ADE2-CBD1DEDCC029}"/>
              </a:ext>
            </a:extLst>
          </p:cNvPr>
          <p:cNvSpPr>
            <a:spLocks noGrp="1"/>
          </p:cNvSpPr>
          <p:nvPr>
            <p:ph type="title" hasCustomPrompt="1"/>
          </p:nvPr>
        </p:nvSpPr>
        <p:spPr/>
        <p:txBody>
          <a:bodyPr/>
          <a:lstStyle>
            <a:lvl1pPr>
              <a:defRPr/>
            </a:lvl1pPr>
          </a:lstStyle>
          <a:p>
            <a:r>
              <a:rPr lang="fr-FR" err="1"/>
              <a:t>Title</a:t>
            </a:r>
            <a:r>
              <a:rPr lang="fr-FR"/>
              <a:t> of the slide</a:t>
            </a:r>
          </a:p>
        </p:txBody>
      </p:sp>
      <p:sp>
        <p:nvSpPr>
          <p:cNvPr id="14" name="Text Placeholder 8">
            <a:extLst>
              <a:ext uri="{FF2B5EF4-FFF2-40B4-BE49-F238E27FC236}">
                <a16:creationId xmlns:a16="http://schemas.microsoft.com/office/drawing/2014/main" id="{DF5ACA36-D848-4F29-92F9-47321029F315}"/>
              </a:ext>
            </a:extLst>
          </p:cNvPr>
          <p:cNvSpPr>
            <a:spLocks noGrp="1"/>
          </p:cNvSpPr>
          <p:nvPr>
            <p:ph type="body" sz="quarter" idx="18"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15" name="Cadre 14">
            <a:extLst>
              <a:ext uri="{FF2B5EF4-FFF2-40B4-BE49-F238E27FC236}">
                <a16:creationId xmlns:a16="http://schemas.microsoft.com/office/drawing/2014/main" id="{CC159F0E-5DEA-49B1-9A35-F946E07E0241}"/>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3" name="Text Placeholder 5">
            <a:extLst>
              <a:ext uri="{FF2B5EF4-FFF2-40B4-BE49-F238E27FC236}">
                <a16:creationId xmlns:a16="http://schemas.microsoft.com/office/drawing/2014/main" id="{E489DA2F-37AC-44E4-9FC7-BB6534078476}"/>
              </a:ext>
            </a:extLst>
          </p:cNvPr>
          <p:cNvSpPr>
            <a:spLocks noGrp="1"/>
          </p:cNvSpPr>
          <p:nvPr>
            <p:ph type="body" sz="quarter" idx="15"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tx2"/>
                </a:solidFill>
              </a:defRPr>
            </a:lvl1pPr>
          </a:lstStyle>
          <a:p>
            <a:pPr lvl="0"/>
            <a:r>
              <a:rPr lang="en-GB"/>
              <a:t>Subtitle of the slide</a:t>
            </a:r>
          </a:p>
        </p:txBody>
      </p:sp>
    </p:spTree>
    <p:extLst>
      <p:ext uri="{BB962C8B-B14F-4D97-AF65-F5344CB8AC3E}">
        <p14:creationId xmlns:p14="http://schemas.microsoft.com/office/powerpoint/2010/main" val="2204391017"/>
      </p:ext>
    </p:extLst>
  </p:cSld>
  <p:clrMapOvr>
    <a:masterClrMapping/>
  </p:clrMapOvr>
  <p:extLst>
    <p:ext uri="{DCECCB84-F9BA-43D5-87BE-67443E8EF086}">
      <p15:sldGuideLst xmlns:p15="http://schemas.microsoft.com/office/powerpoint/2012/main">
        <p15:guide id="1" pos="247">
          <p15:clr>
            <a:srgbClr val="F26B43"/>
          </p15:clr>
        </p15:guide>
        <p15:guide id="2" pos="7427">
          <p15:clr>
            <a:srgbClr val="F26B43"/>
          </p15:clr>
        </p15:guide>
        <p15:guide id="3" orient="horz" pos="232">
          <p15:clr>
            <a:srgbClr val="F26B43"/>
          </p15:clr>
        </p15:guide>
        <p15:guide id="4" orient="horz" pos="600">
          <p15:clr>
            <a:srgbClr val="F26B43"/>
          </p15:clr>
        </p15:guide>
        <p15:guide id="5" orient="horz" pos="3906">
          <p15:clr>
            <a:srgbClr val="F26B43"/>
          </p15:clr>
        </p15:guide>
        <p15:guide id="6" orient="horz" pos="4156">
          <p15:clr>
            <a:srgbClr val="F26B43"/>
          </p15:clr>
        </p15:guide>
        <p15:guide id="7" pos="306">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3 columns with colored box titles [V2]">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7BB89C52-7215-47FB-8975-6A2FFA250370}"/>
              </a:ext>
            </a:extLst>
          </p:cNvPr>
          <p:cNvGraphicFramePr>
            <a:graphicFrameLocks noChangeAspect="1"/>
          </p:cNvGraphicFramePr>
          <p:nvPr userDrawn="1">
            <p:custDataLst>
              <p:tags r:id="rId2"/>
            </p:custDataLst>
            <p:extLst>
              <p:ext uri="{D42A27DB-BD31-4B8C-83A1-F6EECF244321}">
                <p14:modId xmlns:p14="http://schemas.microsoft.com/office/powerpoint/2010/main" val="41725918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5567" name="Diapositive think-cell" r:id="rId5" imgW="532" imgH="530" progId="TCLayout.ActiveDocument.1">
                  <p:embed/>
                </p:oleObj>
              </mc:Choice>
              <mc:Fallback>
                <p:oleObj name="Diapositive think-cell" r:id="rId5" imgW="532" imgH="530" progId="TCLayout.ActiveDocument.1">
                  <p:embed/>
                  <p:pic>
                    <p:nvPicPr>
                      <p:cNvPr id="3" name="Objet 2" hidden="1">
                        <a:extLst>
                          <a:ext uri="{FF2B5EF4-FFF2-40B4-BE49-F238E27FC236}">
                            <a16:creationId xmlns:a16="http://schemas.microsoft.com/office/drawing/2014/main" id="{7BB89C52-7215-47FB-8975-6A2FFA25037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5187B2B-3878-47DA-815E-8BB73EED8EFE}"/>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9" name="Espace réservé du numéro de diapositive 8">
            <a:extLst>
              <a:ext uri="{FF2B5EF4-FFF2-40B4-BE49-F238E27FC236}">
                <a16:creationId xmlns:a16="http://schemas.microsoft.com/office/drawing/2014/main" id="{117D3991-82D5-4923-813E-6007EFC65ED8}"/>
              </a:ext>
            </a:extLst>
          </p:cNvPr>
          <p:cNvSpPr>
            <a:spLocks noGrp="1"/>
          </p:cNvSpPr>
          <p:nvPr>
            <p:ph type="sldNum" sz="quarter" idx="14"/>
          </p:nvPr>
        </p:nvSpPr>
        <p:spPr/>
        <p:txBody>
          <a:bodyPr/>
          <a:lstStyle/>
          <a:p>
            <a:fld id="{D61AABEC-672F-4B68-B914-690DA978312C}" type="slidenum">
              <a:rPr lang="en-GB" smtClean="0"/>
              <a:pPr/>
              <a:t>‹#›</a:t>
            </a:fld>
            <a:r>
              <a:rPr lang="en-GB"/>
              <a:t> ‒ </a:t>
            </a:r>
          </a:p>
        </p:txBody>
      </p:sp>
      <p:sp>
        <p:nvSpPr>
          <p:cNvPr id="16" name="Espace réservé du texte 15">
            <a:extLst>
              <a:ext uri="{FF2B5EF4-FFF2-40B4-BE49-F238E27FC236}">
                <a16:creationId xmlns:a16="http://schemas.microsoft.com/office/drawing/2014/main" id="{2D19A821-9323-436D-9BBA-EF55905E3049}"/>
              </a:ext>
            </a:extLst>
          </p:cNvPr>
          <p:cNvSpPr>
            <a:spLocks noGrp="1"/>
          </p:cNvSpPr>
          <p:nvPr>
            <p:ph type="body" sz="quarter" idx="24" hasCustomPrompt="1"/>
          </p:nvPr>
        </p:nvSpPr>
        <p:spPr>
          <a:xfrm>
            <a:off x="485775" y="2634117"/>
            <a:ext cx="3195010" cy="1231106"/>
          </a:xfrm>
          <a:prstGeom prst="rect">
            <a:avLst/>
          </a:prstGeom>
        </p:spPr>
        <p:txBody>
          <a:bodyPr wrap="square" lIns="0" rIns="0">
            <a:spAutoFit/>
          </a:bodyPr>
          <a:lstStyle>
            <a:lvl1pPr>
              <a:defRPr sz="1600"/>
            </a:lvl1pPr>
            <a:lvl2pPr marL="447675" indent="-314325">
              <a:buFontTx/>
              <a:buBlip>
                <a:blip r:embed="rId7"/>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17" name="Espace réservé du texte 15">
            <a:extLst>
              <a:ext uri="{FF2B5EF4-FFF2-40B4-BE49-F238E27FC236}">
                <a16:creationId xmlns:a16="http://schemas.microsoft.com/office/drawing/2014/main" id="{8F509378-7F96-4CC3-B445-AFDF4E8F71BC}"/>
              </a:ext>
            </a:extLst>
          </p:cNvPr>
          <p:cNvSpPr>
            <a:spLocks noGrp="1"/>
          </p:cNvSpPr>
          <p:nvPr>
            <p:ph type="body" sz="quarter" idx="25" hasCustomPrompt="1"/>
          </p:nvPr>
        </p:nvSpPr>
        <p:spPr>
          <a:xfrm>
            <a:off x="4450146" y="2634117"/>
            <a:ext cx="3195010" cy="1231106"/>
          </a:xfrm>
          <a:prstGeom prst="rect">
            <a:avLst/>
          </a:prstGeom>
        </p:spPr>
        <p:txBody>
          <a:bodyPr wrap="square" lIns="0" rIns="0">
            <a:spAutoFit/>
          </a:bodyPr>
          <a:lstStyle>
            <a:lvl1pPr>
              <a:defRPr sz="1600"/>
            </a:lvl1pPr>
            <a:lvl2pPr marL="447675" indent="-314325">
              <a:buFontTx/>
              <a:buBlip>
                <a:blip r:embed="rId8"/>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18" name="Espace réservé du texte 15">
            <a:extLst>
              <a:ext uri="{FF2B5EF4-FFF2-40B4-BE49-F238E27FC236}">
                <a16:creationId xmlns:a16="http://schemas.microsoft.com/office/drawing/2014/main" id="{FE25E091-C850-4A35-8C6B-48D1A63C1D4F}"/>
              </a:ext>
            </a:extLst>
          </p:cNvPr>
          <p:cNvSpPr>
            <a:spLocks noGrp="1"/>
          </p:cNvSpPr>
          <p:nvPr>
            <p:ph type="body" sz="quarter" idx="26" hasCustomPrompt="1"/>
          </p:nvPr>
        </p:nvSpPr>
        <p:spPr>
          <a:xfrm>
            <a:off x="8417062" y="2634117"/>
            <a:ext cx="3195010" cy="1231106"/>
          </a:xfrm>
          <a:prstGeom prst="rect">
            <a:avLst/>
          </a:prstGeom>
        </p:spPr>
        <p:txBody>
          <a:bodyPr wrap="square" lIns="0" rIns="0">
            <a:spAutoFit/>
          </a:bodyPr>
          <a:lstStyle>
            <a:lvl1pPr>
              <a:defRPr sz="1600"/>
            </a:lvl1pPr>
            <a:lvl2pPr marL="447675" indent="-314325">
              <a:buFontTx/>
              <a:buBlip>
                <a:blip r:embed="rId9"/>
              </a:buBlip>
              <a:defRPr sz="1600"/>
            </a:lvl2pPr>
            <a:lvl3pPr>
              <a:defRPr sz="1400"/>
            </a:lvl3pPr>
            <a:lvl4pPr>
              <a:defRPr sz="1600"/>
            </a:lvl4pPr>
            <a:lvl5pPr>
              <a:defRPr sz="1600"/>
            </a:lvl5pPr>
          </a:lstStyle>
          <a:p>
            <a:pPr lvl="0"/>
            <a:r>
              <a:rPr lang="en-GB"/>
              <a:t>Click to change the text styles on the slide master</a:t>
            </a:r>
          </a:p>
          <a:p>
            <a:pPr lvl="1"/>
            <a:r>
              <a:rPr lang="en-GB"/>
              <a:t>Second level</a:t>
            </a:r>
          </a:p>
          <a:p>
            <a:pPr lvl="2"/>
            <a:r>
              <a:rPr lang="en-GB"/>
              <a:t>Third level</a:t>
            </a:r>
          </a:p>
        </p:txBody>
      </p:sp>
      <p:sp>
        <p:nvSpPr>
          <p:cNvPr id="19" name="Espace réservé du texte 4">
            <a:extLst>
              <a:ext uri="{FF2B5EF4-FFF2-40B4-BE49-F238E27FC236}">
                <a16:creationId xmlns:a16="http://schemas.microsoft.com/office/drawing/2014/main" id="{8F53EFDF-586B-4B52-A77B-E7663334D337}"/>
              </a:ext>
            </a:extLst>
          </p:cNvPr>
          <p:cNvSpPr>
            <a:spLocks noGrp="1"/>
          </p:cNvSpPr>
          <p:nvPr>
            <p:ph type="body" sz="quarter" idx="27" hasCustomPrompt="1"/>
          </p:nvPr>
        </p:nvSpPr>
        <p:spPr>
          <a:xfrm>
            <a:off x="486143" y="1993899"/>
            <a:ext cx="3195009" cy="369332"/>
          </a:xfrm>
          <a:prstGeom prst="rect">
            <a:avLst/>
          </a:prstGeom>
          <a:solidFill>
            <a:schemeClr val="bg2"/>
          </a:solidFill>
        </p:spPr>
        <p:txBody>
          <a:bodyPr lIns="0" rIns="0" anchor="t">
            <a:spAutoFit/>
          </a:bodyPr>
          <a:lstStyle>
            <a:lvl1pPr marL="0" indent="0" algn="ctr">
              <a:buNone/>
              <a:defRPr b="1" cap="all" baseline="0">
                <a:solidFill>
                  <a:schemeClr val="bg1"/>
                </a:solidFill>
              </a:defRPr>
            </a:lvl1pPr>
          </a:lstStyle>
          <a:p>
            <a:pPr lvl="0"/>
            <a:r>
              <a:rPr lang="en-GB"/>
              <a:t>Title</a:t>
            </a:r>
          </a:p>
        </p:txBody>
      </p:sp>
      <p:sp>
        <p:nvSpPr>
          <p:cNvPr id="20" name="Espace réservé du texte 4">
            <a:extLst>
              <a:ext uri="{FF2B5EF4-FFF2-40B4-BE49-F238E27FC236}">
                <a16:creationId xmlns:a16="http://schemas.microsoft.com/office/drawing/2014/main" id="{C9BF9C92-4CA0-4CDA-A4F8-082D2B2EF99F}"/>
              </a:ext>
            </a:extLst>
          </p:cNvPr>
          <p:cNvSpPr>
            <a:spLocks noGrp="1"/>
          </p:cNvSpPr>
          <p:nvPr>
            <p:ph type="body" sz="quarter" idx="28" hasCustomPrompt="1"/>
          </p:nvPr>
        </p:nvSpPr>
        <p:spPr>
          <a:xfrm>
            <a:off x="4450330" y="1993899"/>
            <a:ext cx="3195009" cy="369332"/>
          </a:xfrm>
          <a:prstGeom prst="rect">
            <a:avLst/>
          </a:prstGeom>
          <a:solidFill>
            <a:schemeClr val="tx2"/>
          </a:solidFill>
        </p:spPr>
        <p:txBody>
          <a:bodyPr lIns="0" rIns="0" anchor="t">
            <a:spAutoFit/>
          </a:bodyPr>
          <a:lstStyle>
            <a:lvl1pPr marL="0" indent="0" algn="ctr">
              <a:buNone/>
              <a:defRPr b="1" cap="all" baseline="0">
                <a:solidFill>
                  <a:schemeClr val="bg1"/>
                </a:solidFill>
              </a:defRPr>
            </a:lvl1pPr>
          </a:lstStyle>
          <a:p>
            <a:pPr lvl="0"/>
            <a:r>
              <a:rPr lang="en-GB"/>
              <a:t>Title</a:t>
            </a:r>
          </a:p>
        </p:txBody>
      </p:sp>
      <p:sp>
        <p:nvSpPr>
          <p:cNvPr id="21" name="Espace réservé du texte 4">
            <a:extLst>
              <a:ext uri="{FF2B5EF4-FFF2-40B4-BE49-F238E27FC236}">
                <a16:creationId xmlns:a16="http://schemas.microsoft.com/office/drawing/2014/main" id="{681CE642-3E81-4565-8966-09C10814A63E}"/>
              </a:ext>
            </a:extLst>
          </p:cNvPr>
          <p:cNvSpPr>
            <a:spLocks noGrp="1"/>
          </p:cNvSpPr>
          <p:nvPr>
            <p:ph type="body" sz="quarter" idx="29" hasCustomPrompt="1"/>
          </p:nvPr>
        </p:nvSpPr>
        <p:spPr>
          <a:xfrm>
            <a:off x="8417062" y="1993899"/>
            <a:ext cx="3195009" cy="369332"/>
          </a:xfrm>
          <a:prstGeom prst="rect">
            <a:avLst/>
          </a:prstGeom>
          <a:solidFill>
            <a:schemeClr val="accent3"/>
          </a:solidFill>
        </p:spPr>
        <p:txBody>
          <a:bodyPr lIns="0" rIns="0" anchor="t">
            <a:spAutoFit/>
          </a:bodyPr>
          <a:lstStyle>
            <a:lvl1pPr marL="0" indent="0" algn="ctr">
              <a:buNone/>
              <a:defRPr b="1" cap="all" baseline="0">
                <a:solidFill>
                  <a:schemeClr val="bg1"/>
                </a:solidFill>
              </a:defRPr>
            </a:lvl1pPr>
          </a:lstStyle>
          <a:p>
            <a:pPr lvl="0"/>
            <a:r>
              <a:rPr lang="en-GB"/>
              <a:t>Title</a:t>
            </a:r>
          </a:p>
        </p:txBody>
      </p:sp>
      <p:sp>
        <p:nvSpPr>
          <p:cNvPr id="4" name="Titre 3">
            <a:extLst>
              <a:ext uri="{FF2B5EF4-FFF2-40B4-BE49-F238E27FC236}">
                <a16:creationId xmlns:a16="http://schemas.microsoft.com/office/drawing/2014/main" id="{286C96D8-5D31-4787-ADE2-CBD1DEDCC029}"/>
              </a:ext>
            </a:extLst>
          </p:cNvPr>
          <p:cNvSpPr>
            <a:spLocks noGrp="1"/>
          </p:cNvSpPr>
          <p:nvPr>
            <p:ph type="title" hasCustomPrompt="1"/>
          </p:nvPr>
        </p:nvSpPr>
        <p:spPr/>
        <p:txBody>
          <a:bodyPr/>
          <a:lstStyle>
            <a:lvl1pPr>
              <a:defRPr/>
            </a:lvl1pPr>
          </a:lstStyle>
          <a:p>
            <a:r>
              <a:rPr lang="fr-FR" err="1"/>
              <a:t>Title</a:t>
            </a:r>
            <a:r>
              <a:rPr lang="fr-FR"/>
              <a:t> of the slide</a:t>
            </a:r>
          </a:p>
        </p:txBody>
      </p:sp>
      <p:sp>
        <p:nvSpPr>
          <p:cNvPr id="14" name="Text Placeholder 8">
            <a:extLst>
              <a:ext uri="{FF2B5EF4-FFF2-40B4-BE49-F238E27FC236}">
                <a16:creationId xmlns:a16="http://schemas.microsoft.com/office/drawing/2014/main" id="{C8E6DE7D-0FB2-4B25-A7F7-95C4D06B9322}"/>
              </a:ext>
            </a:extLst>
          </p:cNvPr>
          <p:cNvSpPr>
            <a:spLocks noGrp="1"/>
          </p:cNvSpPr>
          <p:nvPr>
            <p:ph type="body" sz="quarter" idx="18"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15" name="Cadre 14">
            <a:extLst>
              <a:ext uri="{FF2B5EF4-FFF2-40B4-BE49-F238E27FC236}">
                <a16:creationId xmlns:a16="http://schemas.microsoft.com/office/drawing/2014/main" id="{17FC6A8B-1DAF-41A9-8654-1DA19B158FAE}"/>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3" name="Text Placeholder 5">
            <a:extLst>
              <a:ext uri="{FF2B5EF4-FFF2-40B4-BE49-F238E27FC236}">
                <a16:creationId xmlns:a16="http://schemas.microsoft.com/office/drawing/2014/main" id="{42C34B12-7FFB-4675-97AD-ADA54ECBE709}"/>
              </a:ext>
            </a:extLst>
          </p:cNvPr>
          <p:cNvSpPr>
            <a:spLocks noGrp="1"/>
          </p:cNvSpPr>
          <p:nvPr>
            <p:ph type="body" sz="quarter" idx="15"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tx2"/>
                </a:solidFill>
              </a:defRPr>
            </a:lvl1pPr>
          </a:lstStyle>
          <a:p>
            <a:pPr lvl="0"/>
            <a:r>
              <a:rPr lang="en-GB"/>
              <a:t>Subtitle of the slide</a:t>
            </a:r>
          </a:p>
        </p:txBody>
      </p:sp>
    </p:spTree>
    <p:extLst>
      <p:ext uri="{BB962C8B-B14F-4D97-AF65-F5344CB8AC3E}">
        <p14:creationId xmlns:p14="http://schemas.microsoft.com/office/powerpoint/2010/main" val="1730740363"/>
      </p:ext>
    </p:extLst>
  </p:cSld>
  <p:clrMapOvr>
    <a:masterClrMapping/>
  </p:clrMapOvr>
  <p:extLst>
    <p:ext uri="{DCECCB84-F9BA-43D5-87BE-67443E8EF086}">
      <p15:sldGuideLst xmlns:p15="http://schemas.microsoft.com/office/powerpoint/2012/main">
        <p15:guide id="1" pos="247">
          <p15:clr>
            <a:srgbClr val="F26B43"/>
          </p15:clr>
        </p15:guide>
        <p15:guide id="2" pos="7427">
          <p15:clr>
            <a:srgbClr val="F26B43"/>
          </p15:clr>
        </p15:guide>
        <p15:guide id="3" orient="horz" pos="232">
          <p15:clr>
            <a:srgbClr val="F26B43"/>
          </p15:clr>
        </p15:guide>
        <p15:guide id="4" orient="horz" pos="600">
          <p15:clr>
            <a:srgbClr val="F26B43"/>
          </p15:clr>
        </p15:guide>
        <p15:guide id="5" orient="horz" pos="3906">
          <p15:clr>
            <a:srgbClr val="F26B43"/>
          </p15:clr>
        </p15:guide>
        <p15:guide id="6" orient="horz" pos="4156">
          <p15:clr>
            <a:srgbClr val="F26B43"/>
          </p15:clr>
        </p15:guide>
        <p15:guide id="7" pos="306">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only_dark blue bg">
    <p:bg>
      <p:bgPr>
        <a:solidFill>
          <a:schemeClr val="accent1"/>
        </a:solidFill>
        <a:effectLst/>
      </p:bgPr>
    </p:bg>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7BB89C52-7215-47FB-8975-6A2FFA250370}"/>
              </a:ext>
            </a:extLst>
          </p:cNvPr>
          <p:cNvGraphicFramePr>
            <a:graphicFrameLocks noChangeAspect="1"/>
          </p:cNvGraphicFramePr>
          <p:nvPr userDrawn="1">
            <p:custDataLst>
              <p:tags r:id="rId2"/>
            </p:custDataLst>
            <p:extLst>
              <p:ext uri="{D42A27DB-BD31-4B8C-83A1-F6EECF244321}">
                <p14:modId xmlns:p14="http://schemas.microsoft.com/office/powerpoint/2010/main" val="39063029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6591" name="Diapositive think-cell" r:id="rId5" imgW="532" imgH="530" progId="TCLayout.ActiveDocument.1">
                  <p:embed/>
                </p:oleObj>
              </mc:Choice>
              <mc:Fallback>
                <p:oleObj name="Diapositive think-cell" r:id="rId5" imgW="532" imgH="530" progId="TCLayout.ActiveDocument.1">
                  <p:embed/>
                  <p:pic>
                    <p:nvPicPr>
                      <p:cNvPr id="3" name="Objet 2" hidden="1">
                        <a:extLst>
                          <a:ext uri="{FF2B5EF4-FFF2-40B4-BE49-F238E27FC236}">
                            <a16:creationId xmlns:a16="http://schemas.microsoft.com/office/drawing/2014/main" id="{7BB89C52-7215-47FB-8975-6A2FFA25037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5187B2B-3878-47DA-815E-8BB73EED8EFE}"/>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4" name="Titre 3">
            <a:extLst>
              <a:ext uri="{FF2B5EF4-FFF2-40B4-BE49-F238E27FC236}">
                <a16:creationId xmlns:a16="http://schemas.microsoft.com/office/drawing/2014/main" id="{20156DF7-56BC-40D5-8DA8-2F22C6D867BD}"/>
              </a:ext>
            </a:extLst>
          </p:cNvPr>
          <p:cNvSpPr>
            <a:spLocks noGrp="1"/>
          </p:cNvSpPr>
          <p:nvPr>
            <p:ph type="title" hasCustomPrompt="1"/>
          </p:nvPr>
        </p:nvSpPr>
        <p:spPr/>
        <p:txBody>
          <a:bodyPr/>
          <a:lstStyle>
            <a:lvl1pPr>
              <a:defRPr>
                <a:solidFill>
                  <a:schemeClr val="bg1"/>
                </a:solidFill>
              </a:defRPr>
            </a:lvl1pPr>
          </a:lstStyle>
          <a:p>
            <a:r>
              <a:rPr lang="fr-FR" err="1"/>
              <a:t>Title</a:t>
            </a:r>
            <a:r>
              <a:rPr lang="fr-FR"/>
              <a:t> of the slide</a:t>
            </a:r>
          </a:p>
        </p:txBody>
      </p:sp>
      <p:sp>
        <p:nvSpPr>
          <p:cNvPr id="14" name="Espace réservé du numéro de diapositive 2">
            <a:extLst>
              <a:ext uri="{FF2B5EF4-FFF2-40B4-BE49-F238E27FC236}">
                <a16:creationId xmlns:a16="http://schemas.microsoft.com/office/drawing/2014/main" id="{050AD626-E7A4-427F-9A3F-B6A6BA21F6B3}"/>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pPr/>
              <a:t>‹#›</a:t>
            </a:fld>
            <a:r>
              <a:rPr lang="en-GB"/>
              <a:t> ‒ </a:t>
            </a:r>
          </a:p>
        </p:txBody>
      </p:sp>
      <p:sp>
        <p:nvSpPr>
          <p:cNvPr id="15" name="Espace réservé du pied de page 4">
            <a:extLst>
              <a:ext uri="{FF2B5EF4-FFF2-40B4-BE49-F238E27FC236}">
                <a16:creationId xmlns:a16="http://schemas.microsoft.com/office/drawing/2014/main" id="{A9AA2E6C-EBCE-4B97-AB00-23968A3265E5}"/>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9" name="Text Placeholder 8">
            <a:extLst>
              <a:ext uri="{FF2B5EF4-FFF2-40B4-BE49-F238E27FC236}">
                <a16:creationId xmlns:a16="http://schemas.microsoft.com/office/drawing/2014/main" id="{317C93FA-7D2C-4658-80E0-B891EA08A0CE}"/>
              </a:ext>
            </a:extLst>
          </p:cNvPr>
          <p:cNvSpPr>
            <a:spLocks noGrp="1"/>
          </p:cNvSpPr>
          <p:nvPr>
            <p:ph type="body" sz="quarter" idx="18"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10" name="Text Placeholder 5">
            <a:extLst>
              <a:ext uri="{FF2B5EF4-FFF2-40B4-BE49-F238E27FC236}">
                <a16:creationId xmlns:a16="http://schemas.microsoft.com/office/drawing/2014/main" id="{45D7D27C-78A9-42B0-BF87-F097DEF202C2}"/>
              </a:ext>
            </a:extLst>
          </p:cNvPr>
          <p:cNvSpPr>
            <a:spLocks noGrp="1"/>
          </p:cNvSpPr>
          <p:nvPr>
            <p:ph type="body" sz="quarter" idx="15"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bg1"/>
                </a:solidFill>
              </a:defRPr>
            </a:lvl1pPr>
          </a:lstStyle>
          <a:p>
            <a:pPr lvl="0"/>
            <a:r>
              <a:rPr lang="en-GB"/>
              <a:t>Subtitle of the slide</a:t>
            </a:r>
          </a:p>
        </p:txBody>
      </p:sp>
    </p:spTree>
    <p:extLst>
      <p:ext uri="{BB962C8B-B14F-4D97-AF65-F5344CB8AC3E}">
        <p14:creationId xmlns:p14="http://schemas.microsoft.com/office/powerpoint/2010/main" val="2007529917"/>
      </p:ext>
    </p:extLst>
  </p:cSld>
  <p:clrMapOvr>
    <a:masterClrMapping/>
  </p:clrMapOvr>
  <p:extLst>
    <p:ext uri="{DCECCB84-F9BA-43D5-87BE-67443E8EF086}">
      <p15:sldGuideLst xmlns:p15="http://schemas.microsoft.com/office/powerpoint/2012/main">
        <p15:guide id="1" pos="247">
          <p15:clr>
            <a:srgbClr val="F26B43"/>
          </p15:clr>
        </p15:guide>
        <p15:guide id="2" pos="7423" userDrawn="1">
          <p15:clr>
            <a:srgbClr val="F26B43"/>
          </p15:clr>
        </p15:guide>
        <p15:guide id="3" orient="horz" pos="232" userDrawn="1">
          <p15:clr>
            <a:srgbClr val="F26B43"/>
          </p15:clr>
        </p15:guide>
        <p15:guide id="4" orient="horz" pos="600">
          <p15:clr>
            <a:srgbClr val="F26B43"/>
          </p15:clr>
        </p15:guide>
        <p15:guide id="5" orient="horz" pos="3906" userDrawn="1">
          <p15:clr>
            <a:srgbClr val="F26B43"/>
          </p15:clr>
        </p15:guide>
        <p15:guide id="6" orient="horz" pos="4156" userDrawn="1">
          <p15:clr>
            <a:srgbClr val="F26B43"/>
          </p15:clr>
        </p15:guide>
        <p15:guide id="7" pos="306" userDrawn="1">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Verbatim green">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7BB89C52-7215-47FB-8975-6A2FFA250370}"/>
              </a:ext>
            </a:extLst>
          </p:cNvPr>
          <p:cNvGraphicFramePr>
            <a:graphicFrameLocks noChangeAspect="1"/>
          </p:cNvGraphicFramePr>
          <p:nvPr userDrawn="1">
            <p:custDataLst>
              <p:tags r:id="rId2"/>
            </p:custDataLst>
            <p:extLst>
              <p:ext uri="{D42A27DB-BD31-4B8C-83A1-F6EECF244321}">
                <p14:modId xmlns:p14="http://schemas.microsoft.com/office/powerpoint/2010/main" val="42126040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7615" name="Diapositive think-cell" r:id="rId5" imgW="532" imgH="530" progId="TCLayout.ActiveDocument.1">
                  <p:embed/>
                </p:oleObj>
              </mc:Choice>
              <mc:Fallback>
                <p:oleObj name="Diapositive think-cell" r:id="rId5" imgW="532" imgH="530" progId="TCLayout.ActiveDocument.1">
                  <p:embed/>
                  <p:pic>
                    <p:nvPicPr>
                      <p:cNvPr id="3" name="Objet 2" hidden="1">
                        <a:extLst>
                          <a:ext uri="{FF2B5EF4-FFF2-40B4-BE49-F238E27FC236}">
                            <a16:creationId xmlns:a16="http://schemas.microsoft.com/office/drawing/2014/main" id="{7BB89C52-7215-47FB-8975-6A2FFA25037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5187B2B-3878-47DA-815E-8BB73EED8EFE}"/>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9" name="Espace réservé du numéro de diapositive 8">
            <a:extLst>
              <a:ext uri="{FF2B5EF4-FFF2-40B4-BE49-F238E27FC236}">
                <a16:creationId xmlns:a16="http://schemas.microsoft.com/office/drawing/2014/main" id="{117D3991-82D5-4923-813E-6007EFC65ED8}"/>
              </a:ext>
            </a:extLst>
          </p:cNvPr>
          <p:cNvSpPr>
            <a:spLocks noGrp="1"/>
          </p:cNvSpPr>
          <p:nvPr>
            <p:ph type="sldNum" sz="quarter" idx="14"/>
          </p:nvPr>
        </p:nvSpPr>
        <p:spPr/>
        <p:txBody>
          <a:bodyPr/>
          <a:lstStyle/>
          <a:p>
            <a:fld id="{D61AABEC-672F-4B68-B914-690DA978312C}" type="slidenum">
              <a:rPr lang="en-GB" smtClean="0"/>
              <a:pPr/>
              <a:t>‹#›</a:t>
            </a:fld>
            <a:r>
              <a:rPr lang="en-GB"/>
              <a:t> ‒ </a:t>
            </a:r>
          </a:p>
        </p:txBody>
      </p:sp>
      <p:grpSp>
        <p:nvGrpSpPr>
          <p:cNvPr id="18" name="Group 10">
            <a:extLst>
              <a:ext uri="{FF2B5EF4-FFF2-40B4-BE49-F238E27FC236}">
                <a16:creationId xmlns:a16="http://schemas.microsoft.com/office/drawing/2014/main" id="{37034E82-C110-4AF1-81C9-1B2FF8608B01}"/>
              </a:ext>
            </a:extLst>
          </p:cNvPr>
          <p:cNvGrpSpPr>
            <a:grpSpLocks/>
          </p:cNvGrpSpPr>
          <p:nvPr userDrawn="1"/>
        </p:nvGrpSpPr>
        <p:grpSpPr bwMode="auto">
          <a:xfrm rot="10800000" flipH="1">
            <a:off x="701006" y="1494906"/>
            <a:ext cx="1299066" cy="1063368"/>
            <a:chOff x="1033" y="1117"/>
            <a:chExt cx="1907" cy="1561"/>
          </a:xfrm>
          <a:solidFill>
            <a:schemeClr val="tx2"/>
          </a:solidFill>
        </p:grpSpPr>
        <p:sp>
          <p:nvSpPr>
            <p:cNvPr id="19" name="Freeform 11">
              <a:extLst>
                <a:ext uri="{FF2B5EF4-FFF2-40B4-BE49-F238E27FC236}">
                  <a16:creationId xmlns:a16="http://schemas.microsoft.com/office/drawing/2014/main" id="{BD7A13DF-71B0-4DF3-9670-ECE323231743}"/>
                </a:ext>
              </a:extLst>
            </p:cNvPr>
            <p:cNvSpPr>
              <a:spLocks/>
            </p:cNvSpPr>
            <p:nvPr userDrawn="1"/>
          </p:nvSpPr>
          <p:spPr bwMode="auto">
            <a:xfrm>
              <a:off x="1033" y="1117"/>
              <a:ext cx="932" cy="1548"/>
            </a:xfrm>
            <a:custGeom>
              <a:avLst/>
              <a:gdLst>
                <a:gd name="T0" fmla="*/ 409 w 444"/>
                <a:gd name="T1" fmla="*/ 324 h 737"/>
                <a:gd name="T2" fmla="*/ 257 w 444"/>
                <a:gd name="T3" fmla="*/ 270 h 737"/>
                <a:gd name="T4" fmla="*/ 130 w 444"/>
                <a:gd name="T5" fmla="*/ 326 h 737"/>
                <a:gd name="T6" fmla="*/ 366 w 444"/>
                <a:gd name="T7" fmla="*/ 45 h 737"/>
                <a:gd name="T8" fmla="*/ 338 w 444"/>
                <a:gd name="T9" fmla="*/ 0 h 737"/>
                <a:gd name="T10" fmla="*/ 19 w 444"/>
                <a:gd name="T11" fmla="*/ 489 h 737"/>
                <a:gd name="T12" fmla="*/ 276 w 444"/>
                <a:gd name="T13" fmla="*/ 730 h 737"/>
                <a:gd name="T14" fmla="*/ 444 w 444"/>
                <a:gd name="T15" fmla="*/ 634 h 737"/>
                <a:gd name="T16" fmla="*/ 391 w 444"/>
                <a:gd name="T17" fmla="*/ 493 h 737"/>
                <a:gd name="T18" fmla="*/ 409 w 444"/>
                <a:gd name="T19" fmla="*/ 324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4" h="737">
                  <a:moveTo>
                    <a:pt x="409" y="324"/>
                  </a:moveTo>
                  <a:cubicBezTo>
                    <a:pt x="369" y="287"/>
                    <a:pt x="316" y="265"/>
                    <a:pt x="257" y="270"/>
                  </a:cubicBezTo>
                  <a:cubicBezTo>
                    <a:pt x="198" y="274"/>
                    <a:pt x="177" y="291"/>
                    <a:pt x="130" y="326"/>
                  </a:cubicBezTo>
                  <a:cubicBezTo>
                    <a:pt x="131" y="213"/>
                    <a:pt x="302" y="76"/>
                    <a:pt x="366" y="45"/>
                  </a:cubicBezTo>
                  <a:cubicBezTo>
                    <a:pt x="366" y="45"/>
                    <a:pt x="350" y="18"/>
                    <a:pt x="338" y="0"/>
                  </a:cubicBezTo>
                  <a:cubicBezTo>
                    <a:pt x="192" y="30"/>
                    <a:pt x="0" y="231"/>
                    <a:pt x="19" y="489"/>
                  </a:cubicBezTo>
                  <a:cubicBezTo>
                    <a:pt x="32" y="657"/>
                    <a:pt x="182" y="737"/>
                    <a:pt x="276" y="730"/>
                  </a:cubicBezTo>
                  <a:cubicBezTo>
                    <a:pt x="332" y="726"/>
                    <a:pt x="401" y="693"/>
                    <a:pt x="444" y="634"/>
                  </a:cubicBezTo>
                  <a:cubicBezTo>
                    <a:pt x="416" y="598"/>
                    <a:pt x="396" y="551"/>
                    <a:pt x="391" y="493"/>
                  </a:cubicBezTo>
                  <a:cubicBezTo>
                    <a:pt x="387" y="433"/>
                    <a:pt x="394" y="376"/>
                    <a:pt x="409" y="3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0" name="Freeform 12">
              <a:extLst>
                <a:ext uri="{FF2B5EF4-FFF2-40B4-BE49-F238E27FC236}">
                  <a16:creationId xmlns:a16="http://schemas.microsoft.com/office/drawing/2014/main" id="{C79DC92B-9CE8-407F-B93F-CA5ACD8F2E8D}"/>
                </a:ext>
              </a:extLst>
            </p:cNvPr>
            <p:cNvSpPr>
              <a:spLocks/>
            </p:cNvSpPr>
            <p:nvPr userDrawn="1"/>
          </p:nvSpPr>
          <p:spPr bwMode="auto">
            <a:xfrm>
              <a:off x="1895" y="1130"/>
              <a:ext cx="1045" cy="1548"/>
            </a:xfrm>
            <a:custGeom>
              <a:avLst/>
              <a:gdLst>
                <a:gd name="T0" fmla="*/ 487 w 498"/>
                <a:gd name="T1" fmla="*/ 485 h 737"/>
                <a:gd name="T2" fmla="*/ 257 w 498"/>
                <a:gd name="T3" fmla="*/ 270 h 737"/>
                <a:gd name="T4" fmla="*/ 129 w 498"/>
                <a:gd name="T5" fmla="*/ 326 h 737"/>
                <a:gd name="T6" fmla="*/ 366 w 498"/>
                <a:gd name="T7" fmla="*/ 45 h 737"/>
                <a:gd name="T8" fmla="*/ 337 w 498"/>
                <a:gd name="T9" fmla="*/ 0 h 737"/>
                <a:gd name="T10" fmla="*/ 19 w 498"/>
                <a:gd name="T11" fmla="*/ 488 h 737"/>
                <a:gd name="T12" fmla="*/ 276 w 498"/>
                <a:gd name="T13" fmla="*/ 730 h 737"/>
                <a:gd name="T14" fmla="*/ 487 w 498"/>
                <a:gd name="T15" fmla="*/ 485 h 7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8" h="737">
                  <a:moveTo>
                    <a:pt x="487" y="485"/>
                  </a:moveTo>
                  <a:cubicBezTo>
                    <a:pt x="478" y="369"/>
                    <a:pt x="382" y="260"/>
                    <a:pt x="257" y="270"/>
                  </a:cubicBezTo>
                  <a:cubicBezTo>
                    <a:pt x="197" y="274"/>
                    <a:pt x="177" y="291"/>
                    <a:pt x="129" y="326"/>
                  </a:cubicBezTo>
                  <a:cubicBezTo>
                    <a:pt x="130" y="213"/>
                    <a:pt x="302" y="76"/>
                    <a:pt x="366" y="45"/>
                  </a:cubicBezTo>
                  <a:cubicBezTo>
                    <a:pt x="366" y="45"/>
                    <a:pt x="349" y="18"/>
                    <a:pt x="337" y="0"/>
                  </a:cubicBezTo>
                  <a:cubicBezTo>
                    <a:pt x="192" y="29"/>
                    <a:pt x="0" y="231"/>
                    <a:pt x="19" y="488"/>
                  </a:cubicBezTo>
                  <a:cubicBezTo>
                    <a:pt x="32" y="657"/>
                    <a:pt x="182" y="737"/>
                    <a:pt x="276" y="730"/>
                  </a:cubicBezTo>
                  <a:cubicBezTo>
                    <a:pt x="369" y="723"/>
                    <a:pt x="498" y="635"/>
                    <a:pt x="487" y="4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sp>
        <p:nvSpPr>
          <p:cNvPr id="21" name="Espace réservé du texte 20">
            <a:extLst>
              <a:ext uri="{FF2B5EF4-FFF2-40B4-BE49-F238E27FC236}">
                <a16:creationId xmlns:a16="http://schemas.microsoft.com/office/drawing/2014/main" id="{04EB49EF-74A2-4A31-99CF-80E2BAF35EC6}"/>
              </a:ext>
            </a:extLst>
          </p:cNvPr>
          <p:cNvSpPr>
            <a:spLocks noGrp="1"/>
          </p:cNvSpPr>
          <p:nvPr>
            <p:ph type="body" sz="quarter" idx="15" hasCustomPrompt="1"/>
          </p:nvPr>
        </p:nvSpPr>
        <p:spPr>
          <a:xfrm>
            <a:off x="2351088" y="1494906"/>
            <a:ext cx="9436100" cy="2636591"/>
          </a:xfrm>
          <a:prstGeom prst="rect">
            <a:avLst/>
          </a:prstGeom>
        </p:spPr>
        <p:txBody>
          <a:bodyPr anchor="b">
            <a:normAutofit/>
          </a:bodyPr>
          <a:lstStyle>
            <a:lvl1pPr marL="0" indent="0">
              <a:buNone/>
              <a:defRPr sz="2800"/>
            </a:lvl1pPr>
          </a:lstStyle>
          <a:p>
            <a:pPr lvl="0"/>
            <a:r>
              <a:rPr lang="en-GB"/>
              <a:t>Insert your quote here</a:t>
            </a:r>
          </a:p>
        </p:txBody>
      </p:sp>
      <p:sp>
        <p:nvSpPr>
          <p:cNvPr id="24" name="Espace réservé du texte 20">
            <a:extLst>
              <a:ext uri="{FF2B5EF4-FFF2-40B4-BE49-F238E27FC236}">
                <a16:creationId xmlns:a16="http://schemas.microsoft.com/office/drawing/2014/main" id="{6B6F846B-8F0A-42EC-8144-B2B9983BA972}"/>
              </a:ext>
            </a:extLst>
          </p:cNvPr>
          <p:cNvSpPr>
            <a:spLocks noGrp="1"/>
          </p:cNvSpPr>
          <p:nvPr>
            <p:ph type="body" sz="quarter" idx="16" hasCustomPrompt="1"/>
          </p:nvPr>
        </p:nvSpPr>
        <p:spPr>
          <a:xfrm>
            <a:off x="2351088" y="4236285"/>
            <a:ext cx="9436100" cy="338554"/>
          </a:xfrm>
          <a:prstGeom prst="rect">
            <a:avLst/>
          </a:prstGeom>
        </p:spPr>
        <p:txBody>
          <a:bodyPr anchor="b">
            <a:spAutoFit/>
          </a:bodyPr>
          <a:lstStyle>
            <a:lvl1pPr marL="0" indent="0" algn="r">
              <a:buNone/>
              <a:defRPr sz="1600" b="1">
                <a:solidFill>
                  <a:schemeClr val="tx1"/>
                </a:solidFill>
              </a:defRPr>
            </a:lvl1pPr>
          </a:lstStyle>
          <a:p>
            <a:pPr lvl="0"/>
            <a:r>
              <a:rPr lang="en-GB"/>
              <a:t>Name, Position</a:t>
            </a:r>
          </a:p>
        </p:txBody>
      </p:sp>
      <p:sp>
        <p:nvSpPr>
          <p:cNvPr id="4" name="Titre 3">
            <a:extLst>
              <a:ext uri="{FF2B5EF4-FFF2-40B4-BE49-F238E27FC236}">
                <a16:creationId xmlns:a16="http://schemas.microsoft.com/office/drawing/2014/main" id="{D69A5C51-135A-4539-8A83-F2DE50C1572C}"/>
              </a:ext>
            </a:extLst>
          </p:cNvPr>
          <p:cNvSpPr>
            <a:spLocks noGrp="1"/>
          </p:cNvSpPr>
          <p:nvPr>
            <p:ph type="title" hasCustomPrompt="1"/>
          </p:nvPr>
        </p:nvSpPr>
        <p:spPr/>
        <p:txBody>
          <a:bodyPr/>
          <a:lstStyle>
            <a:lvl1pPr>
              <a:defRPr/>
            </a:lvl1pPr>
          </a:lstStyle>
          <a:p>
            <a:r>
              <a:rPr lang="fr-FR" err="1"/>
              <a:t>Title</a:t>
            </a:r>
            <a:r>
              <a:rPr lang="fr-FR"/>
              <a:t> of the slide</a:t>
            </a:r>
          </a:p>
        </p:txBody>
      </p:sp>
      <p:sp>
        <p:nvSpPr>
          <p:cNvPr id="11" name="Cadre 10">
            <a:extLst>
              <a:ext uri="{FF2B5EF4-FFF2-40B4-BE49-F238E27FC236}">
                <a16:creationId xmlns:a16="http://schemas.microsoft.com/office/drawing/2014/main" id="{BF7A0D0E-8184-4BA8-BEDC-8D6B253B3340}"/>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3791931045"/>
      </p:ext>
    </p:extLst>
  </p:cSld>
  <p:clrMapOvr>
    <a:masterClrMapping/>
  </p:clrMapOvr>
  <p:extLst>
    <p:ext uri="{DCECCB84-F9BA-43D5-87BE-67443E8EF086}">
      <p15:sldGuideLst xmlns:p15="http://schemas.microsoft.com/office/powerpoint/2012/main">
        <p15:guide id="1" pos="247">
          <p15:clr>
            <a:srgbClr val="F26B43"/>
          </p15:clr>
        </p15:guide>
        <p15:guide id="2" pos="7427">
          <p15:clr>
            <a:srgbClr val="F26B43"/>
          </p15:clr>
        </p15:guide>
        <p15:guide id="3" orient="horz" pos="232" userDrawn="1">
          <p15:clr>
            <a:srgbClr val="F26B43"/>
          </p15:clr>
        </p15:guide>
        <p15:guide id="4" orient="horz" pos="600">
          <p15:clr>
            <a:srgbClr val="F26B43"/>
          </p15:clr>
        </p15:guide>
        <p15:guide id="5" orient="horz" pos="3906" userDrawn="1">
          <p15:clr>
            <a:srgbClr val="F26B43"/>
          </p15:clr>
        </p15:guide>
        <p15:guide id="6" orient="horz" pos="4156" userDrawn="1">
          <p15:clr>
            <a:srgbClr val="F26B43"/>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Verbatim blue">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7BB89C52-7215-47FB-8975-6A2FFA250370}"/>
              </a:ext>
            </a:extLst>
          </p:cNvPr>
          <p:cNvGraphicFramePr>
            <a:graphicFrameLocks noChangeAspect="1"/>
          </p:cNvGraphicFramePr>
          <p:nvPr userDrawn="1">
            <p:custDataLst>
              <p:tags r:id="rId2"/>
            </p:custDataLst>
            <p:extLst>
              <p:ext uri="{D42A27DB-BD31-4B8C-83A1-F6EECF244321}">
                <p14:modId xmlns:p14="http://schemas.microsoft.com/office/powerpoint/2010/main" val="7109462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8639" name="Diapositive think-cell" r:id="rId5" imgW="532" imgH="530" progId="TCLayout.ActiveDocument.1">
                  <p:embed/>
                </p:oleObj>
              </mc:Choice>
              <mc:Fallback>
                <p:oleObj name="Diapositive think-cell" r:id="rId5" imgW="532" imgH="530" progId="TCLayout.ActiveDocument.1">
                  <p:embed/>
                  <p:pic>
                    <p:nvPicPr>
                      <p:cNvPr id="3" name="Objet 2" hidden="1">
                        <a:extLst>
                          <a:ext uri="{FF2B5EF4-FFF2-40B4-BE49-F238E27FC236}">
                            <a16:creationId xmlns:a16="http://schemas.microsoft.com/office/drawing/2014/main" id="{7BB89C52-7215-47FB-8975-6A2FFA25037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5187B2B-3878-47DA-815E-8BB73EED8EFE}"/>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9" name="Espace réservé du numéro de diapositive 8">
            <a:extLst>
              <a:ext uri="{FF2B5EF4-FFF2-40B4-BE49-F238E27FC236}">
                <a16:creationId xmlns:a16="http://schemas.microsoft.com/office/drawing/2014/main" id="{117D3991-82D5-4923-813E-6007EFC65ED8}"/>
              </a:ext>
            </a:extLst>
          </p:cNvPr>
          <p:cNvSpPr>
            <a:spLocks noGrp="1"/>
          </p:cNvSpPr>
          <p:nvPr>
            <p:ph type="sldNum" sz="quarter" idx="14"/>
          </p:nvPr>
        </p:nvSpPr>
        <p:spPr/>
        <p:txBody>
          <a:bodyPr/>
          <a:lstStyle/>
          <a:p>
            <a:fld id="{D61AABEC-672F-4B68-B914-690DA978312C}" type="slidenum">
              <a:rPr lang="en-GB" smtClean="0"/>
              <a:pPr/>
              <a:t>‹#›</a:t>
            </a:fld>
            <a:r>
              <a:rPr lang="en-GB"/>
              <a:t> ‒ </a:t>
            </a:r>
          </a:p>
        </p:txBody>
      </p:sp>
      <p:sp>
        <p:nvSpPr>
          <p:cNvPr id="21" name="Espace réservé du texte 20">
            <a:extLst>
              <a:ext uri="{FF2B5EF4-FFF2-40B4-BE49-F238E27FC236}">
                <a16:creationId xmlns:a16="http://schemas.microsoft.com/office/drawing/2014/main" id="{04EB49EF-74A2-4A31-99CF-80E2BAF35EC6}"/>
              </a:ext>
            </a:extLst>
          </p:cNvPr>
          <p:cNvSpPr>
            <a:spLocks noGrp="1"/>
          </p:cNvSpPr>
          <p:nvPr>
            <p:ph type="body" sz="quarter" idx="15" hasCustomPrompt="1"/>
          </p:nvPr>
        </p:nvSpPr>
        <p:spPr>
          <a:xfrm>
            <a:off x="2351088" y="1494906"/>
            <a:ext cx="9436100" cy="2636591"/>
          </a:xfrm>
          <a:prstGeom prst="rect">
            <a:avLst/>
          </a:prstGeom>
        </p:spPr>
        <p:txBody>
          <a:bodyPr anchor="b">
            <a:normAutofit/>
          </a:bodyPr>
          <a:lstStyle>
            <a:lvl1pPr marL="0" indent="0">
              <a:buNone/>
              <a:defRPr sz="2800"/>
            </a:lvl1pPr>
          </a:lstStyle>
          <a:p>
            <a:pPr lvl="0"/>
            <a:r>
              <a:rPr lang="en-GB"/>
              <a:t>Insert your quote here</a:t>
            </a:r>
          </a:p>
        </p:txBody>
      </p:sp>
      <p:sp>
        <p:nvSpPr>
          <p:cNvPr id="24" name="Espace réservé du texte 20">
            <a:extLst>
              <a:ext uri="{FF2B5EF4-FFF2-40B4-BE49-F238E27FC236}">
                <a16:creationId xmlns:a16="http://schemas.microsoft.com/office/drawing/2014/main" id="{6B6F846B-8F0A-42EC-8144-B2B9983BA972}"/>
              </a:ext>
            </a:extLst>
          </p:cNvPr>
          <p:cNvSpPr>
            <a:spLocks noGrp="1"/>
          </p:cNvSpPr>
          <p:nvPr>
            <p:ph type="body" sz="quarter" idx="16" hasCustomPrompt="1"/>
          </p:nvPr>
        </p:nvSpPr>
        <p:spPr>
          <a:xfrm>
            <a:off x="2351088" y="4236285"/>
            <a:ext cx="9436100" cy="338554"/>
          </a:xfrm>
          <a:prstGeom prst="rect">
            <a:avLst/>
          </a:prstGeom>
        </p:spPr>
        <p:txBody>
          <a:bodyPr anchor="b">
            <a:spAutoFit/>
          </a:bodyPr>
          <a:lstStyle>
            <a:lvl1pPr marL="0" indent="0" algn="r">
              <a:buNone/>
              <a:defRPr sz="1600" b="1">
                <a:solidFill>
                  <a:schemeClr val="tx1"/>
                </a:solidFill>
              </a:defRPr>
            </a:lvl1pPr>
          </a:lstStyle>
          <a:p>
            <a:pPr lvl="0"/>
            <a:r>
              <a:rPr lang="en-GB"/>
              <a:t>Name, Position</a:t>
            </a:r>
          </a:p>
        </p:txBody>
      </p:sp>
      <p:grpSp>
        <p:nvGrpSpPr>
          <p:cNvPr id="13" name="Group 10">
            <a:extLst>
              <a:ext uri="{FF2B5EF4-FFF2-40B4-BE49-F238E27FC236}">
                <a16:creationId xmlns:a16="http://schemas.microsoft.com/office/drawing/2014/main" id="{4A038897-2792-4479-8EAB-9A8ABDE74F32}"/>
              </a:ext>
            </a:extLst>
          </p:cNvPr>
          <p:cNvGrpSpPr>
            <a:grpSpLocks/>
          </p:cNvGrpSpPr>
          <p:nvPr userDrawn="1"/>
        </p:nvGrpSpPr>
        <p:grpSpPr bwMode="auto">
          <a:xfrm rot="10800000" flipH="1">
            <a:off x="701006" y="1494906"/>
            <a:ext cx="1299066" cy="1063368"/>
            <a:chOff x="1033" y="1117"/>
            <a:chExt cx="1907" cy="1561"/>
          </a:xfrm>
          <a:solidFill>
            <a:schemeClr val="bg2"/>
          </a:solidFill>
        </p:grpSpPr>
        <p:sp>
          <p:nvSpPr>
            <p:cNvPr id="14" name="Freeform 11">
              <a:extLst>
                <a:ext uri="{FF2B5EF4-FFF2-40B4-BE49-F238E27FC236}">
                  <a16:creationId xmlns:a16="http://schemas.microsoft.com/office/drawing/2014/main" id="{BECFD5B3-64F4-4C51-A672-EBE7467808F1}"/>
                </a:ext>
              </a:extLst>
            </p:cNvPr>
            <p:cNvSpPr>
              <a:spLocks/>
            </p:cNvSpPr>
            <p:nvPr userDrawn="1"/>
          </p:nvSpPr>
          <p:spPr bwMode="auto">
            <a:xfrm>
              <a:off x="1033" y="1117"/>
              <a:ext cx="932" cy="1548"/>
            </a:xfrm>
            <a:custGeom>
              <a:avLst/>
              <a:gdLst>
                <a:gd name="T0" fmla="*/ 409 w 444"/>
                <a:gd name="T1" fmla="*/ 324 h 737"/>
                <a:gd name="T2" fmla="*/ 257 w 444"/>
                <a:gd name="T3" fmla="*/ 270 h 737"/>
                <a:gd name="T4" fmla="*/ 130 w 444"/>
                <a:gd name="T5" fmla="*/ 326 h 737"/>
                <a:gd name="T6" fmla="*/ 366 w 444"/>
                <a:gd name="T7" fmla="*/ 45 h 737"/>
                <a:gd name="T8" fmla="*/ 338 w 444"/>
                <a:gd name="T9" fmla="*/ 0 h 737"/>
                <a:gd name="T10" fmla="*/ 19 w 444"/>
                <a:gd name="T11" fmla="*/ 489 h 737"/>
                <a:gd name="T12" fmla="*/ 276 w 444"/>
                <a:gd name="T13" fmla="*/ 730 h 737"/>
                <a:gd name="T14" fmla="*/ 444 w 444"/>
                <a:gd name="T15" fmla="*/ 634 h 737"/>
                <a:gd name="T16" fmla="*/ 391 w 444"/>
                <a:gd name="T17" fmla="*/ 493 h 737"/>
                <a:gd name="T18" fmla="*/ 409 w 444"/>
                <a:gd name="T19" fmla="*/ 324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4" h="737">
                  <a:moveTo>
                    <a:pt x="409" y="324"/>
                  </a:moveTo>
                  <a:cubicBezTo>
                    <a:pt x="369" y="287"/>
                    <a:pt x="316" y="265"/>
                    <a:pt x="257" y="270"/>
                  </a:cubicBezTo>
                  <a:cubicBezTo>
                    <a:pt x="198" y="274"/>
                    <a:pt x="177" y="291"/>
                    <a:pt x="130" y="326"/>
                  </a:cubicBezTo>
                  <a:cubicBezTo>
                    <a:pt x="131" y="213"/>
                    <a:pt x="302" y="76"/>
                    <a:pt x="366" y="45"/>
                  </a:cubicBezTo>
                  <a:cubicBezTo>
                    <a:pt x="366" y="45"/>
                    <a:pt x="350" y="18"/>
                    <a:pt x="338" y="0"/>
                  </a:cubicBezTo>
                  <a:cubicBezTo>
                    <a:pt x="192" y="30"/>
                    <a:pt x="0" y="231"/>
                    <a:pt x="19" y="489"/>
                  </a:cubicBezTo>
                  <a:cubicBezTo>
                    <a:pt x="32" y="657"/>
                    <a:pt x="182" y="737"/>
                    <a:pt x="276" y="730"/>
                  </a:cubicBezTo>
                  <a:cubicBezTo>
                    <a:pt x="332" y="726"/>
                    <a:pt x="401" y="693"/>
                    <a:pt x="444" y="634"/>
                  </a:cubicBezTo>
                  <a:cubicBezTo>
                    <a:pt x="416" y="598"/>
                    <a:pt x="396" y="551"/>
                    <a:pt x="391" y="493"/>
                  </a:cubicBezTo>
                  <a:cubicBezTo>
                    <a:pt x="387" y="433"/>
                    <a:pt x="394" y="376"/>
                    <a:pt x="409" y="3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5" name="Freeform 12">
              <a:extLst>
                <a:ext uri="{FF2B5EF4-FFF2-40B4-BE49-F238E27FC236}">
                  <a16:creationId xmlns:a16="http://schemas.microsoft.com/office/drawing/2014/main" id="{099295A6-576A-454D-9A3A-871777688331}"/>
                </a:ext>
              </a:extLst>
            </p:cNvPr>
            <p:cNvSpPr>
              <a:spLocks/>
            </p:cNvSpPr>
            <p:nvPr userDrawn="1"/>
          </p:nvSpPr>
          <p:spPr bwMode="auto">
            <a:xfrm>
              <a:off x="1895" y="1130"/>
              <a:ext cx="1045" cy="1548"/>
            </a:xfrm>
            <a:custGeom>
              <a:avLst/>
              <a:gdLst>
                <a:gd name="T0" fmla="*/ 487 w 498"/>
                <a:gd name="T1" fmla="*/ 485 h 737"/>
                <a:gd name="T2" fmla="*/ 257 w 498"/>
                <a:gd name="T3" fmla="*/ 270 h 737"/>
                <a:gd name="T4" fmla="*/ 129 w 498"/>
                <a:gd name="T5" fmla="*/ 326 h 737"/>
                <a:gd name="T6" fmla="*/ 366 w 498"/>
                <a:gd name="T7" fmla="*/ 45 h 737"/>
                <a:gd name="T8" fmla="*/ 337 w 498"/>
                <a:gd name="T9" fmla="*/ 0 h 737"/>
                <a:gd name="T10" fmla="*/ 19 w 498"/>
                <a:gd name="T11" fmla="*/ 488 h 737"/>
                <a:gd name="T12" fmla="*/ 276 w 498"/>
                <a:gd name="T13" fmla="*/ 730 h 737"/>
                <a:gd name="T14" fmla="*/ 487 w 498"/>
                <a:gd name="T15" fmla="*/ 485 h 7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8" h="737">
                  <a:moveTo>
                    <a:pt x="487" y="485"/>
                  </a:moveTo>
                  <a:cubicBezTo>
                    <a:pt x="478" y="369"/>
                    <a:pt x="382" y="260"/>
                    <a:pt x="257" y="270"/>
                  </a:cubicBezTo>
                  <a:cubicBezTo>
                    <a:pt x="197" y="274"/>
                    <a:pt x="177" y="291"/>
                    <a:pt x="129" y="326"/>
                  </a:cubicBezTo>
                  <a:cubicBezTo>
                    <a:pt x="130" y="213"/>
                    <a:pt x="302" y="76"/>
                    <a:pt x="366" y="45"/>
                  </a:cubicBezTo>
                  <a:cubicBezTo>
                    <a:pt x="366" y="45"/>
                    <a:pt x="349" y="18"/>
                    <a:pt x="337" y="0"/>
                  </a:cubicBezTo>
                  <a:cubicBezTo>
                    <a:pt x="192" y="29"/>
                    <a:pt x="0" y="231"/>
                    <a:pt x="19" y="488"/>
                  </a:cubicBezTo>
                  <a:cubicBezTo>
                    <a:pt x="32" y="657"/>
                    <a:pt x="182" y="737"/>
                    <a:pt x="276" y="730"/>
                  </a:cubicBezTo>
                  <a:cubicBezTo>
                    <a:pt x="369" y="723"/>
                    <a:pt x="498" y="635"/>
                    <a:pt x="487" y="4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sp>
        <p:nvSpPr>
          <p:cNvPr id="4" name="Titre 3">
            <a:extLst>
              <a:ext uri="{FF2B5EF4-FFF2-40B4-BE49-F238E27FC236}">
                <a16:creationId xmlns:a16="http://schemas.microsoft.com/office/drawing/2014/main" id="{9F4AF75B-C07F-40D0-9789-3B7669A97432}"/>
              </a:ext>
            </a:extLst>
          </p:cNvPr>
          <p:cNvSpPr>
            <a:spLocks noGrp="1"/>
          </p:cNvSpPr>
          <p:nvPr>
            <p:ph type="title" hasCustomPrompt="1"/>
          </p:nvPr>
        </p:nvSpPr>
        <p:spPr/>
        <p:txBody>
          <a:bodyPr/>
          <a:lstStyle>
            <a:lvl1pPr>
              <a:defRPr/>
            </a:lvl1pPr>
          </a:lstStyle>
          <a:p>
            <a:r>
              <a:rPr lang="fr-FR" err="1"/>
              <a:t>Title</a:t>
            </a:r>
            <a:r>
              <a:rPr lang="fr-FR"/>
              <a:t> of the slide</a:t>
            </a:r>
          </a:p>
        </p:txBody>
      </p:sp>
      <p:sp>
        <p:nvSpPr>
          <p:cNvPr id="11" name="Cadre 10">
            <a:extLst>
              <a:ext uri="{FF2B5EF4-FFF2-40B4-BE49-F238E27FC236}">
                <a16:creationId xmlns:a16="http://schemas.microsoft.com/office/drawing/2014/main" id="{95FA30DA-C1C6-46AC-9495-9AC59758C19E}"/>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1046443515"/>
      </p:ext>
    </p:extLst>
  </p:cSld>
  <p:clrMapOvr>
    <a:masterClrMapping/>
  </p:clrMapOvr>
  <p:extLst>
    <p:ext uri="{DCECCB84-F9BA-43D5-87BE-67443E8EF086}">
      <p15:sldGuideLst xmlns:p15="http://schemas.microsoft.com/office/powerpoint/2012/main">
        <p15:guide id="1" pos="247">
          <p15:clr>
            <a:srgbClr val="F26B43"/>
          </p15:clr>
        </p15:guide>
        <p15:guide id="2" pos="7427">
          <p15:clr>
            <a:srgbClr val="F26B43"/>
          </p15:clr>
        </p15:guide>
        <p15:guide id="3" orient="horz" pos="232" userDrawn="1">
          <p15:clr>
            <a:srgbClr val="F26B43"/>
          </p15:clr>
        </p15:guide>
        <p15:guide id="4" orient="horz" pos="600">
          <p15:clr>
            <a:srgbClr val="F26B43"/>
          </p15:clr>
        </p15:guide>
        <p15:guide id="5" orient="horz" pos="3906" userDrawn="1">
          <p15:clr>
            <a:srgbClr val="F26B43"/>
          </p15:clr>
        </p15:guide>
        <p15:guide id="6" orient="horz" pos="4156" userDrawn="1">
          <p15:clr>
            <a:srgbClr val="F26B43"/>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Verbatim_Turquoise bg">
    <p:bg>
      <p:bgPr>
        <a:solidFill>
          <a:schemeClr val="tx2"/>
        </a:solidFill>
        <a:effectLst/>
      </p:bgPr>
    </p:bg>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7BB89C52-7215-47FB-8975-6A2FFA250370}"/>
              </a:ext>
            </a:extLst>
          </p:cNvPr>
          <p:cNvGraphicFramePr>
            <a:graphicFrameLocks noChangeAspect="1"/>
          </p:cNvGraphicFramePr>
          <p:nvPr userDrawn="1">
            <p:custDataLst>
              <p:tags r:id="rId2"/>
            </p:custDataLst>
            <p:extLst>
              <p:ext uri="{D42A27DB-BD31-4B8C-83A1-F6EECF244321}">
                <p14:modId xmlns:p14="http://schemas.microsoft.com/office/powerpoint/2010/main" val="39400773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9663" name="Diapositive think-cell" r:id="rId5" imgW="532" imgH="530" progId="TCLayout.ActiveDocument.1">
                  <p:embed/>
                </p:oleObj>
              </mc:Choice>
              <mc:Fallback>
                <p:oleObj name="Diapositive think-cell" r:id="rId5" imgW="532" imgH="530" progId="TCLayout.ActiveDocument.1">
                  <p:embed/>
                  <p:pic>
                    <p:nvPicPr>
                      <p:cNvPr id="3" name="Objet 2" hidden="1">
                        <a:extLst>
                          <a:ext uri="{FF2B5EF4-FFF2-40B4-BE49-F238E27FC236}">
                            <a16:creationId xmlns:a16="http://schemas.microsoft.com/office/drawing/2014/main" id="{7BB89C52-7215-47FB-8975-6A2FFA25037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55187B2B-3878-47DA-815E-8BB73EED8EFE}"/>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21" name="Espace réservé du texte 20">
            <a:extLst>
              <a:ext uri="{FF2B5EF4-FFF2-40B4-BE49-F238E27FC236}">
                <a16:creationId xmlns:a16="http://schemas.microsoft.com/office/drawing/2014/main" id="{04EB49EF-74A2-4A31-99CF-80E2BAF35EC6}"/>
              </a:ext>
            </a:extLst>
          </p:cNvPr>
          <p:cNvSpPr>
            <a:spLocks noGrp="1"/>
          </p:cNvSpPr>
          <p:nvPr>
            <p:ph type="body" sz="quarter" idx="15" hasCustomPrompt="1"/>
          </p:nvPr>
        </p:nvSpPr>
        <p:spPr>
          <a:xfrm>
            <a:off x="2351088" y="1494906"/>
            <a:ext cx="9436100" cy="2636591"/>
          </a:xfrm>
          <a:prstGeom prst="rect">
            <a:avLst/>
          </a:prstGeom>
        </p:spPr>
        <p:txBody>
          <a:bodyPr anchor="b">
            <a:normAutofit/>
          </a:bodyPr>
          <a:lstStyle>
            <a:lvl1pPr marL="0" indent="0">
              <a:buNone/>
              <a:defRPr sz="2800">
                <a:solidFill>
                  <a:schemeClr val="bg1"/>
                </a:solidFill>
              </a:defRPr>
            </a:lvl1pPr>
          </a:lstStyle>
          <a:p>
            <a:pPr lvl="0"/>
            <a:r>
              <a:rPr lang="en-GB"/>
              <a:t>Insert your quote here</a:t>
            </a:r>
          </a:p>
        </p:txBody>
      </p:sp>
      <p:sp>
        <p:nvSpPr>
          <p:cNvPr id="24" name="Espace réservé du texte 20">
            <a:extLst>
              <a:ext uri="{FF2B5EF4-FFF2-40B4-BE49-F238E27FC236}">
                <a16:creationId xmlns:a16="http://schemas.microsoft.com/office/drawing/2014/main" id="{6B6F846B-8F0A-42EC-8144-B2B9983BA972}"/>
              </a:ext>
            </a:extLst>
          </p:cNvPr>
          <p:cNvSpPr>
            <a:spLocks noGrp="1"/>
          </p:cNvSpPr>
          <p:nvPr>
            <p:ph type="body" sz="quarter" idx="16" hasCustomPrompt="1"/>
          </p:nvPr>
        </p:nvSpPr>
        <p:spPr>
          <a:xfrm>
            <a:off x="2351088" y="4260907"/>
            <a:ext cx="9436100" cy="313932"/>
          </a:xfrm>
          <a:prstGeom prst="rect">
            <a:avLst/>
          </a:prstGeom>
        </p:spPr>
        <p:txBody>
          <a:bodyPr anchor="b">
            <a:spAutoFit/>
          </a:bodyPr>
          <a:lstStyle>
            <a:lvl1pPr marL="0" indent="0" algn="r">
              <a:buNone/>
              <a:defRPr sz="1600" b="1">
                <a:solidFill>
                  <a:schemeClr val="bg1"/>
                </a:solidFill>
              </a:defRPr>
            </a:lvl1pPr>
          </a:lstStyle>
          <a:p>
            <a:pPr lvl="0"/>
            <a:r>
              <a:rPr lang="en-GB"/>
              <a:t>Name, Position</a:t>
            </a:r>
          </a:p>
        </p:txBody>
      </p:sp>
      <p:pic>
        <p:nvPicPr>
          <p:cNvPr id="15" name="Graphique 14">
            <a:extLst>
              <a:ext uri="{FF2B5EF4-FFF2-40B4-BE49-F238E27FC236}">
                <a16:creationId xmlns:a16="http://schemas.microsoft.com/office/drawing/2014/main" id="{4F76921A-1CA6-45D7-A760-D7C080EEEB22}"/>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1255164" y="6135730"/>
            <a:ext cx="549900" cy="495918"/>
          </a:xfrm>
          <a:prstGeom prst="rect">
            <a:avLst/>
          </a:prstGeom>
        </p:spPr>
      </p:pic>
      <p:grpSp>
        <p:nvGrpSpPr>
          <p:cNvPr id="16" name="Group 10">
            <a:extLst>
              <a:ext uri="{FF2B5EF4-FFF2-40B4-BE49-F238E27FC236}">
                <a16:creationId xmlns:a16="http://schemas.microsoft.com/office/drawing/2014/main" id="{B5EE29BA-2D73-4E72-A1CA-6B221F770E63}"/>
              </a:ext>
            </a:extLst>
          </p:cNvPr>
          <p:cNvGrpSpPr>
            <a:grpSpLocks/>
          </p:cNvGrpSpPr>
          <p:nvPr userDrawn="1"/>
        </p:nvGrpSpPr>
        <p:grpSpPr bwMode="auto">
          <a:xfrm rot="10800000" flipH="1">
            <a:off x="701006" y="1494906"/>
            <a:ext cx="1299066" cy="1063368"/>
            <a:chOff x="1033" y="1117"/>
            <a:chExt cx="1907" cy="1561"/>
          </a:xfrm>
          <a:solidFill>
            <a:schemeClr val="bg1"/>
          </a:solidFill>
        </p:grpSpPr>
        <p:sp>
          <p:nvSpPr>
            <p:cNvPr id="17" name="Freeform 11">
              <a:extLst>
                <a:ext uri="{FF2B5EF4-FFF2-40B4-BE49-F238E27FC236}">
                  <a16:creationId xmlns:a16="http://schemas.microsoft.com/office/drawing/2014/main" id="{07E82261-878F-41AC-82EB-D8EEDA8D4775}"/>
                </a:ext>
              </a:extLst>
            </p:cNvPr>
            <p:cNvSpPr>
              <a:spLocks/>
            </p:cNvSpPr>
            <p:nvPr userDrawn="1"/>
          </p:nvSpPr>
          <p:spPr bwMode="auto">
            <a:xfrm>
              <a:off x="1033" y="1117"/>
              <a:ext cx="932" cy="1548"/>
            </a:xfrm>
            <a:custGeom>
              <a:avLst/>
              <a:gdLst>
                <a:gd name="T0" fmla="*/ 409 w 444"/>
                <a:gd name="T1" fmla="*/ 324 h 737"/>
                <a:gd name="T2" fmla="*/ 257 w 444"/>
                <a:gd name="T3" fmla="*/ 270 h 737"/>
                <a:gd name="T4" fmla="*/ 130 w 444"/>
                <a:gd name="T5" fmla="*/ 326 h 737"/>
                <a:gd name="T6" fmla="*/ 366 w 444"/>
                <a:gd name="T7" fmla="*/ 45 h 737"/>
                <a:gd name="T8" fmla="*/ 338 w 444"/>
                <a:gd name="T9" fmla="*/ 0 h 737"/>
                <a:gd name="T10" fmla="*/ 19 w 444"/>
                <a:gd name="T11" fmla="*/ 489 h 737"/>
                <a:gd name="T12" fmla="*/ 276 w 444"/>
                <a:gd name="T13" fmla="*/ 730 h 737"/>
                <a:gd name="T14" fmla="*/ 444 w 444"/>
                <a:gd name="T15" fmla="*/ 634 h 737"/>
                <a:gd name="T16" fmla="*/ 391 w 444"/>
                <a:gd name="T17" fmla="*/ 493 h 737"/>
                <a:gd name="T18" fmla="*/ 409 w 444"/>
                <a:gd name="T19" fmla="*/ 324 h 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4" h="737">
                  <a:moveTo>
                    <a:pt x="409" y="324"/>
                  </a:moveTo>
                  <a:cubicBezTo>
                    <a:pt x="369" y="287"/>
                    <a:pt x="316" y="265"/>
                    <a:pt x="257" y="270"/>
                  </a:cubicBezTo>
                  <a:cubicBezTo>
                    <a:pt x="198" y="274"/>
                    <a:pt x="177" y="291"/>
                    <a:pt x="130" y="326"/>
                  </a:cubicBezTo>
                  <a:cubicBezTo>
                    <a:pt x="131" y="213"/>
                    <a:pt x="302" y="76"/>
                    <a:pt x="366" y="45"/>
                  </a:cubicBezTo>
                  <a:cubicBezTo>
                    <a:pt x="366" y="45"/>
                    <a:pt x="350" y="18"/>
                    <a:pt x="338" y="0"/>
                  </a:cubicBezTo>
                  <a:cubicBezTo>
                    <a:pt x="192" y="30"/>
                    <a:pt x="0" y="231"/>
                    <a:pt x="19" y="489"/>
                  </a:cubicBezTo>
                  <a:cubicBezTo>
                    <a:pt x="32" y="657"/>
                    <a:pt x="182" y="737"/>
                    <a:pt x="276" y="730"/>
                  </a:cubicBezTo>
                  <a:cubicBezTo>
                    <a:pt x="332" y="726"/>
                    <a:pt x="401" y="693"/>
                    <a:pt x="444" y="634"/>
                  </a:cubicBezTo>
                  <a:cubicBezTo>
                    <a:pt x="416" y="598"/>
                    <a:pt x="396" y="551"/>
                    <a:pt x="391" y="493"/>
                  </a:cubicBezTo>
                  <a:cubicBezTo>
                    <a:pt x="387" y="433"/>
                    <a:pt x="394" y="376"/>
                    <a:pt x="409" y="3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22" name="Freeform 12">
              <a:extLst>
                <a:ext uri="{FF2B5EF4-FFF2-40B4-BE49-F238E27FC236}">
                  <a16:creationId xmlns:a16="http://schemas.microsoft.com/office/drawing/2014/main" id="{16276F45-0CAF-4CAB-9066-CAABA52E2532}"/>
                </a:ext>
              </a:extLst>
            </p:cNvPr>
            <p:cNvSpPr>
              <a:spLocks/>
            </p:cNvSpPr>
            <p:nvPr userDrawn="1"/>
          </p:nvSpPr>
          <p:spPr bwMode="auto">
            <a:xfrm>
              <a:off x="1895" y="1130"/>
              <a:ext cx="1045" cy="1548"/>
            </a:xfrm>
            <a:custGeom>
              <a:avLst/>
              <a:gdLst>
                <a:gd name="T0" fmla="*/ 487 w 498"/>
                <a:gd name="T1" fmla="*/ 485 h 737"/>
                <a:gd name="T2" fmla="*/ 257 w 498"/>
                <a:gd name="T3" fmla="*/ 270 h 737"/>
                <a:gd name="T4" fmla="*/ 129 w 498"/>
                <a:gd name="T5" fmla="*/ 326 h 737"/>
                <a:gd name="T6" fmla="*/ 366 w 498"/>
                <a:gd name="T7" fmla="*/ 45 h 737"/>
                <a:gd name="T8" fmla="*/ 337 w 498"/>
                <a:gd name="T9" fmla="*/ 0 h 737"/>
                <a:gd name="T10" fmla="*/ 19 w 498"/>
                <a:gd name="T11" fmla="*/ 488 h 737"/>
                <a:gd name="T12" fmla="*/ 276 w 498"/>
                <a:gd name="T13" fmla="*/ 730 h 737"/>
                <a:gd name="T14" fmla="*/ 487 w 498"/>
                <a:gd name="T15" fmla="*/ 485 h 7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8" h="737">
                  <a:moveTo>
                    <a:pt x="487" y="485"/>
                  </a:moveTo>
                  <a:cubicBezTo>
                    <a:pt x="478" y="369"/>
                    <a:pt x="382" y="260"/>
                    <a:pt x="257" y="270"/>
                  </a:cubicBezTo>
                  <a:cubicBezTo>
                    <a:pt x="197" y="274"/>
                    <a:pt x="177" y="291"/>
                    <a:pt x="129" y="326"/>
                  </a:cubicBezTo>
                  <a:cubicBezTo>
                    <a:pt x="130" y="213"/>
                    <a:pt x="302" y="76"/>
                    <a:pt x="366" y="45"/>
                  </a:cubicBezTo>
                  <a:cubicBezTo>
                    <a:pt x="366" y="45"/>
                    <a:pt x="349" y="18"/>
                    <a:pt x="337" y="0"/>
                  </a:cubicBezTo>
                  <a:cubicBezTo>
                    <a:pt x="192" y="29"/>
                    <a:pt x="0" y="231"/>
                    <a:pt x="19" y="488"/>
                  </a:cubicBezTo>
                  <a:cubicBezTo>
                    <a:pt x="32" y="657"/>
                    <a:pt x="182" y="737"/>
                    <a:pt x="276" y="730"/>
                  </a:cubicBezTo>
                  <a:cubicBezTo>
                    <a:pt x="369" y="723"/>
                    <a:pt x="498" y="635"/>
                    <a:pt x="487" y="4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r-FR"/>
            </a:p>
          </p:txBody>
        </p:sp>
      </p:grpSp>
      <p:sp>
        <p:nvSpPr>
          <p:cNvPr id="4" name="Titre 3">
            <a:extLst>
              <a:ext uri="{FF2B5EF4-FFF2-40B4-BE49-F238E27FC236}">
                <a16:creationId xmlns:a16="http://schemas.microsoft.com/office/drawing/2014/main" id="{BCFA5C14-C9CA-4FFB-9083-AE890C41C0B0}"/>
              </a:ext>
            </a:extLst>
          </p:cNvPr>
          <p:cNvSpPr>
            <a:spLocks noGrp="1"/>
          </p:cNvSpPr>
          <p:nvPr>
            <p:ph type="title" hasCustomPrompt="1"/>
          </p:nvPr>
        </p:nvSpPr>
        <p:spPr/>
        <p:txBody>
          <a:bodyPr/>
          <a:lstStyle>
            <a:lvl1pPr>
              <a:defRPr>
                <a:solidFill>
                  <a:schemeClr val="bg1"/>
                </a:solidFill>
              </a:defRPr>
            </a:lvl1pPr>
          </a:lstStyle>
          <a:p>
            <a:r>
              <a:rPr lang="fr-FR" err="1"/>
              <a:t>Title</a:t>
            </a:r>
            <a:r>
              <a:rPr lang="fr-FR"/>
              <a:t> of the slide</a:t>
            </a:r>
          </a:p>
        </p:txBody>
      </p:sp>
      <p:sp>
        <p:nvSpPr>
          <p:cNvPr id="20" name="Espace réservé du numéro de diapositive 2">
            <a:extLst>
              <a:ext uri="{FF2B5EF4-FFF2-40B4-BE49-F238E27FC236}">
                <a16:creationId xmlns:a16="http://schemas.microsoft.com/office/drawing/2014/main" id="{D4126967-78A5-497D-A140-B29A3E7B98FD}"/>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pPr/>
              <a:t>‹#›</a:t>
            </a:fld>
            <a:r>
              <a:rPr lang="en-GB"/>
              <a:t> ‒ </a:t>
            </a:r>
          </a:p>
        </p:txBody>
      </p:sp>
      <p:sp>
        <p:nvSpPr>
          <p:cNvPr id="23" name="Espace réservé du pied de page 4">
            <a:extLst>
              <a:ext uri="{FF2B5EF4-FFF2-40B4-BE49-F238E27FC236}">
                <a16:creationId xmlns:a16="http://schemas.microsoft.com/office/drawing/2014/main" id="{38B07116-5D1F-4AA7-9788-74A3139F7BB6}"/>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3" name="Cadre 12">
            <a:extLst>
              <a:ext uri="{FF2B5EF4-FFF2-40B4-BE49-F238E27FC236}">
                <a16:creationId xmlns:a16="http://schemas.microsoft.com/office/drawing/2014/main" id="{CE5B38A0-F8CE-4105-8A52-31B103BD6472}"/>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729815281"/>
      </p:ext>
    </p:extLst>
  </p:cSld>
  <p:clrMapOvr>
    <a:masterClrMapping/>
  </p:clrMapOvr>
  <p:extLst>
    <p:ext uri="{DCECCB84-F9BA-43D5-87BE-67443E8EF086}">
      <p15:sldGuideLst xmlns:p15="http://schemas.microsoft.com/office/powerpoint/2012/main">
        <p15:guide id="1" pos="247">
          <p15:clr>
            <a:srgbClr val="F26B43"/>
          </p15:clr>
        </p15:guide>
        <p15:guide id="2" pos="7427">
          <p15:clr>
            <a:srgbClr val="F26B43"/>
          </p15:clr>
        </p15:guide>
        <p15:guide id="3" orient="horz" pos="232" userDrawn="1">
          <p15:clr>
            <a:srgbClr val="F26B43"/>
          </p15:clr>
        </p15:guide>
        <p15:guide id="4" orient="horz" pos="600">
          <p15:clr>
            <a:srgbClr val="F26B43"/>
          </p15:clr>
        </p15:guide>
        <p15:guide id="5" orient="horz" pos="3906" userDrawn="1">
          <p15:clr>
            <a:srgbClr val="F26B43"/>
          </p15:clr>
        </p15:guide>
        <p15:guide id="6" orient="horz" pos="4156" userDrawn="1">
          <p15:clr>
            <a:srgbClr val="F26B43"/>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ext &amp; visual">
    <p:spTree>
      <p:nvGrpSpPr>
        <p:cNvPr id="1" name=""/>
        <p:cNvGrpSpPr/>
        <p:nvPr/>
      </p:nvGrpSpPr>
      <p:grpSpPr>
        <a:xfrm>
          <a:off x="0" y="0"/>
          <a:ext cx="0" cy="0"/>
          <a:chOff x="0" y="0"/>
          <a:chExt cx="0" cy="0"/>
        </a:xfrm>
      </p:grpSpPr>
      <p:sp>
        <p:nvSpPr>
          <p:cNvPr id="17" name="Espace réservé pour une image  16">
            <a:extLst>
              <a:ext uri="{FF2B5EF4-FFF2-40B4-BE49-F238E27FC236}">
                <a16:creationId xmlns:a16="http://schemas.microsoft.com/office/drawing/2014/main" id="{ACCC50F6-A13C-4A72-BF1F-65509E750763}"/>
              </a:ext>
            </a:extLst>
          </p:cNvPr>
          <p:cNvSpPr>
            <a:spLocks noGrp="1"/>
          </p:cNvSpPr>
          <p:nvPr>
            <p:ph type="pic" sz="quarter" idx="16" hasCustomPrompt="1"/>
          </p:nvPr>
        </p:nvSpPr>
        <p:spPr>
          <a:xfrm>
            <a:off x="5123892" y="113568"/>
            <a:ext cx="6954540" cy="6630864"/>
          </a:xfrm>
          <a:custGeom>
            <a:avLst/>
            <a:gdLst>
              <a:gd name="connsiteX0" fmla="*/ 0 w 6954540"/>
              <a:gd name="connsiteY0" fmla="*/ 0 h 6630864"/>
              <a:gd name="connsiteX1" fmla="*/ 6954540 w 6954540"/>
              <a:gd name="connsiteY1" fmla="*/ 0 h 6630864"/>
              <a:gd name="connsiteX2" fmla="*/ 6954540 w 6954540"/>
              <a:gd name="connsiteY2" fmla="*/ 6630864 h 6630864"/>
              <a:gd name="connsiteX3" fmla="*/ 0 w 6954540"/>
              <a:gd name="connsiteY3" fmla="*/ 6630864 h 6630864"/>
            </a:gdLst>
            <a:ahLst/>
            <a:cxnLst>
              <a:cxn ang="0">
                <a:pos x="connsiteX0" y="connsiteY0"/>
              </a:cxn>
              <a:cxn ang="0">
                <a:pos x="connsiteX1" y="connsiteY1"/>
              </a:cxn>
              <a:cxn ang="0">
                <a:pos x="connsiteX2" y="connsiteY2"/>
              </a:cxn>
              <a:cxn ang="0">
                <a:pos x="connsiteX3" y="connsiteY3"/>
              </a:cxn>
            </a:cxnLst>
            <a:rect l="l" t="t" r="r" b="b"/>
            <a:pathLst>
              <a:path w="6954540" h="6630864">
                <a:moveTo>
                  <a:pt x="0" y="0"/>
                </a:moveTo>
                <a:lnTo>
                  <a:pt x="6954540" y="0"/>
                </a:lnTo>
                <a:lnTo>
                  <a:pt x="6954540" y="6630864"/>
                </a:lnTo>
                <a:lnTo>
                  <a:pt x="0" y="6630864"/>
                </a:lnTo>
                <a:close/>
              </a:path>
            </a:pathLst>
          </a:custGeom>
          <a:solidFill>
            <a:schemeClr val="bg1">
              <a:lumMod val="95000"/>
            </a:schemeClr>
          </a:solidFill>
        </p:spPr>
        <p:txBody>
          <a:bodyPr wrap="square">
            <a:noAutofit/>
          </a:bodyPr>
          <a:lstStyle/>
          <a:p>
            <a:r>
              <a:rPr lang="en-GB"/>
              <a:t> </a:t>
            </a:r>
          </a:p>
        </p:txBody>
      </p:sp>
      <p:graphicFrame>
        <p:nvGraphicFramePr>
          <p:cNvPr id="4" name="Objet 3" hidden="1">
            <a:extLst>
              <a:ext uri="{FF2B5EF4-FFF2-40B4-BE49-F238E27FC236}">
                <a16:creationId xmlns:a16="http://schemas.microsoft.com/office/drawing/2014/main" id="{5CF9A8CD-44E6-43DE-97D8-919ABD05CE10}"/>
              </a:ext>
            </a:extLst>
          </p:cNvPr>
          <p:cNvGraphicFramePr>
            <a:graphicFrameLocks noChangeAspect="1"/>
          </p:cNvGraphicFramePr>
          <p:nvPr userDrawn="1">
            <p:custDataLst>
              <p:tags r:id="rId2"/>
            </p:custDataLst>
            <p:extLst>
              <p:ext uri="{D42A27DB-BD31-4B8C-83A1-F6EECF244321}">
                <p14:modId xmlns:p14="http://schemas.microsoft.com/office/powerpoint/2010/main" val="32589028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0687" name="Diapositive think-cell" r:id="rId5" imgW="532" imgH="530" progId="TCLayout.ActiveDocument.1">
                  <p:embed/>
                </p:oleObj>
              </mc:Choice>
              <mc:Fallback>
                <p:oleObj name="Diapositive think-cell" r:id="rId5" imgW="532" imgH="530" progId="TCLayout.ActiveDocument.1">
                  <p:embed/>
                  <p:pic>
                    <p:nvPicPr>
                      <p:cNvPr id="4" name="Objet 3" hidden="1">
                        <a:extLst>
                          <a:ext uri="{FF2B5EF4-FFF2-40B4-BE49-F238E27FC236}">
                            <a16:creationId xmlns:a16="http://schemas.microsoft.com/office/drawing/2014/main" id="{5CF9A8CD-44E6-43DE-97D8-919ABD05CE1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C1DD757-038C-457E-9D36-3DDC777DAD6B}"/>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11" name="Espace réservé du numéro de diapositive 10">
            <a:extLst>
              <a:ext uri="{FF2B5EF4-FFF2-40B4-BE49-F238E27FC236}">
                <a16:creationId xmlns:a16="http://schemas.microsoft.com/office/drawing/2014/main" id="{D13C9137-663D-49DC-8F1F-B4154A1768F8}"/>
              </a:ext>
            </a:extLst>
          </p:cNvPr>
          <p:cNvSpPr>
            <a:spLocks noGrp="1"/>
          </p:cNvSpPr>
          <p:nvPr>
            <p:ph type="sldNum" sz="quarter" idx="14"/>
          </p:nvPr>
        </p:nvSpPr>
        <p:spPr/>
        <p:txBody>
          <a:bodyPr/>
          <a:lstStyle/>
          <a:p>
            <a:fld id="{D61AABEC-672F-4B68-B914-690DA978312C}" type="slidenum">
              <a:rPr lang="en-GB" smtClean="0"/>
              <a:pPr/>
              <a:t>‹#›</a:t>
            </a:fld>
            <a:r>
              <a:rPr lang="en-GB"/>
              <a:t> ‒ </a:t>
            </a:r>
          </a:p>
        </p:txBody>
      </p:sp>
      <p:sp>
        <p:nvSpPr>
          <p:cNvPr id="10" name="Content Placeholder 2">
            <a:extLst>
              <a:ext uri="{FF2B5EF4-FFF2-40B4-BE49-F238E27FC236}">
                <a16:creationId xmlns:a16="http://schemas.microsoft.com/office/drawing/2014/main" id="{BC255F4D-0F63-429F-A210-8AB39E1597B6}"/>
              </a:ext>
            </a:extLst>
          </p:cNvPr>
          <p:cNvSpPr>
            <a:spLocks noGrp="1"/>
          </p:cNvSpPr>
          <p:nvPr>
            <p:ph idx="1" hasCustomPrompt="1"/>
          </p:nvPr>
        </p:nvSpPr>
        <p:spPr>
          <a:xfrm>
            <a:off x="404786" y="1808820"/>
            <a:ext cx="4431074" cy="3868080"/>
          </a:xfrm>
          <a:prstGeom prst="rect">
            <a:avLst/>
          </a:prstGeom>
        </p:spPr>
        <p:txBody>
          <a:bodyPr>
            <a:normAutofit/>
          </a:bodyPr>
          <a:lstStyle>
            <a:lvl1pPr>
              <a:spcBef>
                <a:spcPts val="1800"/>
              </a:spcBef>
              <a:defRPr sz="1800">
                <a:solidFill>
                  <a:schemeClr val="tx1"/>
                </a:solidFill>
              </a:defRPr>
            </a:lvl1pPr>
            <a:lvl2pPr>
              <a:defRPr sz="1600">
                <a:solidFill>
                  <a:schemeClr val="tx1"/>
                </a:solidFill>
              </a:defRPr>
            </a:lvl2pPr>
            <a:lvl3pPr>
              <a:defRPr sz="1400">
                <a:solidFill>
                  <a:schemeClr val="tx1"/>
                </a:solidFill>
              </a:defRPr>
            </a:lvl3pPr>
            <a:lvl4pPr>
              <a:defRPr>
                <a:solidFill>
                  <a:schemeClr val="bg2"/>
                </a:solidFill>
              </a:defRPr>
            </a:lvl4pPr>
            <a:lvl5pPr>
              <a:defRPr>
                <a:solidFill>
                  <a:schemeClr val="bg2"/>
                </a:solidFill>
              </a:defRPr>
            </a:lvl5pPr>
          </a:lstStyle>
          <a:p>
            <a:pPr lvl="0"/>
            <a:r>
              <a:rPr lang="en-GB"/>
              <a:t>Click to change the text styles on the slide master</a:t>
            </a:r>
          </a:p>
          <a:p>
            <a:pPr lvl="1"/>
            <a:r>
              <a:rPr lang="en-GB"/>
              <a:t>Second level</a:t>
            </a:r>
          </a:p>
          <a:p>
            <a:pPr lvl="2"/>
            <a:r>
              <a:rPr lang="en-GB"/>
              <a:t>Third level</a:t>
            </a:r>
          </a:p>
        </p:txBody>
      </p:sp>
      <p:sp>
        <p:nvSpPr>
          <p:cNvPr id="3" name="Titre 2">
            <a:extLst>
              <a:ext uri="{FF2B5EF4-FFF2-40B4-BE49-F238E27FC236}">
                <a16:creationId xmlns:a16="http://schemas.microsoft.com/office/drawing/2014/main" id="{8F43575F-7025-4100-95D8-AB5D8B996E18}"/>
              </a:ext>
            </a:extLst>
          </p:cNvPr>
          <p:cNvSpPr>
            <a:spLocks noGrp="1"/>
          </p:cNvSpPr>
          <p:nvPr>
            <p:ph type="title" hasCustomPrompt="1"/>
          </p:nvPr>
        </p:nvSpPr>
        <p:spPr/>
        <p:txBody>
          <a:bodyPr/>
          <a:lstStyle>
            <a:lvl1pPr>
              <a:defRPr/>
            </a:lvl1pPr>
          </a:lstStyle>
          <a:p>
            <a:r>
              <a:rPr lang="fr-FR" err="1"/>
              <a:t>Title</a:t>
            </a:r>
            <a:r>
              <a:rPr lang="fr-FR"/>
              <a:t> of the slide</a:t>
            </a:r>
          </a:p>
        </p:txBody>
      </p:sp>
      <p:sp>
        <p:nvSpPr>
          <p:cNvPr id="12" name="Text Placeholder 8">
            <a:extLst>
              <a:ext uri="{FF2B5EF4-FFF2-40B4-BE49-F238E27FC236}">
                <a16:creationId xmlns:a16="http://schemas.microsoft.com/office/drawing/2014/main" id="{E1843EEE-85CE-4470-99A7-7C858A82380C}"/>
              </a:ext>
            </a:extLst>
          </p:cNvPr>
          <p:cNvSpPr>
            <a:spLocks noGrp="1"/>
          </p:cNvSpPr>
          <p:nvPr>
            <p:ph type="body" sz="quarter" idx="18"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13" name="Text Placeholder 5">
            <a:extLst>
              <a:ext uri="{FF2B5EF4-FFF2-40B4-BE49-F238E27FC236}">
                <a16:creationId xmlns:a16="http://schemas.microsoft.com/office/drawing/2014/main" id="{3EAC0C95-AD9D-4FA2-B736-C3D930C8D9A6}"/>
              </a:ext>
            </a:extLst>
          </p:cNvPr>
          <p:cNvSpPr>
            <a:spLocks noGrp="1"/>
          </p:cNvSpPr>
          <p:nvPr>
            <p:ph type="body" sz="quarter" idx="15" hasCustomPrompt="1"/>
          </p:nvPr>
        </p:nvSpPr>
        <p:spPr>
          <a:xfrm>
            <a:off x="407368" y="1368596"/>
            <a:ext cx="2311063" cy="353943"/>
          </a:xfrm>
          <a:prstGeom prst="rect">
            <a:avLst/>
          </a:prstGeom>
          <a:noFill/>
        </p:spPr>
        <p:txBody>
          <a:bodyPr wrap="none" lIns="72000" rIns="72000" bIns="0">
            <a:spAutoFit/>
          </a:bodyPr>
          <a:lstStyle>
            <a:lvl1pPr marL="0" indent="0">
              <a:buNone/>
              <a:defRPr sz="2000">
                <a:solidFill>
                  <a:schemeClr val="tx2"/>
                </a:solidFill>
              </a:defRPr>
            </a:lvl1pPr>
          </a:lstStyle>
          <a:p>
            <a:pPr lvl="0"/>
            <a:r>
              <a:rPr lang="en-GB"/>
              <a:t>Subtitle of the slide</a:t>
            </a:r>
          </a:p>
        </p:txBody>
      </p:sp>
    </p:spTree>
    <p:extLst>
      <p:ext uri="{BB962C8B-B14F-4D97-AF65-F5344CB8AC3E}">
        <p14:creationId xmlns:p14="http://schemas.microsoft.com/office/powerpoint/2010/main" val="1930764813"/>
      </p:ext>
    </p:extLst>
  </p:cSld>
  <p:clrMapOvr>
    <a:masterClrMapping/>
  </p:clrMapOvr>
  <p:extLst>
    <p:ext uri="{DCECCB84-F9BA-43D5-87BE-67443E8EF086}">
      <p15:sldGuideLst xmlns:p15="http://schemas.microsoft.com/office/powerpoint/2012/main">
        <p15:guide id="1" pos="248">
          <p15:clr>
            <a:srgbClr val="F26B43"/>
          </p15:clr>
        </p15:guide>
        <p15:guide id="2" pos="7425">
          <p15:clr>
            <a:srgbClr val="F26B43"/>
          </p15:clr>
        </p15:guide>
        <p15:guide id="3" orient="horz" pos="232" userDrawn="1">
          <p15:clr>
            <a:srgbClr val="F26B43"/>
          </p15:clr>
        </p15:guide>
        <p15:guide id="5" orient="horz" pos="1136">
          <p15:clr>
            <a:srgbClr val="F26B43"/>
          </p15:clr>
        </p15:guide>
        <p15:guide id="6" orient="horz" pos="3584">
          <p15:clr>
            <a:srgbClr val="F26B43"/>
          </p15:clr>
        </p15:guide>
        <p15:guide id="7" orient="horz" pos="3906" userDrawn="1">
          <p15:clr>
            <a:srgbClr val="F26B43"/>
          </p15:clr>
        </p15:guide>
        <p15:guide id="8" orient="horz" pos="4156" userDrawn="1">
          <p15:clr>
            <a:srgbClr val="F26B43"/>
          </p15:clr>
        </p15:guide>
        <p15:guide id="9" pos="306" userDrawn="1">
          <p15:clr>
            <a:srgbClr val="A4A3A4"/>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hapter_3">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0FC6D31B-8418-47E2-BEC8-4C4D884AEE25}"/>
              </a:ext>
            </a:extLst>
          </p:cNvPr>
          <p:cNvGraphicFramePr>
            <a:graphicFrameLocks noChangeAspect="1"/>
          </p:cNvGraphicFramePr>
          <p:nvPr userDrawn="1">
            <p:custDataLst>
              <p:tags r:id="rId2"/>
            </p:custDataLst>
            <p:extLst>
              <p:ext uri="{D42A27DB-BD31-4B8C-83A1-F6EECF244321}">
                <p14:modId xmlns:p14="http://schemas.microsoft.com/office/powerpoint/2010/main" val="11539686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223" name="Diapositive think-cell" r:id="rId6" imgW="532" imgH="530" progId="TCLayout.ActiveDocument.1">
                  <p:embed/>
                </p:oleObj>
              </mc:Choice>
              <mc:Fallback>
                <p:oleObj name="Diapositive think-cell" r:id="rId6" imgW="532" imgH="530" progId="TCLayout.ActiveDocument.1">
                  <p:embed/>
                  <p:pic>
                    <p:nvPicPr>
                      <p:cNvPr id="3" name="Objet 2" hidden="1">
                        <a:extLst>
                          <a:ext uri="{FF2B5EF4-FFF2-40B4-BE49-F238E27FC236}">
                            <a16:creationId xmlns:a16="http://schemas.microsoft.com/office/drawing/2014/main" id="{0FC6D31B-8418-47E2-BEC8-4C4D884AEE25}"/>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1BFC7BE2-5BD4-49F5-A3FC-FE37C1AC9667}"/>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a:latin typeface="Arial Black" panose="020B0A04020102020204" pitchFamily="34" charset="0"/>
              <a:ea typeface="+mj-ea"/>
              <a:cs typeface="+mj-cs"/>
              <a:sym typeface="Arial Black" panose="020B0A04020102020204" pitchFamily="34" charset="0"/>
            </a:endParaRPr>
          </a:p>
        </p:txBody>
      </p:sp>
      <p:sp>
        <p:nvSpPr>
          <p:cNvPr id="12" name="Espace réservé du texte 11">
            <a:extLst>
              <a:ext uri="{FF2B5EF4-FFF2-40B4-BE49-F238E27FC236}">
                <a16:creationId xmlns:a16="http://schemas.microsoft.com/office/drawing/2014/main" id="{EBE94776-9B87-471E-83E1-9924DF80A377}"/>
              </a:ext>
            </a:extLst>
          </p:cNvPr>
          <p:cNvSpPr>
            <a:spLocks noGrp="1"/>
          </p:cNvSpPr>
          <p:nvPr>
            <p:ph type="body" sz="quarter" idx="13" hasCustomPrompt="1"/>
          </p:nvPr>
        </p:nvSpPr>
        <p:spPr>
          <a:xfrm>
            <a:off x="9828892" y="3287"/>
            <a:ext cx="2231701" cy="4067267"/>
          </a:xfrm>
          <a:prstGeom prst="rect">
            <a:avLst/>
          </a:prstGeom>
        </p:spPr>
        <p:txBody>
          <a:bodyPr wrap="none">
            <a:spAutoFit/>
          </a:bodyPr>
          <a:lstStyle>
            <a:lvl1pPr marL="0" indent="0">
              <a:buNone/>
              <a:defRPr sz="28700" b="1">
                <a:solidFill>
                  <a:schemeClr val="bg1"/>
                </a:solidFill>
              </a:defRPr>
            </a:lvl1pPr>
          </a:lstStyle>
          <a:p>
            <a:pPr lvl="0"/>
            <a:r>
              <a:rPr lang="en-GB"/>
              <a:t>0</a:t>
            </a:r>
          </a:p>
        </p:txBody>
      </p:sp>
      <p:sp>
        <p:nvSpPr>
          <p:cNvPr id="18" name="Title 1">
            <a:extLst>
              <a:ext uri="{FF2B5EF4-FFF2-40B4-BE49-F238E27FC236}">
                <a16:creationId xmlns:a16="http://schemas.microsoft.com/office/drawing/2014/main" id="{A7CC7BB1-2504-412F-9361-BB77A4C0663B}"/>
              </a:ext>
            </a:extLst>
          </p:cNvPr>
          <p:cNvSpPr>
            <a:spLocks noGrp="1"/>
          </p:cNvSpPr>
          <p:nvPr>
            <p:ph type="title" hasCustomPrompt="1"/>
          </p:nvPr>
        </p:nvSpPr>
        <p:spPr>
          <a:xfrm>
            <a:off x="459207" y="546021"/>
            <a:ext cx="7551996" cy="1587679"/>
          </a:xfrm>
        </p:spPr>
        <p:txBody>
          <a:bodyPr lIns="72000" anchor="t">
            <a:spAutoFit/>
          </a:bodyPr>
          <a:lstStyle>
            <a:lvl1pPr>
              <a:lnSpc>
                <a:spcPct val="80000"/>
              </a:lnSpc>
              <a:defRPr sz="6000">
                <a:solidFill>
                  <a:schemeClr val="bg1"/>
                </a:solidFill>
                <a:latin typeface="+mj-lt"/>
              </a:defRPr>
            </a:lvl1pPr>
          </a:lstStyle>
          <a:p>
            <a:r>
              <a:rPr lang="en-GB"/>
              <a:t>Title of the chapter</a:t>
            </a:r>
          </a:p>
        </p:txBody>
      </p:sp>
      <p:sp>
        <p:nvSpPr>
          <p:cNvPr id="19" name="Espace réservé du texte 2">
            <a:extLst>
              <a:ext uri="{FF2B5EF4-FFF2-40B4-BE49-F238E27FC236}">
                <a16:creationId xmlns:a16="http://schemas.microsoft.com/office/drawing/2014/main" id="{C8046952-CF6F-4606-B04F-66EE0742EF9E}"/>
              </a:ext>
            </a:extLst>
          </p:cNvPr>
          <p:cNvSpPr>
            <a:spLocks noGrp="1"/>
          </p:cNvSpPr>
          <p:nvPr>
            <p:ph type="body" idx="1" hasCustomPrompt="1"/>
          </p:nvPr>
        </p:nvSpPr>
        <p:spPr>
          <a:xfrm>
            <a:off x="452215" y="2816932"/>
            <a:ext cx="7551996" cy="461665"/>
          </a:xfrm>
          <a:prstGeom prst="rect">
            <a:avLst/>
          </a:prstGeom>
        </p:spPr>
        <p:txBody>
          <a:bodyPr lIns="108000" rIns="180000">
            <a:spAutoFit/>
          </a:bodyPr>
          <a:lstStyle>
            <a:lvl1pPr marL="0" indent="0">
              <a:buNone/>
              <a:defRPr sz="24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Subtitle of the chapter</a:t>
            </a:r>
          </a:p>
        </p:txBody>
      </p:sp>
      <p:pic>
        <p:nvPicPr>
          <p:cNvPr id="10" name="Graphique 8">
            <a:extLst>
              <a:ext uri="{FF2B5EF4-FFF2-40B4-BE49-F238E27FC236}">
                <a16:creationId xmlns:a16="http://schemas.microsoft.com/office/drawing/2014/main" id="{12566D07-C10F-4149-9D24-43409582809E}"/>
              </a:ext>
            </a:extLst>
          </p:cNvPr>
          <p:cNvPicPr>
            <a:picLocks noChangeAspect="1"/>
          </p:cNvPicPr>
          <p:nvPr userDrawn="1"/>
        </p:nvPicPr>
        <p:blipFill>
          <a:blip r:embed="rId8">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11" name="Espace réservé du numéro de diapositive 2">
            <a:extLst>
              <a:ext uri="{FF2B5EF4-FFF2-40B4-BE49-F238E27FC236}">
                <a16:creationId xmlns:a16="http://schemas.microsoft.com/office/drawing/2014/main" id="{DA7B4581-DBF3-4675-85A2-573E4F1A22CB}"/>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pPr/>
              <a:t>‹#›</a:t>
            </a:fld>
            <a:r>
              <a:rPr lang="en-GB"/>
              <a:t> ‒ </a:t>
            </a:r>
          </a:p>
        </p:txBody>
      </p:sp>
      <p:sp>
        <p:nvSpPr>
          <p:cNvPr id="14" name="Espace réservé du pied de page 4">
            <a:extLst>
              <a:ext uri="{FF2B5EF4-FFF2-40B4-BE49-F238E27FC236}">
                <a16:creationId xmlns:a16="http://schemas.microsoft.com/office/drawing/2014/main" id="{9E7FCC28-2779-438A-83C5-F5B120BFA1BE}"/>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5" name="Cadre 14">
            <a:extLst>
              <a:ext uri="{FF2B5EF4-FFF2-40B4-BE49-F238E27FC236}">
                <a16:creationId xmlns:a16="http://schemas.microsoft.com/office/drawing/2014/main" id="{02F159B8-5F8C-452A-BB13-84E84CEAF429}"/>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489549019"/>
      </p:ext>
    </p:extLst>
  </p:cSld>
  <p:clrMapOvr>
    <a:masterClrMapping/>
  </p:clrMapOvr>
  <p:extLst>
    <p:ext uri="{DCECCB84-F9BA-43D5-87BE-67443E8EF086}">
      <p15:sldGuideLst xmlns:p15="http://schemas.microsoft.com/office/powerpoint/2012/main">
        <p15:guide id="1" orient="horz" pos="4156" userDrawn="1">
          <p15:clr>
            <a:srgbClr val="F26B43"/>
          </p15:clr>
        </p15:guide>
        <p15:guide id="2" orient="horz" pos="3906" userDrawn="1">
          <p15:clr>
            <a:srgbClr val="F26B43"/>
          </p15:clr>
        </p15:guide>
        <p15:guide id="3" pos="288" userDrawn="1">
          <p15:clr>
            <a:srgbClr val="F26B43"/>
          </p15:clr>
        </p15:guide>
        <p15:guide id="4" pos="360" userDrawn="1">
          <p15:clr>
            <a:srgbClr val="A4A3A4"/>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3 Columns with titles">
    <p:spTree>
      <p:nvGrpSpPr>
        <p:cNvPr id="1" name=""/>
        <p:cNvGrpSpPr/>
        <p:nvPr/>
      </p:nvGrpSpPr>
      <p:grpSpPr>
        <a:xfrm>
          <a:off x="0" y="0"/>
          <a:ext cx="0" cy="0"/>
          <a:chOff x="0" y="0"/>
          <a:chExt cx="0" cy="0"/>
        </a:xfrm>
      </p:grpSpPr>
      <p:sp>
        <p:nvSpPr>
          <p:cNvPr id="7" name="Espace réservé du texte 7">
            <a:extLst>
              <a:ext uri="{FF2B5EF4-FFF2-40B4-BE49-F238E27FC236}">
                <a16:creationId xmlns:a16="http://schemas.microsoft.com/office/drawing/2014/main" id="{956F1229-4838-4B2A-8426-04F56D2CA3E0}"/>
              </a:ext>
            </a:extLst>
          </p:cNvPr>
          <p:cNvSpPr>
            <a:spLocks noGrp="1"/>
          </p:cNvSpPr>
          <p:nvPr>
            <p:ph type="body" sz="quarter" idx="13" hasCustomPrompt="1"/>
          </p:nvPr>
        </p:nvSpPr>
        <p:spPr>
          <a:xfrm>
            <a:off x="495300" y="2681220"/>
            <a:ext cx="3121480" cy="341632"/>
          </a:xfrm>
          <a:prstGeom prst="rect">
            <a:avLst/>
          </a:prstGeom>
        </p:spPr>
        <p:txBody>
          <a:bodyPr anchor="b">
            <a:spAutoFit/>
          </a:bodyPr>
          <a:lstStyle>
            <a:lvl1pPr marL="0" indent="0" algn="l">
              <a:buFont typeface="Arial" panose="020B0604020202020204" pitchFamily="34" charset="0"/>
              <a:buNone/>
              <a:defRPr b="1" cap="all" spc="0" baseline="0">
                <a:solidFill>
                  <a:schemeClr val="bg2"/>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8" name="Espace réservé du texte 7">
            <a:extLst>
              <a:ext uri="{FF2B5EF4-FFF2-40B4-BE49-F238E27FC236}">
                <a16:creationId xmlns:a16="http://schemas.microsoft.com/office/drawing/2014/main" id="{B2693C99-AE29-457B-968A-2239A52900BE}"/>
              </a:ext>
            </a:extLst>
          </p:cNvPr>
          <p:cNvSpPr>
            <a:spLocks noGrp="1"/>
          </p:cNvSpPr>
          <p:nvPr>
            <p:ph type="body" sz="quarter" idx="14" hasCustomPrompt="1"/>
          </p:nvPr>
        </p:nvSpPr>
        <p:spPr>
          <a:xfrm>
            <a:off x="4535260" y="2681220"/>
            <a:ext cx="3121480" cy="341632"/>
          </a:xfrm>
          <a:prstGeom prst="rect">
            <a:avLst/>
          </a:prstGeom>
        </p:spPr>
        <p:txBody>
          <a:bodyPr anchor="b">
            <a:spAutoFit/>
          </a:bodyPr>
          <a:lstStyle>
            <a:lvl1pPr marL="0" indent="0" algn="l">
              <a:buFont typeface="Arial" panose="020B0604020202020204" pitchFamily="34" charset="0"/>
              <a:buNone/>
              <a:defRPr b="1" cap="all" spc="0" baseline="0">
                <a:solidFill>
                  <a:schemeClr val="tx2"/>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9" name="Espace réservé du texte 7">
            <a:extLst>
              <a:ext uri="{FF2B5EF4-FFF2-40B4-BE49-F238E27FC236}">
                <a16:creationId xmlns:a16="http://schemas.microsoft.com/office/drawing/2014/main" id="{A01E6CBC-FC7B-426F-9962-4D075E7397D9}"/>
              </a:ext>
            </a:extLst>
          </p:cNvPr>
          <p:cNvSpPr>
            <a:spLocks noGrp="1"/>
          </p:cNvSpPr>
          <p:nvPr>
            <p:ph type="body" sz="quarter" idx="15" hasCustomPrompt="1"/>
          </p:nvPr>
        </p:nvSpPr>
        <p:spPr>
          <a:xfrm>
            <a:off x="8575220" y="2681220"/>
            <a:ext cx="3121480" cy="341632"/>
          </a:xfrm>
          <a:prstGeom prst="rect">
            <a:avLst/>
          </a:prstGeom>
        </p:spPr>
        <p:txBody>
          <a:bodyPr anchor="b">
            <a:spAutoFit/>
          </a:bodyPr>
          <a:lstStyle>
            <a:lvl1pPr marL="0" indent="0" algn="l">
              <a:buFont typeface="Arial" panose="020B0604020202020204" pitchFamily="34" charset="0"/>
              <a:buNone/>
              <a:defRPr b="1" cap="all" spc="0" baseline="0">
                <a:solidFill>
                  <a:schemeClr val="accent4"/>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0" name="Espace réservé du texte 7">
            <a:extLst>
              <a:ext uri="{FF2B5EF4-FFF2-40B4-BE49-F238E27FC236}">
                <a16:creationId xmlns:a16="http://schemas.microsoft.com/office/drawing/2014/main" id="{D3B07922-F4EA-412B-8928-CBD31E51C22E}"/>
              </a:ext>
            </a:extLst>
          </p:cNvPr>
          <p:cNvSpPr>
            <a:spLocks noGrp="1"/>
          </p:cNvSpPr>
          <p:nvPr>
            <p:ph type="body" sz="quarter" idx="16" hasCustomPrompt="1"/>
          </p:nvPr>
        </p:nvSpPr>
        <p:spPr>
          <a:xfrm>
            <a:off x="495300" y="3172023"/>
            <a:ext cx="3121480" cy="338554"/>
          </a:xfrm>
          <a:prstGeom prst="rect">
            <a:avLst/>
          </a:prstGeo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1" name="Espace réservé du texte 7">
            <a:extLst>
              <a:ext uri="{FF2B5EF4-FFF2-40B4-BE49-F238E27FC236}">
                <a16:creationId xmlns:a16="http://schemas.microsoft.com/office/drawing/2014/main" id="{07C2FCBD-4D77-4221-8FE3-9ACE14F86631}"/>
              </a:ext>
            </a:extLst>
          </p:cNvPr>
          <p:cNvSpPr>
            <a:spLocks noGrp="1"/>
          </p:cNvSpPr>
          <p:nvPr>
            <p:ph type="body" sz="quarter" idx="17" hasCustomPrompt="1"/>
          </p:nvPr>
        </p:nvSpPr>
        <p:spPr>
          <a:xfrm>
            <a:off x="4535260" y="3172023"/>
            <a:ext cx="3121480" cy="338554"/>
          </a:xfrm>
          <a:prstGeom prst="rect">
            <a:avLst/>
          </a:prstGeo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2" name="Espace réservé du texte 7">
            <a:extLst>
              <a:ext uri="{FF2B5EF4-FFF2-40B4-BE49-F238E27FC236}">
                <a16:creationId xmlns:a16="http://schemas.microsoft.com/office/drawing/2014/main" id="{D706B066-FD11-478C-89AC-C849AC0D6F15}"/>
              </a:ext>
            </a:extLst>
          </p:cNvPr>
          <p:cNvSpPr>
            <a:spLocks noGrp="1"/>
          </p:cNvSpPr>
          <p:nvPr>
            <p:ph type="body" sz="quarter" idx="18" hasCustomPrompt="1"/>
          </p:nvPr>
        </p:nvSpPr>
        <p:spPr>
          <a:xfrm>
            <a:off x="8575220" y="3172023"/>
            <a:ext cx="3121480" cy="338554"/>
          </a:xfrm>
          <a:prstGeom prst="rect">
            <a:avLst/>
          </a:prstGeo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2" name="Espace réservé du numéro de diapositive 1">
            <a:extLst>
              <a:ext uri="{FF2B5EF4-FFF2-40B4-BE49-F238E27FC236}">
                <a16:creationId xmlns:a16="http://schemas.microsoft.com/office/drawing/2014/main" id="{5E5C377F-165D-4F92-8DD6-B7B690C55D8F}"/>
              </a:ext>
            </a:extLst>
          </p:cNvPr>
          <p:cNvSpPr>
            <a:spLocks noGrp="1"/>
          </p:cNvSpPr>
          <p:nvPr>
            <p:ph type="sldNum" sz="quarter" idx="20"/>
          </p:nvPr>
        </p:nvSpPr>
        <p:spPr/>
        <p:txBody>
          <a:bodyPr/>
          <a:lstStyle/>
          <a:p>
            <a:fld id="{D61AABEC-672F-4B68-B914-690DA978312C}" type="slidenum">
              <a:rPr lang="en-GB" smtClean="0"/>
              <a:pPr/>
              <a:t>‹#›</a:t>
            </a:fld>
            <a:r>
              <a:rPr lang="en-GB"/>
              <a:t> ‒ </a:t>
            </a:r>
          </a:p>
        </p:txBody>
      </p:sp>
      <p:sp>
        <p:nvSpPr>
          <p:cNvPr id="3" name="Titre 2">
            <a:extLst>
              <a:ext uri="{FF2B5EF4-FFF2-40B4-BE49-F238E27FC236}">
                <a16:creationId xmlns:a16="http://schemas.microsoft.com/office/drawing/2014/main" id="{A2E5821E-5E07-419A-93B0-B87D777322B9}"/>
              </a:ext>
            </a:extLst>
          </p:cNvPr>
          <p:cNvSpPr>
            <a:spLocks noGrp="1"/>
          </p:cNvSpPr>
          <p:nvPr>
            <p:ph type="title" hasCustomPrompt="1"/>
          </p:nvPr>
        </p:nvSpPr>
        <p:spPr/>
        <p:txBody>
          <a:bodyPr/>
          <a:lstStyle>
            <a:lvl1pPr>
              <a:defRPr/>
            </a:lvl1pPr>
          </a:lstStyle>
          <a:p>
            <a:r>
              <a:rPr lang="fr-FR" err="1"/>
              <a:t>Title</a:t>
            </a:r>
            <a:r>
              <a:rPr lang="fr-FR"/>
              <a:t> of the slide</a:t>
            </a:r>
          </a:p>
        </p:txBody>
      </p:sp>
      <p:sp>
        <p:nvSpPr>
          <p:cNvPr id="13" name="Text Placeholder 8">
            <a:extLst>
              <a:ext uri="{FF2B5EF4-FFF2-40B4-BE49-F238E27FC236}">
                <a16:creationId xmlns:a16="http://schemas.microsoft.com/office/drawing/2014/main" id="{CDD6CB83-B5C7-4C2F-975F-4D9C70129750}"/>
              </a:ext>
            </a:extLst>
          </p:cNvPr>
          <p:cNvSpPr>
            <a:spLocks noGrp="1"/>
          </p:cNvSpPr>
          <p:nvPr>
            <p:ph type="body" sz="quarter" idx="21"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16" name="Cadre 15">
            <a:extLst>
              <a:ext uri="{FF2B5EF4-FFF2-40B4-BE49-F238E27FC236}">
                <a16:creationId xmlns:a16="http://schemas.microsoft.com/office/drawing/2014/main" id="{0B635F16-E6B6-4D10-887E-F31D8954A50C}"/>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506445350"/>
      </p:ext>
    </p:extLst>
  </p:cSld>
  <p:clrMapOvr>
    <a:masterClrMapping/>
  </p:clrMapOvr>
  <p:extLst>
    <p:ext uri="{DCECCB84-F9BA-43D5-87BE-67443E8EF086}">
      <p15:sldGuideLst xmlns:p15="http://schemas.microsoft.com/office/powerpoint/2012/main">
        <p15:guide id="1" pos="247" userDrawn="1">
          <p15:clr>
            <a:srgbClr val="F26B43"/>
          </p15:clr>
        </p15:guide>
        <p15:guide id="2" pos="7427" userDrawn="1">
          <p15:clr>
            <a:srgbClr val="F26B43"/>
          </p15:clr>
        </p15:guide>
        <p15:guide id="3" orient="horz" pos="232" userDrawn="1">
          <p15:clr>
            <a:srgbClr val="F26B43"/>
          </p15:clr>
        </p15:guide>
        <p15:guide id="4" orient="horz" pos="600" userDrawn="1">
          <p15:clr>
            <a:srgbClr val="F26B43"/>
          </p15:clr>
        </p15:guide>
        <p15:guide id="5" pos="306" userDrawn="1">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3 Columns with titles [V2]">
    <p:spTree>
      <p:nvGrpSpPr>
        <p:cNvPr id="1" name=""/>
        <p:cNvGrpSpPr/>
        <p:nvPr/>
      </p:nvGrpSpPr>
      <p:grpSpPr>
        <a:xfrm>
          <a:off x="0" y="0"/>
          <a:ext cx="0" cy="0"/>
          <a:chOff x="0" y="0"/>
          <a:chExt cx="0" cy="0"/>
        </a:xfrm>
      </p:grpSpPr>
      <p:sp>
        <p:nvSpPr>
          <p:cNvPr id="7" name="Espace réservé du texte 7">
            <a:extLst>
              <a:ext uri="{FF2B5EF4-FFF2-40B4-BE49-F238E27FC236}">
                <a16:creationId xmlns:a16="http://schemas.microsoft.com/office/drawing/2014/main" id="{956F1229-4838-4B2A-8426-04F56D2CA3E0}"/>
              </a:ext>
            </a:extLst>
          </p:cNvPr>
          <p:cNvSpPr>
            <a:spLocks noGrp="1"/>
          </p:cNvSpPr>
          <p:nvPr>
            <p:ph type="body" sz="quarter" idx="13" hasCustomPrompt="1"/>
          </p:nvPr>
        </p:nvSpPr>
        <p:spPr>
          <a:xfrm>
            <a:off x="495300" y="2681220"/>
            <a:ext cx="3121480" cy="341632"/>
          </a:xfrm>
          <a:prstGeom prst="rect">
            <a:avLst/>
          </a:prstGeom>
        </p:spPr>
        <p:txBody>
          <a:bodyPr anchor="b">
            <a:spAutoFit/>
          </a:bodyPr>
          <a:lstStyle>
            <a:lvl1pPr marL="0" indent="0" algn="l">
              <a:buFont typeface="Arial" panose="020B0604020202020204" pitchFamily="34" charset="0"/>
              <a:buNone/>
              <a:defRPr b="1" cap="all" spc="0" baseline="0">
                <a:solidFill>
                  <a:schemeClr val="bg2"/>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8" name="Espace réservé du texte 7">
            <a:extLst>
              <a:ext uri="{FF2B5EF4-FFF2-40B4-BE49-F238E27FC236}">
                <a16:creationId xmlns:a16="http://schemas.microsoft.com/office/drawing/2014/main" id="{B2693C99-AE29-457B-968A-2239A52900BE}"/>
              </a:ext>
            </a:extLst>
          </p:cNvPr>
          <p:cNvSpPr>
            <a:spLocks noGrp="1"/>
          </p:cNvSpPr>
          <p:nvPr>
            <p:ph type="body" sz="quarter" idx="14" hasCustomPrompt="1"/>
          </p:nvPr>
        </p:nvSpPr>
        <p:spPr>
          <a:xfrm>
            <a:off x="4535260" y="2681220"/>
            <a:ext cx="3121480" cy="341632"/>
          </a:xfrm>
          <a:prstGeom prst="rect">
            <a:avLst/>
          </a:prstGeom>
        </p:spPr>
        <p:txBody>
          <a:bodyPr anchor="b">
            <a:spAutoFit/>
          </a:bodyPr>
          <a:lstStyle>
            <a:lvl1pPr marL="0" indent="0" algn="l">
              <a:buFont typeface="Arial" panose="020B0604020202020204" pitchFamily="34" charset="0"/>
              <a:buNone/>
              <a:defRPr b="1" cap="all" spc="0" baseline="0">
                <a:solidFill>
                  <a:schemeClr val="tx2"/>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9" name="Espace réservé du texte 7">
            <a:extLst>
              <a:ext uri="{FF2B5EF4-FFF2-40B4-BE49-F238E27FC236}">
                <a16:creationId xmlns:a16="http://schemas.microsoft.com/office/drawing/2014/main" id="{A01E6CBC-FC7B-426F-9962-4D075E7397D9}"/>
              </a:ext>
            </a:extLst>
          </p:cNvPr>
          <p:cNvSpPr>
            <a:spLocks noGrp="1"/>
          </p:cNvSpPr>
          <p:nvPr>
            <p:ph type="body" sz="quarter" idx="15" hasCustomPrompt="1"/>
          </p:nvPr>
        </p:nvSpPr>
        <p:spPr>
          <a:xfrm>
            <a:off x="8575220" y="2681220"/>
            <a:ext cx="3121480" cy="341632"/>
          </a:xfrm>
          <a:prstGeom prst="rect">
            <a:avLst/>
          </a:prstGeom>
        </p:spPr>
        <p:txBody>
          <a:bodyPr anchor="b">
            <a:spAutoFit/>
          </a:bodyPr>
          <a:lstStyle>
            <a:lvl1pPr marL="0" indent="0" algn="l">
              <a:buFont typeface="Arial" panose="020B0604020202020204" pitchFamily="34" charset="0"/>
              <a:buNone/>
              <a:defRPr b="1" cap="all" spc="0" baseline="0">
                <a:solidFill>
                  <a:schemeClr val="accent3"/>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0" name="Espace réservé du texte 7">
            <a:extLst>
              <a:ext uri="{FF2B5EF4-FFF2-40B4-BE49-F238E27FC236}">
                <a16:creationId xmlns:a16="http://schemas.microsoft.com/office/drawing/2014/main" id="{D3B07922-F4EA-412B-8928-CBD31E51C22E}"/>
              </a:ext>
            </a:extLst>
          </p:cNvPr>
          <p:cNvSpPr>
            <a:spLocks noGrp="1"/>
          </p:cNvSpPr>
          <p:nvPr>
            <p:ph type="body" sz="quarter" idx="16" hasCustomPrompt="1"/>
          </p:nvPr>
        </p:nvSpPr>
        <p:spPr>
          <a:xfrm>
            <a:off x="495300" y="3172023"/>
            <a:ext cx="3121480" cy="338554"/>
          </a:xfrm>
          <a:prstGeom prst="rect">
            <a:avLst/>
          </a:prstGeo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1" name="Espace réservé du texte 7">
            <a:extLst>
              <a:ext uri="{FF2B5EF4-FFF2-40B4-BE49-F238E27FC236}">
                <a16:creationId xmlns:a16="http://schemas.microsoft.com/office/drawing/2014/main" id="{07C2FCBD-4D77-4221-8FE3-9ACE14F86631}"/>
              </a:ext>
            </a:extLst>
          </p:cNvPr>
          <p:cNvSpPr>
            <a:spLocks noGrp="1"/>
          </p:cNvSpPr>
          <p:nvPr>
            <p:ph type="body" sz="quarter" idx="17" hasCustomPrompt="1"/>
          </p:nvPr>
        </p:nvSpPr>
        <p:spPr>
          <a:xfrm>
            <a:off x="4535260" y="3172023"/>
            <a:ext cx="3121480" cy="338554"/>
          </a:xfrm>
          <a:prstGeom prst="rect">
            <a:avLst/>
          </a:prstGeo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2" name="Espace réservé du texte 7">
            <a:extLst>
              <a:ext uri="{FF2B5EF4-FFF2-40B4-BE49-F238E27FC236}">
                <a16:creationId xmlns:a16="http://schemas.microsoft.com/office/drawing/2014/main" id="{D706B066-FD11-478C-89AC-C849AC0D6F15}"/>
              </a:ext>
            </a:extLst>
          </p:cNvPr>
          <p:cNvSpPr>
            <a:spLocks noGrp="1"/>
          </p:cNvSpPr>
          <p:nvPr>
            <p:ph type="body" sz="quarter" idx="18" hasCustomPrompt="1"/>
          </p:nvPr>
        </p:nvSpPr>
        <p:spPr>
          <a:xfrm>
            <a:off x="8575220" y="3172023"/>
            <a:ext cx="3121480" cy="338554"/>
          </a:xfrm>
          <a:prstGeom prst="rect">
            <a:avLst/>
          </a:prstGeo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2" name="Espace réservé du numéro de diapositive 1">
            <a:extLst>
              <a:ext uri="{FF2B5EF4-FFF2-40B4-BE49-F238E27FC236}">
                <a16:creationId xmlns:a16="http://schemas.microsoft.com/office/drawing/2014/main" id="{5E5C377F-165D-4F92-8DD6-B7B690C55D8F}"/>
              </a:ext>
            </a:extLst>
          </p:cNvPr>
          <p:cNvSpPr>
            <a:spLocks noGrp="1"/>
          </p:cNvSpPr>
          <p:nvPr>
            <p:ph type="sldNum" sz="quarter" idx="20"/>
          </p:nvPr>
        </p:nvSpPr>
        <p:spPr/>
        <p:txBody>
          <a:bodyPr/>
          <a:lstStyle/>
          <a:p>
            <a:fld id="{D61AABEC-672F-4B68-B914-690DA978312C}" type="slidenum">
              <a:rPr lang="en-GB" smtClean="0"/>
              <a:pPr/>
              <a:t>‹#›</a:t>
            </a:fld>
            <a:r>
              <a:rPr lang="en-GB"/>
              <a:t> ‒ </a:t>
            </a:r>
          </a:p>
        </p:txBody>
      </p:sp>
      <p:sp>
        <p:nvSpPr>
          <p:cNvPr id="3" name="Titre 2">
            <a:extLst>
              <a:ext uri="{FF2B5EF4-FFF2-40B4-BE49-F238E27FC236}">
                <a16:creationId xmlns:a16="http://schemas.microsoft.com/office/drawing/2014/main" id="{A2E5821E-5E07-419A-93B0-B87D777322B9}"/>
              </a:ext>
            </a:extLst>
          </p:cNvPr>
          <p:cNvSpPr>
            <a:spLocks noGrp="1"/>
          </p:cNvSpPr>
          <p:nvPr>
            <p:ph type="title" hasCustomPrompt="1"/>
          </p:nvPr>
        </p:nvSpPr>
        <p:spPr/>
        <p:txBody>
          <a:bodyPr/>
          <a:lstStyle>
            <a:lvl1pPr>
              <a:defRPr/>
            </a:lvl1pPr>
          </a:lstStyle>
          <a:p>
            <a:r>
              <a:rPr lang="fr-FR" err="1"/>
              <a:t>Title</a:t>
            </a:r>
            <a:r>
              <a:rPr lang="fr-FR"/>
              <a:t> of the slide</a:t>
            </a:r>
          </a:p>
        </p:txBody>
      </p:sp>
      <p:sp>
        <p:nvSpPr>
          <p:cNvPr id="13" name="Text Placeholder 8">
            <a:extLst>
              <a:ext uri="{FF2B5EF4-FFF2-40B4-BE49-F238E27FC236}">
                <a16:creationId xmlns:a16="http://schemas.microsoft.com/office/drawing/2014/main" id="{CDD6CB83-B5C7-4C2F-975F-4D9C70129750}"/>
              </a:ext>
            </a:extLst>
          </p:cNvPr>
          <p:cNvSpPr>
            <a:spLocks noGrp="1"/>
          </p:cNvSpPr>
          <p:nvPr>
            <p:ph type="body" sz="quarter" idx="21"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16" name="Cadre 15">
            <a:extLst>
              <a:ext uri="{FF2B5EF4-FFF2-40B4-BE49-F238E27FC236}">
                <a16:creationId xmlns:a16="http://schemas.microsoft.com/office/drawing/2014/main" id="{A049C2FF-866E-4770-BF24-2A2A4573819E}"/>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1222371459"/>
      </p:ext>
    </p:extLst>
  </p:cSld>
  <p:clrMapOvr>
    <a:masterClrMapping/>
  </p:clrMapOvr>
  <p:extLst>
    <p:ext uri="{DCECCB84-F9BA-43D5-87BE-67443E8EF086}">
      <p15:sldGuideLst xmlns:p15="http://schemas.microsoft.com/office/powerpoint/2012/main">
        <p15:guide id="1" pos="247">
          <p15:clr>
            <a:srgbClr val="F26B43"/>
          </p15:clr>
        </p15:guide>
        <p15:guide id="2" pos="7427">
          <p15:clr>
            <a:srgbClr val="F26B43"/>
          </p15:clr>
        </p15:guide>
        <p15:guide id="3" orient="horz" pos="232">
          <p15:clr>
            <a:srgbClr val="F26B43"/>
          </p15:clr>
        </p15:guide>
        <p15:guide id="4" orient="horz" pos="600">
          <p15:clr>
            <a:srgbClr val="F26B43"/>
          </p15:clr>
        </p15:guide>
        <p15:guide id="5" pos="306">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3 Columns with titles with dividers">
    <p:spTree>
      <p:nvGrpSpPr>
        <p:cNvPr id="1" name=""/>
        <p:cNvGrpSpPr/>
        <p:nvPr/>
      </p:nvGrpSpPr>
      <p:grpSpPr>
        <a:xfrm>
          <a:off x="0" y="0"/>
          <a:ext cx="0" cy="0"/>
          <a:chOff x="0" y="0"/>
          <a:chExt cx="0" cy="0"/>
        </a:xfrm>
      </p:grpSpPr>
      <p:sp>
        <p:nvSpPr>
          <p:cNvPr id="7" name="Espace réservé du texte 7">
            <a:extLst>
              <a:ext uri="{FF2B5EF4-FFF2-40B4-BE49-F238E27FC236}">
                <a16:creationId xmlns:a16="http://schemas.microsoft.com/office/drawing/2014/main" id="{956F1229-4838-4B2A-8426-04F56D2CA3E0}"/>
              </a:ext>
            </a:extLst>
          </p:cNvPr>
          <p:cNvSpPr>
            <a:spLocks noGrp="1"/>
          </p:cNvSpPr>
          <p:nvPr>
            <p:ph type="body" sz="quarter" idx="13" hasCustomPrompt="1"/>
          </p:nvPr>
        </p:nvSpPr>
        <p:spPr>
          <a:xfrm>
            <a:off x="495300" y="2681220"/>
            <a:ext cx="3121480" cy="341632"/>
          </a:xfrm>
          <a:prstGeom prst="rect">
            <a:avLst/>
          </a:prstGeom>
        </p:spPr>
        <p:txBody>
          <a:bodyPr anchor="b">
            <a:spAutoFit/>
          </a:bodyPr>
          <a:lstStyle>
            <a:lvl1pPr marL="0" indent="0" algn="l">
              <a:buFont typeface="Arial" panose="020B0604020202020204" pitchFamily="34" charset="0"/>
              <a:buNone/>
              <a:defRPr b="1" cap="all" spc="0" baseline="0">
                <a:solidFill>
                  <a:schemeClr val="bg2"/>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8" name="Espace réservé du texte 7">
            <a:extLst>
              <a:ext uri="{FF2B5EF4-FFF2-40B4-BE49-F238E27FC236}">
                <a16:creationId xmlns:a16="http://schemas.microsoft.com/office/drawing/2014/main" id="{B2693C99-AE29-457B-968A-2239A52900BE}"/>
              </a:ext>
            </a:extLst>
          </p:cNvPr>
          <p:cNvSpPr>
            <a:spLocks noGrp="1"/>
          </p:cNvSpPr>
          <p:nvPr>
            <p:ph type="body" sz="quarter" idx="14" hasCustomPrompt="1"/>
          </p:nvPr>
        </p:nvSpPr>
        <p:spPr>
          <a:xfrm>
            <a:off x="4535260" y="2681220"/>
            <a:ext cx="3121480" cy="341632"/>
          </a:xfrm>
          <a:prstGeom prst="rect">
            <a:avLst/>
          </a:prstGeom>
        </p:spPr>
        <p:txBody>
          <a:bodyPr anchor="b">
            <a:spAutoFit/>
          </a:bodyPr>
          <a:lstStyle>
            <a:lvl1pPr marL="0" indent="0" algn="l">
              <a:buFont typeface="Arial" panose="020B0604020202020204" pitchFamily="34" charset="0"/>
              <a:buNone/>
              <a:defRPr b="1" cap="all" spc="0" baseline="0">
                <a:solidFill>
                  <a:schemeClr val="tx2"/>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9" name="Espace réservé du texte 7">
            <a:extLst>
              <a:ext uri="{FF2B5EF4-FFF2-40B4-BE49-F238E27FC236}">
                <a16:creationId xmlns:a16="http://schemas.microsoft.com/office/drawing/2014/main" id="{A01E6CBC-FC7B-426F-9962-4D075E7397D9}"/>
              </a:ext>
            </a:extLst>
          </p:cNvPr>
          <p:cNvSpPr>
            <a:spLocks noGrp="1"/>
          </p:cNvSpPr>
          <p:nvPr>
            <p:ph type="body" sz="quarter" idx="15" hasCustomPrompt="1"/>
          </p:nvPr>
        </p:nvSpPr>
        <p:spPr>
          <a:xfrm>
            <a:off x="8575220" y="2681220"/>
            <a:ext cx="3121480" cy="341632"/>
          </a:xfrm>
          <a:prstGeom prst="rect">
            <a:avLst/>
          </a:prstGeom>
        </p:spPr>
        <p:txBody>
          <a:bodyPr anchor="b">
            <a:spAutoFit/>
          </a:bodyPr>
          <a:lstStyle>
            <a:lvl1pPr marL="0" indent="0" algn="l">
              <a:buFont typeface="Arial" panose="020B0604020202020204" pitchFamily="34" charset="0"/>
              <a:buNone/>
              <a:defRPr b="1" cap="all" spc="0" baseline="0">
                <a:solidFill>
                  <a:schemeClr val="accent4"/>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0" name="Espace réservé du texte 7">
            <a:extLst>
              <a:ext uri="{FF2B5EF4-FFF2-40B4-BE49-F238E27FC236}">
                <a16:creationId xmlns:a16="http://schemas.microsoft.com/office/drawing/2014/main" id="{D3B07922-F4EA-412B-8928-CBD31E51C22E}"/>
              </a:ext>
            </a:extLst>
          </p:cNvPr>
          <p:cNvSpPr>
            <a:spLocks noGrp="1"/>
          </p:cNvSpPr>
          <p:nvPr>
            <p:ph type="body" sz="quarter" idx="16" hasCustomPrompt="1"/>
          </p:nvPr>
        </p:nvSpPr>
        <p:spPr>
          <a:xfrm>
            <a:off x="495300" y="3172023"/>
            <a:ext cx="3121480" cy="338554"/>
          </a:xfrm>
          <a:prstGeom prst="rect">
            <a:avLst/>
          </a:prstGeo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1" name="Espace réservé du texte 7">
            <a:extLst>
              <a:ext uri="{FF2B5EF4-FFF2-40B4-BE49-F238E27FC236}">
                <a16:creationId xmlns:a16="http://schemas.microsoft.com/office/drawing/2014/main" id="{07C2FCBD-4D77-4221-8FE3-9ACE14F86631}"/>
              </a:ext>
            </a:extLst>
          </p:cNvPr>
          <p:cNvSpPr>
            <a:spLocks noGrp="1"/>
          </p:cNvSpPr>
          <p:nvPr>
            <p:ph type="body" sz="quarter" idx="17" hasCustomPrompt="1"/>
          </p:nvPr>
        </p:nvSpPr>
        <p:spPr>
          <a:xfrm>
            <a:off x="4535260" y="3172023"/>
            <a:ext cx="3121480" cy="338554"/>
          </a:xfrm>
          <a:prstGeom prst="rect">
            <a:avLst/>
          </a:prstGeo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2" name="Espace réservé du texte 7">
            <a:extLst>
              <a:ext uri="{FF2B5EF4-FFF2-40B4-BE49-F238E27FC236}">
                <a16:creationId xmlns:a16="http://schemas.microsoft.com/office/drawing/2014/main" id="{D706B066-FD11-478C-89AC-C849AC0D6F15}"/>
              </a:ext>
            </a:extLst>
          </p:cNvPr>
          <p:cNvSpPr>
            <a:spLocks noGrp="1"/>
          </p:cNvSpPr>
          <p:nvPr>
            <p:ph type="body" sz="quarter" idx="18" hasCustomPrompt="1"/>
          </p:nvPr>
        </p:nvSpPr>
        <p:spPr>
          <a:xfrm>
            <a:off x="8575220" y="3172023"/>
            <a:ext cx="3121480" cy="338554"/>
          </a:xfrm>
          <a:prstGeom prst="rect">
            <a:avLst/>
          </a:prstGeo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2" name="Espace réservé du numéro de diapositive 1">
            <a:extLst>
              <a:ext uri="{FF2B5EF4-FFF2-40B4-BE49-F238E27FC236}">
                <a16:creationId xmlns:a16="http://schemas.microsoft.com/office/drawing/2014/main" id="{5E5C377F-165D-4F92-8DD6-B7B690C55D8F}"/>
              </a:ext>
            </a:extLst>
          </p:cNvPr>
          <p:cNvSpPr>
            <a:spLocks noGrp="1"/>
          </p:cNvSpPr>
          <p:nvPr>
            <p:ph type="sldNum" sz="quarter" idx="20"/>
          </p:nvPr>
        </p:nvSpPr>
        <p:spPr/>
        <p:txBody>
          <a:bodyPr/>
          <a:lstStyle/>
          <a:p>
            <a:fld id="{D61AABEC-672F-4B68-B914-690DA978312C}" type="slidenum">
              <a:rPr lang="en-GB" smtClean="0"/>
              <a:pPr/>
              <a:t>‹#›</a:t>
            </a:fld>
            <a:r>
              <a:rPr lang="en-GB"/>
              <a:t> ‒ </a:t>
            </a:r>
          </a:p>
        </p:txBody>
      </p:sp>
      <p:sp>
        <p:nvSpPr>
          <p:cNvPr id="3" name="Titre 2">
            <a:extLst>
              <a:ext uri="{FF2B5EF4-FFF2-40B4-BE49-F238E27FC236}">
                <a16:creationId xmlns:a16="http://schemas.microsoft.com/office/drawing/2014/main" id="{A2E5821E-5E07-419A-93B0-B87D777322B9}"/>
              </a:ext>
            </a:extLst>
          </p:cNvPr>
          <p:cNvSpPr>
            <a:spLocks noGrp="1"/>
          </p:cNvSpPr>
          <p:nvPr>
            <p:ph type="title" hasCustomPrompt="1"/>
          </p:nvPr>
        </p:nvSpPr>
        <p:spPr/>
        <p:txBody>
          <a:bodyPr/>
          <a:lstStyle>
            <a:lvl1pPr>
              <a:defRPr/>
            </a:lvl1pPr>
          </a:lstStyle>
          <a:p>
            <a:r>
              <a:rPr lang="fr-FR" err="1"/>
              <a:t>Title</a:t>
            </a:r>
            <a:r>
              <a:rPr lang="fr-FR"/>
              <a:t> of the slide</a:t>
            </a:r>
          </a:p>
        </p:txBody>
      </p:sp>
      <p:sp>
        <p:nvSpPr>
          <p:cNvPr id="13" name="Text Placeholder 8">
            <a:extLst>
              <a:ext uri="{FF2B5EF4-FFF2-40B4-BE49-F238E27FC236}">
                <a16:creationId xmlns:a16="http://schemas.microsoft.com/office/drawing/2014/main" id="{CDD6CB83-B5C7-4C2F-975F-4D9C70129750}"/>
              </a:ext>
            </a:extLst>
          </p:cNvPr>
          <p:cNvSpPr>
            <a:spLocks noGrp="1"/>
          </p:cNvSpPr>
          <p:nvPr>
            <p:ph type="body" sz="quarter" idx="21"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cxnSp>
        <p:nvCxnSpPr>
          <p:cNvPr id="14" name="Straight Connector 35">
            <a:extLst>
              <a:ext uri="{FF2B5EF4-FFF2-40B4-BE49-F238E27FC236}">
                <a16:creationId xmlns:a16="http://schemas.microsoft.com/office/drawing/2014/main" id="{FC8FF2AF-06A0-4B8B-9C11-55AAD938CF0A}"/>
              </a:ext>
            </a:extLst>
          </p:cNvPr>
          <p:cNvCxnSpPr>
            <a:cxnSpLocks/>
          </p:cNvCxnSpPr>
          <p:nvPr userDrawn="1"/>
        </p:nvCxnSpPr>
        <p:spPr>
          <a:xfrm flipV="1">
            <a:off x="4076020"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5" name="Straight Connector 35">
            <a:extLst>
              <a:ext uri="{FF2B5EF4-FFF2-40B4-BE49-F238E27FC236}">
                <a16:creationId xmlns:a16="http://schemas.microsoft.com/office/drawing/2014/main" id="{2BA67531-D311-47B7-B960-48B899E690DC}"/>
              </a:ext>
            </a:extLst>
          </p:cNvPr>
          <p:cNvCxnSpPr>
            <a:cxnSpLocks/>
          </p:cNvCxnSpPr>
          <p:nvPr userDrawn="1"/>
        </p:nvCxnSpPr>
        <p:spPr>
          <a:xfrm flipV="1">
            <a:off x="8115980"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6" name="Cadre 15">
            <a:extLst>
              <a:ext uri="{FF2B5EF4-FFF2-40B4-BE49-F238E27FC236}">
                <a16:creationId xmlns:a16="http://schemas.microsoft.com/office/drawing/2014/main" id="{9382E897-FE3C-46CE-9ACE-BEA0D33725B5}"/>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2005589133"/>
      </p:ext>
    </p:extLst>
  </p:cSld>
  <p:clrMapOvr>
    <a:masterClrMapping/>
  </p:clrMapOvr>
  <p:extLst>
    <p:ext uri="{DCECCB84-F9BA-43D5-87BE-67443E8EF086}">
      <p15:sldGuideLst xmlns:p15="http://schemas.microsoft.com/office/powerpoint/2012/main">
        <p15:guide id="1" pos="247">
          <p15:clr>
            <a:srgbClr val="F26B43"/>
          </p15:clr>
        </p15:guide>
        <p15:guide id="2" pos="7427">
          <p15:clr>
            <a:srgbClr val="F26B43"/>
          </p15:clr>
        </p15:guide>
        <p15:guide id="3" orient="horz" pos="232">
          <p15:clr>
            <a:srgbClr val="F26B43"/>
          </p15:clr>
        </p15:guide>
        <p15:guide id="4" orient="horz" pos="600">
          <p15:clr>
            <a:srgbClr val="F26B43"/>
          </p15:clr>
        </p15:guide>
        <p15:guide id="5" pos="306">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3 Columns with titles [V2] with dividers">
    <p:spTree>
      <p:nvGrpSpPr>
        <p:cNvPr id="1" name=""/>
        <p:cNvGrpSpPr/>
        <p:nvPr/>
      </p:nvGrpSpPr>
      <p:grpSpPr>
        <a:xfrm>
          <a:off x="0" y="0"/>
          <a:ext cx="0" cy="0"/>
          <a:chOff x="0" y="0"/>
          <a:chExt cx="0" cy="0"/>
        </a:xfrm>
      </p:grpSpPr>
      <p:sp>
        <p:nvSpPr>
          <p:cNvPr id="7" name="Espace réservé du texte 7">
            <a:extLst>
              <a:ext uri="{FF2B5EF4-FFF2-40B4-BE49-F238E27FC236}">
                <a16:creationId xmlns:a16="http://schemas.microsoft.com/office/drawing/2014/main" id="{956F1229-4838-4B2A-8426-04F56D2CA3E0}"/>
              </a:ext>
            </a:extLst>
          </p:cNvPr>
          <p:cNvSpPr>
            <a:spLocks noGrp="1"/>
          </p:cNvSpPr>
          <p:nvPr>
            <p:ph type="body" sz="quarter" idx="13" hasCustomPrompt="1"/>
          </p:nvPr>
        </p:nvSpPr>
        <p:spPr>
          <a:xfrm>
            <a:off x="495300" y="2681220"/>
            <a:ext cx="3121480" cy="341632"/>
          </a:xfrm>
          <a:prstGeom prst="rect">
            <a:avLst/>
          </a:prstGeom>
        </p:spPr>
        <p:txBody>
          <a:bodyPr anchor="b">
            <a:spAutoFit/>
          </a:bodyPr>
          <a:lstStyle>
            <a:lvl1pPr marL="0" indent="0" algn="l">
              <a:buFont typeface="Arial" panose="020B0604020202020204" pitchFamily="34" charset="0"/>
              <a:buNone/>
              <a:defRPr b="1" cap="all" spc="0" baseline="0">
                <a:solidFill>
                  <a:schemeClr val="bg2"/>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8" name="Espace réservé du texte 7">
            <a:extLst>
              <a:ext uri="{FF2B5EF4-FFF2-40B4-BE49-F238E27FC236}">
                <a16:creationId xmlns:a16="http://schemas.microsoft.com/office/drawing/2014/main" id="{B2693C99-AE29-457B-968A-2239A52900BE}"/>
              </a:ext>
            </a:extLst>
          </p:cNvPr>
          <p:cNvSpPr>
            <a:spLocks noGrp="1"/>
          </p:cNvSpPr>
          <p:nvPr>
            <p:ph type="body" sz="quarter" idx="14" hasCustomPrompt="1"/>
          </p:nvPr>
        </p:nvSpPr>
        <p:spPr>
          <a:xfrm>
            <a:off x="4535260" y="2681220"/>
            <a:ext cx="3121480" cy="341632"/>
          </a:xfrm>
          <a:prstGeom prst="rect">
            <a:avLst/>
          </a:prstGeom>
        </p:spPr>
        <p:txBody>
          <a:bodyPr anchor="b">
            <a:spAutoFit/>
          </a:bodyPr>
          <a:lstStyle>
            <a:lvl1pPr marL="0" indent="0" algn="l">
              <a:buFont typeface="Arial" panose="020B0604020202020204" pitchFamily="34" charset="0"/>
              <a:buNone/>
              <a:defRPr b="1" cap="all" spc="0" baseline="0">
                <a:solidFill>
                  <a:schemeClr val="tx2"/>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9" name="Espace réservé du texte 7">
            <a:extLst>
              <a:ext uri="{FF2B5EF4-FFF2-40B4-BE49-F238E27FC236}">
                <a16:creationId xmlns:a16="http://schemas.microsoft.com/office/drawing/2014/main" id="{A01E6CBC-FC7B-426F-9962-4D075E7397D9}"/>
              </a:ext>
            </a:extLst>
          </p:cNvPr>
          <p:cNvSpPr>
            <a:spLocks noGrp="1"/>
          </p:cNvSpPr>
          <p:nvPr>
            <p:ph type="body" sz="quarter" idx="15" hasCustomPrompt="1"/>
          </p:nvPr>
        </p:nvSpPr>
        <p:spPr>
          <a:xfrm>
            <a:off x="8575220" y="2681220"/>
            <a:ext cx="3121480" cy="341632"/>
          </a:xfrm>
          <a:prstGeom prst="rect">
            <a:avLst/>
          </a:prstGeom>
        </p:spPr>
        <p:txBody>
          <a:bodyPr anchor="b">
            <a:spAutoFit/>
          </a:bodyPr>
          <a:lstStyle>
            <a:lvl1pPr marL="0" indent="0" algn="l">
              <a:buFont typeface="Arial" panose="020B0604020202020204" pitchFamily="34" charset="0"/>
              <a:buNone/>
              <a:defRPr b="1" cap="all" spc="0" baseline="0">
                <a:solidFill>
                  <a:schemeClr val="accent3"/>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0" name="Espace réservé du texte 7">
            <a:extLst>
              <a:ext uri="{FF2B5EF4-FFF2-40B4-BE49-F238E27FC236}">
                <a16:creationId xmlns:a16="http://schemas.microsoft.com/office/drawing/2014/main" id="{D3B07922-F4EA-412B-8928-CBD31E51C22E}"/>
              </a:ext>
            </a:extLst>
          </p:cNvPr>
          <p:cNvSpPr>
            <a:spLocks noGrp="1"/>
          </p:cNvSpPr>
          <p:nvPr>
            <p:ph type="body" sz="quarter" idx="16" hasCustomPrompt="1"/>
          </p:nvPr>
        </p:nvSpPr>
        <p:spPr>
          <a:xfrm>
            <a:off x="495300" y="3172023"/>
            <a:ext cx="3121480" cy="338554"/>
          </a:xfrm>
          <a:prstGeom prst="rect">
            <a:avLst/>
          </a:prstGeo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1" name="Espace réservé du texte 7">
            <a:extLst>
              <a:ext uri="{FF2B5EF4-FFF2-40B4-BE49-F238E27FC236}">
                <a16:creationId xmlns:a16="http://schemas.microsoft.com/office/drawing/2014/main" id="{07C2FCBD-4D77-4221-8FE3-9ACE14F86631}"/>
              </a:ext>
            </a:extLst>
          </p:cNvPr>
          <p:cNvSpPr>
            <a:spLocks noGrp="1"/>
          </p:cNvSpPr>
          <p:nvPr>
            <p:ph type="body" sz="quarter" idx="17" hasCustomPrompt="1"/>
          </p:nvPr>
        </p:nvSpPr>
        <p:spPr>
          <a:xfrm>
            <a:off x="4535260" y="3172023"/>
            <a:ext cx="3121480" cy="338554"/>
          </a:xfrm>
          <a:prstGeom prst="rect">
            <a:avLst/>
          </a:prstGeo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2" name="Espace réservé du texte 7">
            <a:extLst>
              <a:ext uri="{FF2B5EF4-FFF2-40B4-BE49-F238E27FC236}">
                <a16:creationId xmlns:a16="http://schemas.microsoft.com/office/drawing/2014/main" id="{D706B066-FD11-478C-89AC-C849AC0D6F15}"/>
              </a:ext>
            </a:extLst>
          </p:cNvPr>
          <p:cNvSpPr>
            <a:spLocks noGrp="1"/>
          </p:cNvSpPr>
          <p:nvPr>
            <p:ph type="body" sz="quarter" idx="18" hasCustomPrompt="1"/>
          </p:nvPr>
        </p:nvSpPr>
        <p:spPr>
          <a:xfrm>
            <a:off x="8575220" y="3172023"/>
            <a:ext cx="3121480" cy="338554"/>
          </a:xfrm>
          <a:prstGeom prst="rect">
            <a:avLst/>
          </a:prstGeo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2" name="Espace réservé du numéro de diapositive 1">
            <a:extLst>
              <a:ext uri="{FF2B5EF4-FFF2-40B4-BE49-F238E27FC236}">
                <a16:creationId xmlns:a16="http://schemas.microsoft.com/office/drawing/2014/main" id="{5E5C377F-165D-4F92-8DD6-B7B690C55D8F}"/>
              </a:ext>
            </a:extLst>
          </p:cNvPr>
          <p:cNvSpPr>
            <a:spLocks noGrp="1"/>
          </p:cNvSpPr>
          <p:nvPr>
            <p:ph type="sldNum" sz="quarter" idx="20"/>
          </p:nvPr>
        </p:nvSpPr>
        <p:spPr/>
        <p:txBody>
          <a:bodyPr/>
          <a:lstStyle/>
          <a:p>
            <a:fld id="{D61AABEC-672F-4B68-B914-690DA978312C}" type="slidenum">
              <a:rPr lang="en-GB" smtClean="0"/>
              <a:pPr/>
              <a:t>‹#›</a:t>
            </a:fld>
            <a:r>
              <a:rPr lang="en-GB"/>
              <a:t> ‒ </a:t>
            </a:r>
          </a:p>
        </p:txBody>
      </p:sp>
      <p:sp>
        <p:nvSpPr>
          <p:cNvPr id="3" name="Titre 2">
            <a:extLst>
              <a:ext uri="{FF2B5EF4-FFF2-40B4-BE49-F238E27FC236}">
                <a16:creationId xmlns:a16="http://schemas.microsoft.com/office/drawing/2014/main" id="{A2E5821E-5E07-419A-93B0-B87D777322B9}"/>
              </a:ext>
            </a:extLst>
          </p:cNvPr>
          <p:cNvSpPr>
            <a:spLocks noGrp="1"/>
          </p:cNvSpPr>
          <p:nvPr>
            <p:ph type="title" hasCustomPrompt="1"/>
          </p:nvPr>
        </p:nvSpPr>
        <p:spPr/>
        <p:txBody>
          <a:bodyPr/>
          <a:lstStyle>
            <a:lvl1pPr>
              <a:defRPr/>
            </a:lvl1pPr>
          </a:lstStyle>
          <a:p>
            <a:r>
              <a:rPr lang="fr-FR" err="1"/>
              <a:t>Title</a:t>
            </a:r>
            <a:r>
              <a:rPr lang="fr-FR"/>
              <a:t> of the slide</a:t>
            </a:r>
          </a:p>
        </p:txBody>
      </p:sp>
      <p:sp>
        <p:nvSpPr>
          <p:cNvPr id="13" name="Text Placeholder 8">
            <a:extLst>
              <a:ext uri="{FF2B5EF4-FFF2-40B4-BE49-F238E27FC236}">
                <a16:creationId xmlns:a16="http://schemas.microsoft.com/office/drawing/2014/main" id="{CDD6CB83-B5C7-4C2F-975F-4D9C70129750}"/>
              </a:ext>
            </a:extLst>
          </p:cNvPr>
          <p:cNvSpPr>
            <a:spLocks noGrp="1"/>
          </p:cNvSpPr>
          <p:nvPr>
            <p:ph type="body" sz="quarter" idx="21"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cxnSp>
        <p:nvCxnSpPr>
          <p:cNvPr id="14" name="Straight Connector 35">
            <a:extLst>
              <a:ext uri="{FF2B5EF4-FFF2-40B4-BE49-F238E27FC236}">
                <a16:creationId xmlns:a16="http://schemas.microsoft.com/office/drawing/2014/main" id="{2F8C33B5-002C-4EF1-B673-4461C926FCC8}"/>
              </a:ext>
            </a:extLst>
          </p:cNvPr>
          <p:cNvCxnSpPr>
            <a:cxnSpLocks/>
          </p:cNvCxnSpPr>
          <p:nvPr userDrawn="1"/>
        </p:nvCxnSpPr>
        <p:spPr>
          <a:xfrm flipV="1">
            <a:off x="4076020"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5" name="Straight Connector 35">
            <a:extLst>
              <a:ext uri="{FF2B5EF4-FFF2-40B4-BE49-F238E27FC236}">
                <a16:creationId xmlns:a16="http://schemas.microsoft.com/office/drawing/2014/main" id="{A95AE8C0-70B8-4713-90A9-411938A16F46}"/>
              </a:ext>
            </a:extLst>
          </p:cNvPr>
          <p:cNvCxnSpPr>
            <a:cxnSpLocks/>
          </p:cNvCxnSpPr>
          <p:nvPr userDrawn="1"/>
        </p:nvCxnSpPr>
        <p:spPr>
          <a:xfrm flipV="1">
            <a:off x="8115980"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16" name="Cadre 15">
            <a:extLst>
              <a:ext uri="{FF2B5EF4-FFF2-40B4-BE49-F238E27FC236}">
                <a16:creationId xmlns:a16="http://schemas.microsoft.com/office/drawing/2014/main" id="{CEA53D01-537F-435D-939E-B46D503CAC21}"/>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2281239068"/>
      </p:ext>
    </p:extLst>
  </p:cSld>
  <p:clrMapOvr>
    <a:masterClrMapping/>
  </p:clrMapOvr>
  <p:extLst>
    <p:ext uri="{DCECCB84-F9BA-43D5-87BE-67443E8EF086}">
      <p15:sldGuideLst xmlns:p15="http://schemas.microsoft.com/office/powerpoint/2012/main">
        <p15:guide id="1" pos="247">
          <p15:clr>
            <a:srgbClr val="F26B43"/>
          </p15:clr>
        </p15:guide>
        <p15:guide id="2" pos="7427">
          <p15:clr>
            <a:srgbClr val="F26B43"/>
          </p15:clr>
        </p15:guide>
        <p15:guide id="3" orient="horz" pos="232">
          <p15:clr>
            <a:srgbClr val="F26B43"/>
          </p15:clr>
        </p15:guide>
        <p15:guide id="4" orient="horz" pos="600">
          <p15:clr>
            <a:srgbClr val="F26B43"/>
          </p15:clr>
        </p15:guide>
        <p15:guide id="5" pos="306">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3 Columns with titles_dark blue bg">
    <p:bg>
      <p:bgPr>
        <a:solidFill>
          <a:schemeClr val="accent1"/>
        </a:solidFill>
        <a:effectLst/>
      </p:bgPr>
    </p:bg>
    <p:spTree>
      <p:nvGrpSpPr>
        <p:cNvPr id="1" name=""/>
        <p:cNvGrpSpPr/>
        <p:nvPr/>
      </p:nvGrpSpPr>
      <p:grpSpPr>
        <a:xfrm>
          <a:off x="0" y="0"/>
          <a:ext cx="0" cy="0"/>
          <a:chOff x="0" y="0"/>
          <a:chExt cx="0" cy="0"/>
        </a:xfrm>
      </p:grpSpPr>
      <p:sp>
        <p:nvSpPr>
          <p:cNvPr id="7" name="Espace réservé du texte 7">
            <a:extLst>
              <a:ext uri="{FF2B5EF4-FFF2-40B4-BE49-F238E27FC236}">
                <a16:creationId xmlns:a16="http://schemas.microsoft.com/office/drawing/2014/main" id="{956F1229-4838-4B2A-8426-04F56D2CA3E0}"/>
              </a:ext>
            </a:extLst>
          </p:cNvPr>
          <p:cNvSpPr>
            <a:spLocks noGrp="1"/>
          </p:cNvSpPr>
          <p:nvPr>
            <p:ph type="body" sz="quarter" idx="13" hasCustomPrompt="1"/>
          </p:nvPr>
        </p:nvSpPr>
        <p:spPr>
          <a:xfrm>
            <a:off x="495300" y="2681220"/>
            <a:ext cx="3121480" cy="341632"/>
          </a:xfrm>
          <a:prstGeom prst="rect">
            <a:avLst/>
          </a:prstGeom>
        </p:spPr>
        <p:txBody>
          <a:bodyPr anchor="b">
            <a:spAutoFit/>
          </a:bodyPr>
          <a:lstStyle>
            <a:lvl1pPr marL="0" indent="0" algn="l">
              <a:buFont typeface="Arial" panose="020B0604020202020204" pitchFamily="34" charset="0"/>
              <a:buNone/>
              <a:defRPr b="1" cap="all" spc="0" baseline="0">
                <a:solidFill>
                  <a:schemeClr val="bg1"/>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8" name="Espace réservé du texte 7">
            <a:extLst>
              <a:ext uri="{FF2B5EF4-FFF2-40B4-BE49-F238E27FC236}">
                <a16:creationId xmlns:a16="http://schemas.microsoft.com/office/drawing/2014/main" id="{B2693C99-AE29-457B-968A-2239A52900BE}"/>
              </a:ext>
            </a:extLst>
          </p:cNvPr>
          <p:cNvSpPr>
            <a:spLocks noGrp="1"/>
          </p:cNvSpPr>
          <p:nvPr>
            <p:ph type="body" sz="quarter" idx="14" hasCustomPrompt="1"/>
          </p:nvPr>
        </p:nvSpPr>
        <p:spPr>
          <a:xfrm>
            <a:off x="4535260" y="2681220"/>
            <a:ext cx="3121480" cy="341632"/>
          </a:xfrm>
          <a:prstGeom prst="rect">
            <a:avLst/>
          </a:prstGeom>
        </p:spPr>
        <p:txBody>
          <a:bodyPr anchor="b">
            <a:spAutoFit/>
          </a:bodyPr>
          <a:lstStyle>
            <a:lvl1pPr marL="0" indent="0" algn="l">
              <a:buFont typeface="Arial" panose="020B0604020202020204" pitchFamily="34" charset="0"/>
              <a:buNone/>
              <a:defRPr b="1" cap="all" spc="0" baseline="0">
                <a:solidFill>
                  <a:schemeClr val="bg1"/>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9" name="Espace réservé du texte 7">
            <a:extLst>
              <a:ext uri="{FF2B5EF4-FFF2-40B4-BE49-F238E27FC236}">
                <a16:creationId xmlns:a16="http://schemas.microsoft.com/office/drawing/2014/main" id="{A01E6CBC-FC7B-426F-9962-4D075E7397D9}"/>
              </a:ext>
            </a:extLst>
          </p:cNvPr>
          <p:cNvSpPr>
            <a:spLocks noGrp="1"/>
          </p:cNvSpPr>
          <p:nvPr>
            <p:ph type="body" sz="quarter" idx="15" hasCustomPrompt="1"/>
          </p:nvPr>
        </p:nvSpPr>
        <p:spPr>
          <a:xfrm>
            <a:off x="8575220" y="2681220"/>
            <a:ext cx="3121480" cy="341632"/>
          </a:xfrm>
          <a:prstGeom prst="rect">
            <a:avLst/>
          </a:prstGeom>
        </p:spPr>
        <p:txBody>
          <a:bodyPr anchor="b">
            <a:spAutoFit/>
          </a:bodyPr>
          <a:lstStyle>
            <a:lvl1pPr marL="0" indent="0" algn="l">
              <a:buFont typeface="Arial" panose="020B0604020202020204" pitchFamily="34" charset="0"/>
              <a:buNone/>
              <a:defRPr b="1" cap="all" spc="0" baseline="0">
                <a:solidFill>
                  <a:schemeClr val="bg1"/>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0" name="Espace réservé du texte 7">
            <a:extLst>
              <a:ext uri="{FF2B5EF4-FFF2-40B4-BE49-F238E27FC236}">
                <a16:creationId xmlns:a16="http://schemas.microsoft.com/office/drawing/2014/main" id="{D3B07922-F4EA-412B-8928-CBD31E51C22E}"/>
              </a:ext>
            </a:extLst>
          </p:cNvPr>
          <p:cNvSpPr>
            <a:spLocks noGrp="1"/>
          </p:cNvSpPr>
          <p:nvPr>
            <p:ph type="body" sz="quarter" idx="16" hasCustomPrompt="1"/>
          </p:nvPr>
        </p:nvSpPr>
        <p:spPr>
          <a:xfrm>
            <a:off x="495300" y="3172023"/>
            <a:ext cx="3121480" cy="338554"/>
          </a:xfrm>
          <a:prstGeom prst="rect">
            <a:avLst/>
          </a:prstGeom>
        </p:spPr>
        <p:txBody>
          <a:bodyPr anchor="t">
            <a:spAutoFit/>
          </a:bodyPr>
          <a:lstStyle>
            <a:lvl1pPr marL="0" indent="0" algn="l">
              <a:lnSpc>
                <a:spcPct val="100000"/>
              </a:lnSpc>
              <a:spcBef>
                <a:spcPts val="300"/>
              </a:spcBef>
              <a:buFont typeface="Arial" panose="020B0604020202020204" pitchFamily="34" charset="0"/>
              <a:buNone/>
              <a:defRPr sz="1600" b="0" cap="none" spc="0" baseline="0">
                <a:solidFill>
                  <a:schemeClr val="bg1"/>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1" name="Espace réservé du texte 7">
            <a:extLst>
              <a:ext uri="{FF2B5EF4-FFF2-40B4-BE49-F238E27FC236}">
                <a16:creationId xmlns:a16="http://schemas.microsoft.com/office/drawing/2014/main" id="{07C2FCBD-4D77-4221-8FE3-9ACE14F86631}"/>
              </a:ext>
            </a:extLst>
          </p:cNvPr>
          <p:cNvSpPr>
            <a:spLocks noGrp="1"/>
          </p:cNvSpPr>
          <p:nvPr>
            <p:ph type="body" sz="quarter" idx="17" hasCustomPrompt="1"/>
          </p:nvPr>
        </p:nvSpPr>
        <p:spPr>
          <a:xfrm>
            <a:off x="4535260" y="3172023"/>
            <a:ext cx="3121480" cy="338554"/>
          </a:xfrm>
          <a:prstGeom prst="rect">
            <a:avLst/>
          </a:prstGeom>
        </p:spPr>
        <p:txBody>
          <a:bodyPr anchor="t">
            <a:spAutoFit/>
          </a:bodyPr>
          <a:lstStyle>
            <a:lvl1pPr marL="0" indent="0" algn="l">
              <a:lnSpc>
                <a:spcPct val="100000"/>
              </a:lnSpc>
              <a:spcBef>
                <a:spcPts val="300"/>
              </a:spcBef>
              <a:buFont typeface="Arial" panose="020B0604020202020204" pitchFamily="34" charset="0"/>
              <a:buNone/>
              <a:defRPr sz="1600" b="0" cap="none" spc="0" baseline="0">
                <a:solidFill>
                  <a:schemeClr val="bg1"/>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2" name="Espace réservé du texte 7">
            <a:extLst>
              <a:ext uri="{FF2B5EF4-FFF2-40B4-BE49-F238E27FC236}">
                <a16:creationId xmlns:a16="http://schemas.microsoft.com/office/drawing/2014/main" id="{D706B066-FD11-478C-89AC-C849AC0D6F15}"/>
              </a:ext>
            </a:extLst>
          </p:cNvPr>
          <p:cNvSpPr>
            <a:spLocks noGrp="1"/>
          </p:cNvSpPr>
          <p:nvPr>
            <p:ph type="body" sz="quarter" idx="18" hasCustomPrompt="1"/>
          </p:nvPr>
        </p:nvSpPr>
        <p:spPr>
          <a:xfrm>
            <a:off x="8575220" y="3172023"/>
            <a:ext cx="3121480" cy="338554"/>
          </a:xfrm>
          <a:prstGeom prst="rect">
            <a:avLst/>
          </a:prstGeom>
        </p:spPr>
        <p:txBody>
          <a:bodyPr anchor="t">
            <a:spAutoFit/>
          </a:bodyPr>
          <a:lstStyle>
            <a:lvl1pPr marL="0" indent="0" algn="l">
              <a:lnSpc>
                <a:spcPct val="100000"/>
              </a:lnSpc>
              <a:spcBef>
                <a:spcPts val="300"/>
              </a:spcBef>
              <a:buFont typeface="Arial" panose="020B0604020202020204" pitchFamily="34" charset="0"/>
              <a:buNone/>
              <a:defRPr sz="1600" b="0" cap="none" spc="0" baseline="0">
                <a:solidFill>
                  <a:schemeClr val="bg1"/>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3" name="Titre 2">
            <a:extLst>
              <a:ext uri="{FF2B5EF4-FFF2-40B4-BE49-F238E27FC236}">
                <a16:creationId xmlns:a16="http://schemas.microsoft.com/office/drawing/2014/main" id="{FC2D6908-8D7A-4CE7-9DE7-6E0F205FACEA}"/>
              </a:ext>
            </a:extLst>
          </p:cNvPr>
          <p:cNvSpPr>
            <a:spLocks noGrp="1"/>
          </p:cNvSpPr>
          <p:nvPr>
            <p:ph type="title" hasCustomPrompt="1"/>
          </p:nvPr>
        </p:nvSpPr>
        <p:spPr/>
        <p:txBody>
          <a:bodyPr/>
          <a:lstStyle>
            <a:lvl1pPr>
              <a:defRPr>
                <a:solidFill>
                  <a:schemeClr val="bg1"/>
                </a:solidFill>
              </a:defRPr>
            </a:lvl1pPr>
          </a:lstStyle>
          <a:p>
            <a:r>
              <a:rPr lang="fr-FR" err="1"/>
              <a:t>Title</a:t>
            </a:r>
            <a:r>
              <a:rPr lang="fr-FR"/>
              <a:t> of the slide</a:t>
            </a:r>
          </a:p>
        </p:txBody>
      </p:sp>
      <p:sp>
        <p:nvSpPr>
          <p:cNvPr id="13" name="Espace réservé du numéro de diapositive 2">
            <a:extLst>
              <a:ext uri="{FF2B5EF4-FFF2-40B4-BE49-F238E27FC236}">
                <a16:creationId xmlns:a16="http://schemas.microsoft.com/office/drawing/2014/main" id="{24ADEA99-782B-4EA9-8B50-5C36455F7ED5}"/>
              </a:ext>
            </a:extLst>
          </p:cNvPr>
          <p:cNvSpPr>
            <a:spLocks noGrp="1"/>
          </p:cNvSpPr>
          <p:nvPr>
            <p:ph type="sldNum" sz="quarter" idx="20"/>
          </p:nvPr>
        </p:nvSpPr>
        <p:spPr>
          <a:xfrm>
            <a:off x="382932" y="6219234"/>
            <a:ext cx="360037" cy="365125"/>
          </a:xfrm>
        </p:spPr>
        <p:txBody>
          <a:bodyPr/>
          <a:lstStyle>
            <a:lvl1pPr>
              <a:defRPr>
                <a:solidFill>
                  <a:schemeClr val="bg1"/>
                </a:solidFill>
              </a:defRPr>
            </a:lvl1pPr>
          </a:lstStyle>
          <a:p>
            <a:fld id="{D61AABEC-672F-4B68-B914-690DA978312C}" type="slidenum">
              <a:rPr lang="en-GB" smtClean="0"/>
              <a:pPr/>
              <a:t>‹#›</a:t>
            </a:fld>
            <a:r>
              <a:rPr lang="en-GB"/>
              <a:t> ‒ </a:t>
            </a:r>
          </a:p>
        </p:txBody>
      </p:sp>
      <p:sp>
        <p:nvSpPr>
          <p:cNvPr id="16" name="Espace réservé du pied de page 4">
            <a:extLst>
              <a:ext uri="{FF2B5EF4-FFF2-40B4-BE49-F238E27FC236}">
                <a16:creationId xmlns:a16="http://schemas.microsoft.com/office/drawing/2014/main" id="{1C65FA57-AC6F-4E7C-BFE5-E8B5F9BC4595}"/>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5" name="Text Placeholder 8">
            <a:extLst>
              <a:ext uri="{FF2B5EF4-FFF2-40B4-BE49-F238E27FC236}">
                <a16:creationId xmlns:a16="http://schemas.microsoft.com/office/drawing/2014/main" id="{894C1CDE-19D4-4D84-B267-37EEF280E791}"/>
              </a:ext>
            </a:extLst>
          </p:cNvPr>
          <p:cNvSpPr>
            <a:spLocks noGrp="1"/>
          </p:cNvSpPr>
          <p:nvPr>
            <p:ph type="body" sz="quarter" idx="21"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Tree>
    <p:extLst>
      <p:ext uri="{BB962C8B-B14F-4D97-AF65-F5344CB8AC3E}">
        <p14:creationId xmlns:p14="http://schemas.microsoft.com/office/powerpoint/2010/main" val="2116900645"/>
      </p:ext>
    </p:extLst>
  </p:cSld>
  <p:clrMapOvr>
    <a:masterClrMapping/>
  </p:clrMapOvr>
  <p:extLst>
    <p:ext uri="{DCECCB84-F9BA-43D5-87BE-67443E8EF086}">
      <p15:sldGuideLst xmlns:p15="http://schemas.microsoft.com/office/powerpoint/2012/main">
        <p15:guide id="1" pos="247">
          <p15:clr>
            <a:srgbClr val="F26B43"/>
          </p15:clr>
        </p15:guide>
        <p15:guide id="2" pos="7427">
          <p15:clr>
            <a:srgbClr val="F26B43"/>
          </p15:clr>
        </p15:guide>
        <p15:guide id="3" orient="horz" pos="210" userDrawn="1">
          <p15:clr>
            <a:srgbClr val="F26B43"/>
          </p15:clr>
        </p15:guide>
        <p15:guide id="4" orient="horz" pos="600">
          <p15:clr>
            <a:srgbClr val="F26B43"/>
          </p15:clr>
        </p15:guide>
        <p15:guide id="5" pos="306" userDrawn="1">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3 Columns with titles &amp; visuals">
    <p:spTree>
      <p:nvGrpSpPr>
        <p:cNvPr id="1" name=""/>
        <p:cNvGrpSpPr/>
        <p:nvPr/>
      </p:nvGrpSpPr>
      <p:grpSpPr>
        <a:xfrm>
          <a:off x="0" y="0"/>
          <a:ext cx="0" cy="0"/>
          <a:chOff x="0" y="0"/>
          <a:chExt cx="0" cy="0"/>
        </a:xfrm>
      </p:grpSpPr>
      <p:sp>
        <p:nvSpPr>
          <p:cNvPr id="7" name="Espace réservé du texte 7">
            <a:extLst>
              <a:ext uri="{FF2B5EF4-FFF2-40B4-BE49-F238E27FC236}">
                <a16:creationId xmlns:a16="http://schemas.microsoft.com/office/drawing/2014/main" id="{956F1229-4838-4B2A-8426-04F56D2CA3E0}"/>
              </a:ext>
            </a:extLst>
          </p:cNvPr>
          <p:cNvSpPr>
            <a:spLocks noGrp="1"/>
          </p:cNvSpPr>
          <p:nvPr>
            <p:ph type="body" sz="quarter" idx="13" hasCustomPrompt="1"/>
          </p:nvPr>
        </p:nvSpPr>
        <p:spPr>
          <a:xfrm>
            <a:off x="495300" y="3433390"/>
            <a:ext cx="3121480" cy="341633"/>
          </a:xfrm>
          <a:prstGeom prst="rect">
            <a:avLst/>
          </a:prstGeom>
        </p:spPr>
        <p:txBody>
          <a:bodyPr anchor="b">
            <a:spAutoFit/>
          </a:bodyPr>
          <a:lstStyle>
            <a:lvl1pPr marL="0" indent="0" algn="l">
              <a:buFont typeface="Arial" panose="020B0604020202020204" pitchFamily="34" charset="0"/>
              <a:buNone/>
              <a:defRPr b="1" cap="all" spc="0" baseline="0">
                <a:solidFill>
                  <a:schemeClr val="bg2"/>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8" name="Espace réservé du texte 7">
            <a:extLst>
              <a:ext uri="{FF2B5EF4-FFF2-40B4-BE49-F238E27FC236}">
                <a16:creationId xmlns:a16="http://schemas.microsoft.com/office/drawing/2014/main" id="{B2693C99-AE29-457B-968A-2239A52900BE}"/>
              </a:ext>
            </a:extLst>
          </p:cNvPr>
          <p:cNvSpPr>
            <a:spLocks noGrp="1"/>
          </p:cNvSpPr>
          <p:nvPr>
            <p:ph type="body" sz="quarter" idx="14" hasCustomPrompt="1"/>
          </p:nvPr>
        </p:nvSpPr>
        <p:spPr>
          <a:xfrm>
            <a:off x="4535260" y="3433390"/>
            <a:ext cx="3121480" cy="341632"/>
          </a:xfrm>
          <a:prstGeom prst="rect">
            <a:avLst/>
          </a:prstGeom>
        </p:spPr>
        <p:txBody>
          <a:bodyPr anchor="b">
            <a:spAutoFit/>
          </a:bodyPr>
          <a:lstStyle>
            <a:lvl1pPr marL="0" indent="0" algn="l">
              <a:buFont typeface="Arial" panose="020B0604020202020204" pitchFamily="34" charset="0"/>
              <a:buNone/>
              <a:defRPr b="1" cap="all" spc="0" baseline="0">
                <a:solidFill>
                  <a:schemeClr val="tx2"/>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9" name="Espace réservé du texte 7">
            <a:extLst>
              <a:ext uri="{FF2B5EF4-FFF2-40B4-BE49-F238E27FC236}">
                <a16:creationId xmlns:a16="http://schemas.microsoft.com/office/drawing/2014/main" id="{A01E6CBC-FC7B-426F-9962-4D075E7397D9}"/>
              </a:ext>
            </a:extLst>
          </p:cNvPr>
          <p:cNvSpPr>
            <a:spLocks noGrp="1"/>
          </p:cNvSpPr>
          <p:nvPr>
            <p:ph type="body" sz="quarter" idx="15" hasCustomPrompt="1"/>
          </p:nvPr>
        </p:nvSpPr>
        <p:spPr>
          <a:xfrm>
            <a:off x="8575220" y="3433390"/>
            <a:ext cx="3121480" cy="341632"/>
          </a:xfrm>
          <a:prstGeom prst="rect">
            <a:avLst/>
          </a:prstGeom>
        </p:spPr>
        <p:txBody>
          <a:bodyPr anchor="b">
            <a:spAutoFit/>
          </a:bodyPr>
          <a:lstStyle>
            <a:lvl1pPr marL="0" indent="0" algn="l">
              <a:buFont typeface="Arial" panose="020B0604020202020204" pitchFamily="34" charset="0"/>
              <a:buNone/>
              <a:defRPr b="1" cap="all" spc="0" baseline="0">
                <a:solidFill>
                  <a:schemeClr val="accent4"/>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0" name="Espace réservé du texte 7">
            <a:extLst>
              <a:ext uri="{FF2B5EF4-FFF2-40B4-BE49-F238E27FC236}">
                <a16:creationId xmlns:a16="http://schemas.microsoft.com/office/drawing/2014/main" id="{D3B07922-F4EA-412B-8928-CBD31E51C22E}"/>
              </a:ext>
            </a:extLst>
          </p:cNvPr>
          <p:cNvSpPr>
            <a:spLocks noGrp="1"/>
          </p:cNvSpPr>
          <p:nvPr>
            <p:ph type="body" sz="quarter" idx="16" hasCustomPrompt="1"/>
          </p:nvPr>
        </p:nvSpPr>
        <p:spPr>
          <a:xfrm>
            <a:off x="495300" y="3924193"/>
            <a:ext cx="3121480" cy="338554"/>
          </a:xfrm>
          <a:prstGeom prst="rect">
            <a:avLst/>
          </a:prstGeo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1" name="Espace réservé du texte 7">
            <a:extLst>
              <a:ext uri="{FF2B5EF4-FFF2-40B4-BE49-F238E27FC236}">
                <a16:creationId xmlns:a16="http://schemas.microsoft.com/office/drawing/2014/main" id="{07C2FCBD-4D77-4221-8FE3-9ACE14F86631}"/>
              </a:ext>
            </a:extLst>
          </p:cNvPr>
          <p:cNvSpPr>
            <a:spLocks noGrp="1"/>
          </p:cNvSpPr>
          <p:nvPr>
            <p:ph type="body" sz="quarter" idx="17" hasCustomPrompt="1"/>
          </p:nvPr>
        </p:nvSpPr>
        <p:spPr>
          <a:xfrm>
            <a:off x="4535260" y="3924193"/>
            <a:ext cx="3121480" cy="338554"/>
          </a:xfrm>
          <a:prstGeom prst="rect">
            <a:avLst/>
          </a:prstGeo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2" name="Espace réservé du texte 7">
            <a:extLst>
              <a:ext uri="{FF2B5EF4-FFF2-40B4-BE49-F238E27FC236}">
                <a16:creationId xmlns:a16="http://schemas.microsoft.com/office/drawing/2014/main" id="{D706B066-FD11-478C-89AC-C849AC0D6F15}"/>
              </a:ext>
            </a:extLst>
          </p:cNvPr>
          <p:cNvSpPr>
            <a:spLocks noGrp="1"/>
          </p:cNvSpPr>
          <p:nvPr>
            <p:ph type="body" sz="quarter" idx="18" hasCustomPrompt="1"/>
          </p:nvPr>
        </p:nvSpPr>
        <p:spPr>
          <a:xfrm>
            <a:off x="8575220" y="3924193"/>
            <a:ext cx="3121480" cy="338554"/>
          </a:xfrm>
          <a:prstGeom prst="rect">
            <a:avLst/>
          </a:prstGeo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2" name="Espace réservé du numéro de diapositive 1">
            <a:extLst>
              <a:ext uri="{FF2B5EF4-FFF2-40B4-BE49-F238E27FC236}">
                <a16:creationId xmlns:a16="http://schemas.microsoft.com/office/drawing/2014/main" id="{5E5C377F-165D-4F92-8DD6-B7B690C55D8F}"/>
              </a:ext>
            </a:extLst>
          </p:cNvPr>
          <p:cNvSpPr>
            <a:spLocks noGrp="1"/>
          </p:cNvSpPr>
          <p:nvPr>
            <p:ph type="sldNum" sz="quarter" idx="20"/>
          </p:nvPr>
        </p:nvSpPr>
        <p:spPr/>
        <p:txBody>
          <a:bodyPr/>
          <a:lstStyle/>
          <a:p>
            <a:fld id="{D61AABEC-672F-4B68-B914-690DA978312C}" type="slidenum">
              <a:rPr lang="en-GB" smtClean="0"/>
              <a:pPr/>
              <a:t>‹#›</a:t>
            </a:fld>
            <a:r>
              <a:rPr lang="en-GB"/>
              <a:t> ‒ </a:t>
            </a:r>
          </a:p>
        </p:txBody>
      </p:sp>
      <p:sp>
        <p:nvSpPr>
          <p:cNvPr id="17" name="Espace réservé pour une image  3">
            <a:extLst>
              <a:ext uri="{FF2B5EF4-FFF2-40B4-BE49-F238E27FC236}">
                <a16:creationId xmlns:a16="http://schemas.microsoft.com/office/drawing/2014/main" id="{819F08F9-1548-4EA7-B9D8-5A0F8A35175A}"/>
              </a:ext>
            </a:extLst>
          </p:cNvPr>
          <p:cNvSpPr>
            <a:spLocks noGrp="1"/>
          </p:cNvSpPr>
          <p:nvPr>
            <p:ph type="pic" sz="quarter" idx="21" hasCustomPrompt="1"/>
          </p:nvPr>
        </p:nvSpPr>
        <p:spPr>
          <a:xfrm>
            <a:off x="495300" y="1412777"/>
            <a:ext cx="3121480" cy="1615024"/>
          </a:xfrm>
          <a:prstGeom prst="rect">
            <a:avLst/>
          </a:prstGeom>
          <a:solidFill>
            <a:schemeClr val="bg1">
              <a:lumMod val="95000"/>
            </a:schemeClr>
          </a:solidFill>
        </p:spPr>
        <p:txBody>
          <a:bodyPr/>
          <a:lstStyle/>
          <a:p>
            <a:r>
              <a:rPr lang="en-GB"/>
              <a:t> </a:t>
            </a:r>
          </a:p>
        </p:txBody>
      </p:sp>
      <p:sp>
        <p:nvSpPr>
          <p:cNvPr id="18" name="Espace réservé pour une image  3">
            <a:extLst>
              <a:ext uri="{FF2B5EF4-FFF2-40B4-BE49-F238E27FC236}">
                <a16:creationId xmlns:a16="http://schemas.microsoft.com/office/drawing/2014/main" id="{9F9E6627-E8BC-407E-A08B-D5933391D5FE}"/>
              </a:ext>
            </a:extLst>
          </p:cNvPr>
          <p:cNvSpPr>
            <a:spLocks noGrp="1"/>
          </p:cNvSpPr>
          <p:nvPr>
            <p:ph type="pic" sz="quarter" idx="22" hasCustomPrompt="1"/>
          </p:nvPr>
        </p:nvSpPr>
        <p:spPr>
          <a:xfrm>
            <a:off x="4535260" y="1412777"/>
            <a:ext cx="3121480" cy="1615024"/>
          </a:xfrm>
          <a:prstGeom prst="rect">
            <a:avLst/>
          </a:prstGeom>
          <a:solidFill>
            <a:schemeClr val="bg1">
              <a:lumMod val="95000"/>
            </a:schemeClr>
          </a:solidFill>
        </p:spPr>
        <p:txBody>
          <a:bodyPr/>
          <a:lstStyle/>
          <a:p>
            <a:r>
              <a:rPr lang="en-GB"/>
              <a:t> </a:t>
            </a:r>
          </a:p>
        </p:txBody>
      </p:sp>
      <p:sp>
        <p:nvSpPr>
          <p:cNvPr id="19" name="Espace réservé pour une image  3">
            <a:extLst>
              <a:ext uri="{FF2B5EF4-FFF2-40B4-BE49-F238E27FC236}">
                <a16:creationId xmlns:a16="http://schemas.microsoft.com/office/drawing/2014/main" id="{EF1EFA6A-C7CB-40F1-8449-9F22C2AA8081}"/>
              </a:ext>
            </a:extLst>
          </p:cNvPr>
          <p:cNvSpPr>
            <a:spLocks noGrp="1"/>
          </p:cNvSpPr>
          <p:nvPr>
            <p:ph type="pic" sz="quarter" idx="23" hasCustomPrompt="1"/>
          </p:nvPr>
        </p:nvSpPr>
        <p:spPr>
          <a:xfrm>
            <a:off x="8575220" y="1412777"/>
            <a:ext cx="3121480" cy="1615024"/>
          </a:xfrm>
          <a:prstGeom prst="rect">
            <a:avLst/>
          </a:prstGeom>
          <a:solidFill>
            <a:schemeClr val="bg1">
              <a:lumMod val="95000"/>
            </a:schemeClr>
          </a:solidFill>
        </p:spPr>
        <p:txBody>
          <a:bodyPr/>
          <a:lstStyle/>
          <a:p>
            <a:r>
              <a:rPr lang="en-GB"/>
              <a:t> </a:t>
            </a:r>
          </a:p>
        </p:txBody>
      </p:sp>
      <p:sp>
        <p:nvSpPr>
          <p:cNvPr id="3" name="Titre 2">
            <a:extLst>
              <a:ext uri="{FF2B5EF4-FFF2-40B4-BE49-F238E27FC236}">
                <a16:creationId xmlns:a16="http://schemas.microsoft.com/office/drawing/2014/main" id="{2042B6F5-C2DA-453F-A5C3-176EFCAFFFF2}"/>
              </a:ext>
            </a:extLst>
          </p:cNvPr>
          <p:cNvSpPr>
            <a:spLocks noGrp="1"/>
          </p:cNvSpPr>
          <p:nvPr>
            <p:ph type="title" hasCustomPrompt="1"/>
          </p:nvPr>
        </p:nvSpPr>
        <p:spPr/>
        <p:txBody>
          <a:bodyPr/>
          <a:lstStyle>
            <a:lvl1pPr>
              <a:defRPr/>
            </a:lvl1pPr>
          </a:lstStyle>
          <a:p>
            <a:r>
              <a:rPr lang="fr-FR" err="1"/>
              <a:t>Title</a:t>
            </a:r>
            <a:r>
              <a:rPr lang="fr-FR"/>
              <a:t> of the slide</a:t>
            </a:r>
          </a:p>
        </p:txBody>
      </p:sp>
      <p:sp>
        <p:nvSpPr>
          <p:cNvPr id="15" name="Text Placeholder 8">
            <a:extLst>
              <a:ext uri="{FF2B5EF4-FFF2-40B4-BE49-F238E27FC236}">
                <a16:creationId xmlns:a16="http://schemas.microsoft.com/office/drawing/2014/main" id="{C0F578CD-8495-41E9-9EE0-893E378D516A}"/>
              </a:ext>
            </a:extLst>
          </p:cNvPr>
          <p:cNvSpPr>
            <a:spLocks noGrp="1"/>
          </p:cNvSpPr>
          <p:nvPr>
            <p:ph type="body" sz="quarter" idx="24"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14" name="Cadre 13">
            <a:extLst>
              <a:ext uri="{FF2B5EF4-FFF2-40B4-BE49-F238E27FC236}">
                <a16:creationId xmlns:a16="http://schemas.microsoft.com/office/drawing/2014/main" id="{1F327ED3-8F17-47CC-A13B-08AE8ED17B2A}"/>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555772163"/>
      </p:ext>
    </p:extLst>
  </p:cSld>
  <p:clrMapOvr>
    <a:masterClrMapping/>
  </p:clrMapOvr>
  <p:extLst>
    <p:ext uri="{DCECCB84-F9BA-43D5-87BE-67443E8EF086}">
      <p15:sldGuideLst xmlns:p15="http://schemas.microsoft.com/office/powerpoint/2012/main">
        <p15:guide id="1" pos="247">
          <p15:clr>
            <a:srgbClr val="F26B43"/>
          </p15:clr>
        </p15:guide>
        <p15:guide id="2" pos="7427">
          <p15:clr>
            <a:srgbClr val="F26B43"/>
          </p15:clr>
        </p15:guide>
        <p15:guide id="3" orient="horz" pos="232" userDrawn="1">
          <p15:clr>
            <a:srgbClr val="F26B43"/>
          </p15:clr>
        </p15:guide>
        <p15:guide id="4" orient="horz" pos="600">
          <p15:clr>
            <a:srgbClr val="F26B43"/>
          </p15:clr>
        </p15:guide>
        <p15:guide id="5" pos="7379" userDrawn="1">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3 Columns with titles &amp; visuals [V2]">
    <p:spTree>
      <p:nvGrpSpPr>
        <p:cNvPr id="1" name=""/>
        <p:cNvGrpSpPr/>
        <p:nvPr/>
      </p:nvGrpSpPr>
      <p:grpSpPr>
        <a:xfrm>
          <a:off x="0" y="0"/>
          <a:ext cx="0" cy="0"/>
          <a:chOff x="0" y="0"/>
          <a:chExt cx="0" cy="0"/>
        </a:xfrm>
      </p:grpSpPr>
      <p:sp>
        <p:nvSpPr>
          <p:cNvPr id="7" name="Espace réservé du texte 7">
            <a:extLst>
              <a:ext uri="{FF2B5EF4-FFF2-40B4-BE49-F238E27FC236}">
                <a16:creationId xmlns:a16="http://schemas.microsoft.com/office/drawing/2014/main" id="{956F1229-4838-4B2A-8426-04F56D2CA3E0}"/>
              </a:ext>
            </a:extLst>
          </p:cNvPr>
          <p:cNvSpPr>
            <a:spLocks noGrp="1"/>
          </p:cNvSpPr>
          <p:nvPr>
            <p:ph type="body" sz="quarter" idx="13" hasCustomPrompt="1"/>
          </p:nvPr>
        </p:nvSpPr>
        <p:spPr>
          <a:xfrm>
            <a:off x="495300" y="3433390"/>
            <a:ext cx="3121480" cy="341633"/>
          </a:xfrm>
          <a:prstGeom prst="rect">
            <a:avLst/>
          </a:prstGeom>
        </p:spPr>
        <p:txBody>
          <a:bodyPr anchor="b">
            <a:spAutoFit/>
          </a:bodyPr>
          <a:lstStyle>
            <a:lvl1pPr marL="0" indent="0" algn="l">
              <a:buFont typeface="Arial" panose="020B0604020202020204" pitchFamily="34" charset="0"/>
              <a:buNone/>
              <a:defRPr b="1" cap="all" spc="0" baseline="0">
                <a:solidFill>
                  <a:schemeClr val="bg2"/>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8" name="Espace réservé du texte 7">
            <a:extLst>
              <a:ext uri="{FF2B5EF4-FFF2-40B4-BE49-F238E27FC236}">
                <a16:creationId xmlns:a16="http://schemas.microsoft.com/office/drawing/2014/main" id="{B2693C99-AE29-457B-968A-2239A52900BE}"/>
              </a:ext>
            </a:extLst>
          </p:cNvPr>
          <p:cNvSpPr>
            <a:spLocks noGrp="1"/>
          </p:cNvSpPr>
          <p:nvPr>
            <p:ph type="body" sz="quarter" idx="14" hasCustomPrompt="1"/>
          </p:nvPr>
        </p:nvSpPr>
        <p:spPr>
          <a:xfrm>
            <a:off x="4535260" y="3433390"/>
            <a:ext cx="3121480" cy="341632"/>
          </a:xfrm>
          <a:prstGeom prst="rect">
            <a:avLst/>
          </a:prstGeom>
        </p:spPr>
        <p:txBody>
          <a:bodyPr anchor="b">
            <a:spAutoFit/>
          </a:bodyPr>
          <a:lstStyle>
            <a:lvl1pPr marL="0" indent="0" algn="l">
              <a:buFont typeface="Arial" panose="020B0604020202020204" pitchFamily="34" charset="0"/>
              <a:buNone/>
              <a:defRPr b="1" cap="all" spc="0" baseline="0">
                <a:solidFill>
                  <a:schemeClr val="tx2"/>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9" name="Espace réservé du texte 7">
            <a:extLst>
              <a:ext uri="{FF2B5EF4-FFF2-40B4-BE49-F238E27FC236}">
                <a16:creationId xmlns:a16="http://schemas.microsoft.com/office/drawing/2014/main" id="{A01E6CBC-FC7B-426F-9962-4D075E7397D9}"/>
              </a:ext>
            </a:extLst>
          </p:cNvPr>
          <p:cNvSpPr>
            <a:spLocks noGrp="1"/>
          </p:cNvSpPr>
          <p:nvPr>
            <p:ph type="body" sz="quarter" idx="15" hasCustomPrompt="1"/>
          </p:nvPr>
        </p:nvSpPr>
        <p:spPr>
          <a:xfrm>
            <a:off x="8575220" y="3433390"/>
            <a:ext cx="3121480" cy="341632"/>
          </a:xfrm>
          <a:prstGeom prst="rect">
            <a:avLst/>
          </a:prstGeom>
        </p:spPr>
        <p:txBody>
          <a:bodyPr anchor="b">
            <a:spAutoFit/>
          </a:bodyPr>
          <a:lstStyle>
            <a:lvl1pPr marL="0" indent="0" algn="l">
              <a:buFont typeface="Arial" panose="020B0604020202020204" pitchFamily="34" charset="0"/>
              <a:buNone/>
              <a:defRPr b="1" cap="all" spc="0" baseline="0">
                <a:solidFill>
                  <a:schemeClr val="accent3"/>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0" name="Espace réservé du texte 7">
            <a:extLst>
              <a:ext uri="{FF2B5EF4-FFF2-40B4-BE49-F238E27FC236}">
                <a16:creationId xmlns:a16="http://schemas.microsoft.com/office/drawing/2014/main" id="{D3B07922-F4EA-412B-8928-CBD31E51C22E}"/>
              </a:ext>
            </a:extLst>
          </p:cNvPr>
          <p:cNvSpPr>
            <a:spLocks noGrp="1"/>
          </p:cNvSpPr>
          <p:nvPr>
            <p:ph type="body" sz="quarter" idx="16" hasCustomPrompt="1"/>
          </p:nvPr>
        </p:nvSpPr>
        <p:spPr>
          <a:xfrm>
            <a:off x="495300" y="3924193"/>
            <a:ext cx="3121480" cy="338554"/>
          </a:xfrm>
          <a:prstGeom prst="rect">
            <a:avLst/>
          </a:prstGeo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1" name="Espace réservé du texte 7">
            <a:extLst>
              <a:ext uri="{FF2B5EF4-FFF2-40B4-BE49-F238E27FC236}">
                <a16:creationId xmlns:a16="http://schemas.microsoft.com/office/drawing/2014/main" id="{07C2FCBD-4D77-4221-8FE3-9ACE14F86631}"/>
              </a:ext>
            </a:extLst>
          </p:cNvPr>
          <p:cNvSpPr>
            <a:spLocks noGrp="1"/>
          </p:cNvSpPr>
          <p:nvPr>
            <p:ph type="body" sz="quarter" idx="17" hasCustomPrompt="1"/>
          </p:nvPr>
        </p:nvSpPr>
        <p:spPr>
          <a:xfrm>
            <a:off x="4535260" y="3924193"/>
            <a:ext cx="3121480" cy="338554"/>
          </a:xfrm>
          <a:prstGeom prst="rect">
            <a:avLst/>
          </a:prstGeo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2" name="Espace réservé du texte 7">
            <a:extLst>
              <a:ext uri="{FF2B5EF4-FFF2-40B4-BE49-F238E27FC236}">
                <a16:creationId xmlns:a16="http://schemas.microsoft.com/office/drawing/2014/main" id="{D706B066-FD11-478C-89AC-C849AC0D6F15}"/>
              </a:ext>
            </a:extLst>
          </p:cNvPr>
          <p:cNvSpPr>
            <a:spLocks noGrp="1"/>
          </p:cNvSpPr>
          <p:nvPr>
            <p:ph type="body" sz="quarter" idx="18" hasCustomPrompt="1"/>
          </p:nvPr>
        </p:nvSpPr>
        <p:spPr>
          <a:xfrm>
            <a:off x="8575220" y="3924193"/>
            <a:ext cx="3121480" cy="338554"/>
          </a:xfrm>
          <a:prstGeom prst="rect">
            <a:avLst/>
          </a:prstGeo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2" name="Espace réservé du numéro de diapositive 1">
            <a:extLst>
              <a:ext uri="{FF2B5EF4-FFF2-40B4-BE49-F238E27FC236}">
                <a16:creationId xmlns:a16="http://schemas.microsoft.com/office/drawing/2014/main" id="{5E5C377F-165D-4F92-8DD6-B7B690C55D8F}"/>
              </a:ext>
            </a:extLst>
          </p:cNvPr>
          <p:cNvSpPr>
            <a:spLocks noGrp="1"/>
          </p:cNvSpPr>
          <p:nvPr>
            <p:ph type="sldNum" sz="quarter" idx="20"/>
          </p:nvPr>
        </p:nvSpPr>
        <p:spPr/>
        <p:txBody>
          <a:bodyPr/>
          <a:lstStyle/>
          <a:p>
            <a:fld id="{D61AABEC-672F-4B68-B914-690DA978312C}" type="slidenum">
              <a:rPr lang="en-GB" smtClean="0"/>
              <a:pPr/>
              <a:t>‹#›</a:t>
            </a:fld>
            <a:r>
              <a:rPr lang="en-GB"/>
              <a:t> ‒ </a:t>
            </a:r>
          </a:p>
        </p:txBody>
      </p:sp>
      <p:sp>
        <p:nvSpPr>
          <p:cNvPr id="17" name="Espace réservé pour une image  3">
            <a:extLst>
              <a:ext uri="{FF2B5EF4-FFF2-40B4-BE49-F238E27FC236}">
                <a16:creationId xmlns:a16="http://schemas.microsoft.com/office/drawing/2014/main" id="{819F08F9-1548-4EA7-B9D8-5A0F8A35175A}"/>
              </a:ext>
            </a:extLst>
          </p:cNvPr>
          <p:cNvSpPr>
            <a:spLocks noGrp="1"/>
          </p:cNvSpPr>
          <p:nvPr>
            <p:ph type="pic" sz="quarter" idx="21" hasCustomPrompt="1"/>
          </p:nvPr>
        </p:nvSpPr>
        <p:spPr>
          <a:xfrm>
            <a:off x="495300" y="1412777"/>
            <a:ext cx="3121480" cy="1615024"/>
          </a:xfrm>
          <a:prstGeom prst="rect">
            <a:avLst/>
          </a:prstGeom>
          <a:solidFill>
            <a:schemeClr val="bg1">
              <a:lumMod val="95000"/>
            </a:schemeClr>
          </a:solidFill>
        </p:spPr>
        <p:txBody>
          <a:bodyPr/>
          <a:lstStyle/>
          <a:p>
            <a:r>
              <a:rPr lang="en-GB"/>
              <a:t> </a:t>
            </a:r>
          </a:p>
        </p:txBody>
      </p:sp>
      <p:sp>
        <p:nvSpPr>
          <p:cNvPr id="18" name="Espace réservé pour une image  3">
            <a:extLst>
              <a:ext uri="{FF2B5EF4-FFF2-40B4-BE49-F238E27FC236}">
                <a16:creationId xmlns:a16="http://schemas.microsoft.com/office/drawing/2014/main" id="{9F9E6627-E8BC-407E-A08B-D5933391D5FE}"/>
              </a:ext>
            </a:extLst>
          </p:cNvPr>
          <p:cNvSpPr>
            <a:spLocks noGrp="1"/>
          </p:cNvSpPr>
          <p:nvPr>
            <p:ph type="pic" sz="quarter" idx="22" hasCustomPrompt="1"/>
          </p:nvPr>
        </p:nvSpPr>
        <p:spPr>
          <a:xfrm>
            <a:off x="4535260" y="1412777"/>
            <a:ext cx="3121480" cy="1615024"/>
          </a:xfrm>
          <a:prstGeom prst="rect">
            <a:avLst/>
          </a:prstGeom>
          <a:solidFill>
            <a:schemeClr val="bg1">
              <a:lumMod val="95000"/>
            </a:schemeClr>
          </a:solidFill>
        </p:spPr>
        <p:txBody>
          <a:bodyPr/>
          <a:lstStyle/>
          <a:p>
            <a:r>
              <a:rPr lang="en-GB"/>
              <a:t> </a:t>
            </a:r>
          </a:p>
        </p:txBody>
      </p:sp>
      <p:sp>
        <p:nvSpPr>
          <p:cNvPr id="19" name="Espace réservé pour une image  3">
            <a:extLst>
              <a:ext uri="{FF2B5EF4-FFF2-40B4-BE49-F238E27FC236}">
                <a16:creationId xmlns:a16="http://schemas.microsoft.com/office/drawing/2014/main" id="{EF1EFA6A-C7CB-40F1-8449-9F22C2AA8081}"/>
              </a:ext>
            </a:extLst>
          </p:cNvPr>
          <p:cNvSpPr>
            <a:spLocks noGrp="1"/>
          </p:cNvSpPr>
          <p:nvPr>
            <p:ph type="pic" sz="quarter" idx="23" hasCustomPrompt="1"/>
          </p:nvPr>
        </p:nvSpPr>
        <p:spPr>
          <a:xfrm>
            <a:off x="8575220" y="1412777"/>
            <a:ext cx="3121480" cy="1615024"/>
          </a:xfrm>
          <a:prstGeom prst="rect">
            <a:avLst/>
          </a:prstGeom>
          <a:solidFill>
            <a:schemeClr val="bg1">
              <a:lumMod val="95000"/>
            </a:schemeClr>
          </a:solidFill>
        </p:spPr>
        <p:txBody>
          <a:bodyPr/>
          <a:lstStyle/>
          <a:p>
            <a:r>
              <a:rPr lang="en-GB"/>
              <a:t> </a:t>
            </a:r>
          </a:p>
        </p:txBody>
      </p:sp>
      <p:sp>
        <p:nvSpPr>
          <p:cNvPr id="3" name="Titre 2">
            <a:extLst>
              <a:ext uri="{FF2B5EF4-FFF2-40B4-BE49-F238E27FC236}">
                <a16:creationId xmlns:a16="http://schemas.microsoft.com/office/drawing/2014/main" id="{2042B6F5-C2DA-453F-A5C3-176EFCAFFFF2}"/>
              </a:ext>
            </a:extLst>
          </p:cNvPr>
          <p:cNvSpPr>
            <a:spLocks noGrp="1"/>
          </p:cNvSpPr>
          <p:nvPr>
            <p:ph type="title" hasCustomPrompt="1"/>
          </p:nvPr>
        </p:nvSpPr>
        <p:spPr/>
        <p:txBody>
          <a:bodyPr/>
          <a:lstStyle>
            <a:lvl1pPr>
              <a:defRPr/>
            </a:lvl1pPr>
          </a:lstStyle>
          <a:p>
            <a:r>
              <a:rPr lang="fr-FR" err="1"/>
              <a:t>Title</a:t>
            </a:r>
            <a:r>
              <a:rPr lang="fr-FR"/>
              <a:t> of the slide</a:t>
            </a:r>
          </a:p>
        </p:txBody>
      </p:sp>
      <p:sp>
        <p:nvSpPr>
          <p:cNvPr id="15" name="Text Placeholder 8">
            <a:extLst>
              <a:ext uri="{FF2B5EF4-FFF2-40B4-BE49-F238E27FC236}">
                <a16:creationId xmlns:a16="http://schemas.microsoft.com/office/drawing/2014/main" id="{C0F578CD-8495-41E9-9EE0-893E378D516A}"/>
              </a:ext>
            </a:extLst>
          </p:cNvPr>
          <p:cNvSpPr>
            <a:spLocks noGrp="1"/>
          </p:cNvSpPr>
          <p:nvPr>
            <p:ph type="body" sz="quarter" idx="24"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14" name="Cadre 13">
            <a:extLst>
              <a:ext uri="{FF2B5EF4-FFF2-40B4-BE49-F238E27FC236}">
                <a16:creationId xmlns:a16="http://schemas.microsoft.com/office/drawing/2014/main" id="{EF680AAE-5E06-4510-A29A-EA1B5C3FC64E}"/>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3035281292"/>
      </p:ext>
    </p:extLst>
  </p:cSld>
  <p:clrMapOvr>
    <a:masterClrMapping/>
  </p:clrMapOvr>
  <p:extLst>
    <p:ext uri="{DCECCB84-F9BA-43D5-87BE-67443E8EF086}">
      <p15:sldGuideLst xmlns:p15="http://schemas.microsoft.com/office/powerpoint/2012/main">
        <p15:guide id="1" pos="247">
          <p15:clr>
            <a:srgbClr val="F26B43"/>
          </p15:clr>
        </p15:guide>
        <p15:guide id="2" pos="7427">
          <p15:clr>
            <a:srgbClr val="F26B43"/>
          </p15:clr>
        </p15:guide>
        <p15:guide id="3" orient="horz" pos="232">
          <p15:clr>
            <a:srgbClr val="F26B43"/>
          </p15:clr>
        </p15:guide>
        <p15:guide id="4" orient="horz" pos="600">
          <p15:clr>
            <a:srgbClr val="F26B43"/>
          </p15:clr>
        </p15:guide>
        <p15:guide id="5" pos="7379">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3 Columns with titles &amp; visuals with dividers">
    <p:spTree>
      <p:nvGrpSpPr>
        <p:cNvPr id="1" name=""/>
        <p:cNvGrpSpPr/>
        <p:nvPr/>
      </p:nvGrpSpPr>
      <p:grpSpPr>
        <a:xfrm>
          <a:off x="0" y="0"/>
          <a:ext cx="0" cy="0"/>
          <a:chOff x="0" y="0"/>
          <a:chExt cx="0" cy="0"/>
        </a:xfrm>
      </p:grpSpPr>
      <p:sp>
        <p:nvSpPr>
          <p:cNvPr id="7" name="Espace réservé du texte 7">
            <a:extLst>
              <a:ext uri="{FF2B5EF4-FFF2-40B4-BE49-F238E27FC236}">
                <a16:creationId xmlns:a16="http://schemas.microsoft.com/office/drawing/2014/main" id="{956F1229-4838-4B2A-8426-04F56D2CA3E0}"/>
              </a:ext>
            </a:extLst>
          </p:cNvPr>
          <p:cNvSpPr>
            <a:spLocks noGrp="1"/>
          </p:cNvSpPr>
          <p:nvPr>
            <p:ph type="body" sz="quarter" idx="13" hasCustomPrompt="1"/>
          </p:nvPr>
        </p:nvSpPr>
        <p:spPr>
          <a:xfrm>
            <a:off x="495300" y="3433390"/>
            <a:ext cx="3121480" cy="341633"/>
          </a:xfrm>
          <a:prstGeom prst="rect">
            <a:avLst/>
          </a:prstGeom>
        </p:spPr>
        <p:txBody>
          <a:bodyPr anchor="b">
            <a:spAutoFit/>
          </a:bodyPr>
          <a:lstStyle>
            <a:lvl1pPr marL="0" indent="0" algn="l">
              <a:buFont typeface="Arial" panose="020B0604020202020204" pitchFamily="34" charset="0"/>
              <a:buNone/>
              <a:defRPr b="1" cap="all" spc="0" baseline="0">
                <a:solidFill>
                  <a:schemeClr val="bg2"/>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8" name="Espace réservé du texte 7">
            <a:extLst>
              <a:ext uri="{FF2B5EF4-FFF2-40B4-BE49-F238E27FC236}">
                <a16:creationId xmlns:a16="http://schemas.microsoft.com/office/drawing/2014/main" id="{B2693C99-AE29-457B-968A-2239A52900BE}"/>
              </a:ext>
            </a:extLst>
          </p:cNvPr>
          <p:cNvSpPr>
            <a:spLocks noGrp="1"/>
          </p:cNvSpPr>
          <p:nvPr>
            <p:ph type="body" sz="quarter" idx="14" hasCustomPrompt="1"/>
          </p:nvPr>
        </p:nvSpPr>
        <p:spPr>
          <a:xfrm>
            <a:off x="4535260" y="3433390"/>
            <a:ext cx="3121480" cy="341632"/>
          </a:xfrm>
          <a:prstGeom prst="rect">
            <a:avLst/>
          </a:prstGeom>
        </p:spPr>
        <p:txBody>
          <a:bodyPr anchor="b">
            <a:spAutoFit/>
          </a:bodyPr>
          <a:lstStyle>
            <a:lvl1pPr marL="0" indent="0" algn="l">
              <a:buFont typeface="Arial" panose="020B0604020202020204" pitchFamily="34" charset="0"/>
              <a:buNone/>
              <a:defRPr b="1" cap="all" spc="0" baseline="0">
                <a:solidFill>
                  <a:schemeClr val="tx2"/>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9" name="Espace réservé du texte 7">
            <a:extLst>
              <a:ext uri="{FF2B5EF4-FFF2-40B4-BE49-F238E27FC236}">
                <a16:creationId xmlns:a16="http://schemas.microsoft.com/office/drawing/2014/main" id="{A01E6CBC-FC7B-426F-9962-4D075E7397D9}"/>
              </a:ext>
            </a:extLst>
          </p:cNvPr>
          <p:cNvSpPr>
            <a:spLocks noGrp="1"/>
          </p:cNvSpPr>
          <p:nvPr>
            <p:ph type="body" sz="quarter" idx="15" hasCustomPrompt="1"/>
          </p:nvPr>
        </p:nvSpPr>
        <p:spPr>
          <a:xfrm>
            <a:off x="8575220" y="3433390"/>
            <a:ext cx="3121480" cy="341632"/>
          </a:xfrm>
          <a:prstGeom prst="rect">
            <a:avLst/>
          </a:prstGeom>
        </p:spPr>
        <p:txBody>
          <a:bodyPr anchor="b">
            <a:spAutoFit/>
          </a:bodyPr>
          <a:lstStyle>
            <a:lvl1pPr marL="0" indent="0" algn="l">
              <a:buFont typeface="Arial" panose="020B0604020202020204" pitchFamily="34" charset="0"/>
              <a:buNone/>
              <a:defRPr b="1" cap="all" spc="0" baseline="0">
                <a:solidFill>
                  <a:schemeClr val="accent4"/>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0" name="Espace réservé du texte 7">
            <a:extLst>
              <a:ext uri="{FF2B5EF4-FFF2-40B4-BE49-F238E27FC236}">
                <a16:creationId xmlns:a16="http://schemas.microsoft.com/office/drawing/2014/main" id="{D3B07922-F4EA-412B-8928-CBD31E51C22E}"/>
              </a:ext>
            </a:extLst>
          </p:cNvPr>
          <p:cNvSpPr>
            <a:spLocks noGrp="1"/>
          </p:cNvSpPr>
          <p:nvPr>
            <p:ph type="body" sz="quarter" idx="16" hasCustomPrompt="1"/>
          </p:nvPr>
        </p:nvSpPr>
        <p:spPr>
          <a:xfrm>
            <a:off x="495300" y="3924193"/>
            <a:ext cx="3121480" cy="338554"/>
          </a:xfrm>
          <a:prstGeom prst="rect">
            <a:avLst/>
          </a:prstGeo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1" name="Espace réservé du texte 7">
            <a:extLst>
              <a:ext uri="{FF2B5EF4-FFF2-40B4-BE49-F238E27FC236}">
                <a16:creationId xmlns:a16="http://schemas.microsoft.com/office/drawing/2014/main" id="{07C2FCBD-4D77-4221-8FE3-9ACE14F86631}"/>
              </a:ext>
            </a:extLst>
          </p:cNvPr>
          <p:cNvSpPr>
            <a:spLocks noGrp="1"/>
          </p:cNvSpPr>
          <p:nvPr>
            <p:ph type="body" sz="quarter" idx="17" hasCustomPrompt="1"/>
          </p:nvPr>
        </p:nvSpPr>
        <p:spPr>
          <a:xfrm>
            <a:off x="4535260" y="3924193"/>
            <a:ext cx="3121480" cy="338554"/>
          </a:xfrm>
          <a:prstGeom prst="rect">
            <a:avLst/>
          </a:prstGeo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2" name="Espace réservé du texte 7">
            <a:extLst>
              <a:ext uri="{FF2B5EF4-FFF2-40B4-BE49-F238E27FC236}">
                <a16:creationId xmlns:a16="http://schemas.microsoft.com/office/drawing/2014/main" id="{D706B066-FD11-478C-89AC-C849AC0D6F15}"/>
              </a:ext>
            </a:extLst>
          </p:cNvPr>
          <p:cNvSpPr>
            <a:spLocks noGrp="1"/>
          </p:cNvSpPr>
          <p:nvPr>
            <p:ph type="body" sz="quarter" idx="18" hasCustomPrompt="1"/>
          </p:nvPr>
        </p:nvSpPr>
        <p:spPr>
          <a:xfrm>
            <a:off x="8575220" y="3924193"/>
            <a:ext cx="3121480" cy="338554"/>
          </a:xfrm>
          <a:prstGeom prst="rect">
            <a:avLst/>
          </a:prstGeo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2" name="Espace réservé du numéro de diapositive 1">
            <a:extLst>
              <a:ext uri="{FF2B5EF4-FFF2-40B4-BE49-F238E27FC236}">
                <a16:creationId xmlns:a16="http://schemas.microsoft.com/office/drawing/2014/main" id="{5E5C377F-165D-4F92-8DD6-B7B690C55D8F}"/>
              </a:ext>
            </a:extLst>
          </p:cNvPr>
          <p:cNvSpPr>
            <a:spLocks noGrp="1"/>
          </p:cNvSpPr>
          <p:nvPr>
            <p:ph type="sldNum" sz="quarter" idx="20"/>
          </p:nvPr>
        </p:nvSpPr>
        <p:spPr/>
        <p:txBody>
          <a:bodyPr/>
          <a:lstStyle/>
          <a:p>
            <a:fld id="{D61AABEC-672F-4B68-B914-690DA978312C}" type="slidenum">
              <a:rPr lang="en-GB" smtClean="0"/>
              <a:pPr/>
              <a:t>‹#›</a:t>
            </a:fld>
            <a:r>
              <a:rPr lang="en-GB"/>
              <a:t> ‒ </a:t>
            </a:r>
          </a:p>
        </p:txBody>
      </p:sp>
      <p:sp>
        <p:nvSpPr>
          <p:cNvPr id="17" name="Espace réservé pour une image  3">
            <a:extLst>
              <a:ext uri="{FF2B5EF4-FFF2-40B4-BE49-F238E27FC236}">
                <a16:creationId xmlns:a16="http://schemas.microsoft.com/office/drawing/2014/main" id="{819F08F9-1548-4EA7-B9D8-5A0F8A35175A}"/>
              </a:ext>
            </a:extLst>
          </p:cNvPr>
          <p:cNvSpPr>
            <a:spLocks noGrp="1"/>
          </p:cNvSpPr>
          <p:nvPr>
            <p:ph type="pic" sz="quarter" idx="21" hasCustomPrompt="1"/>
          </p:nvPr>
        </p:nvSpPr>
        <p:spPr>
          <a:xfrm>
            <a:off x="495300" y="1412777"/>
            <a:ext cx="3121480" cy="1615024"/>
          </a:xfrm>
          <a:prstGeom prst="rect">
            <a:avLst/>
          </a:prstGeom>
          <a:solidFill>
            <a:schemeClr val="bg1">
              <a:lumMod val="95000"/>
            </a:schemeClr>
          </a:solidFill>
        </p:spPr>
        <p:txBody>
          <a:bodyPr/>
          <a:lstStyle/>
          <a:p>
            <a:r>
              <a:rPr lang="en-GB"/>
              <a:t> </a:t>
            </a:r>
          </a:p>
        </p:txBody>
      </p:sp>
      <p:sp>
        <p:nvSpPr>
          <p:cNvPr id="18" name="Espace réservé pour une image  3">
            <a:extLst>
              <a:ext uri="{FF2B5EF4-FFF2-40B4-BE49-F238E27FC236}">
                <a16:creationId xmlns:a16="http://schemas.microsoft.com/office/drawing/2014/main" id="{9F9E6627-E8BC-407E-A08B-D5933391D5FE}"/>
              </a:ext>
            </a:extLst>
          </p:cNvPr>
          <p:cNvSpPr>
            <a:spLocks noGrp="1"/>
          </p:cNvSpPr>
          <p:nvPr>
            <p:ph type="pic" sz="quarter" idx="22" hasCustomPrompt="1"/>
          </p:nvPr>
        </p:nvSpPr>
        <p:spPr>
          <a:xfrm>
            <a:off x="4535260" y="1412777"/>
            <a:ext cx="3121480" cy="1615024"/>
          </a:xfrm>
          <a:prstGeom prst="rect">
            <a:avLst/>
          </a:prstGeom>
          <a:solidFill>
            <a:schemeClr val="bg1">
              <a:lumMod val="95000"/>
            </a:schemeClr>
          </a:solidFill>
        </p:spPr>
        <p:txBody>
          <a:bodyPr/>
          <a:lstStyle/>
          <a:p>
            <a:r>
              <a:rPr lang="en-GB"/>
              <a:t> </a:t>
            </a:r>
          </a:p>
        </p:txBody>
      </p:sp>
      <p:sp>
        <p:nvSpPr>
          <p:cNvPr id="19" name="Espace réservé pour une image  3">
            <a:extLst>
              <a:ext uri="{FF2B5EF4-FFF2-40B4-BE49-F238E27FC236}">
                <a16:creationId xmlns:a16="http://schemas.microsoft.com/office/drawing/2014/main" id="{EF1EFA6A-C7CB-40F1-8449-9F22C2AA8081}"/>
              </a:ext>
            </a:extLst>
          </p:cNvPr>
          <p:cNvSpPr>
            <a:spLocks noGrp="1"/>
          </p:cNvSpPr>
          <p:nvPr>
            <p:ph type="pic" sz="quarter" idx="23" hasCustomPrompt="1"/>
          </p:nvPr>
        </p:nvSpPr>
        <p:spPr>
          <a:xfrm>
            <a:off x="8575220" y="1412777"/>
            <a:ext cx="3121480" cy="1615024"/>
          </a:xfrm>
          <a:prstGeom prst="rect">
            <a:avLst/>
          </a:prstGeom>
          <a:solidFill>
            <a:schemeClr val="bg1">
              <a:lumMod val="95000"/>
            </a:schemeClr>
          </a:solidFill>
        </p:spPr>
        <p:txBody>
          <a:bodyPr/>
          <a:lstStyle/>
          <a:p>
            <a:r>
              <a:rPr lang="en-GB"/>
              <a:t> </a:t>
            </a:r>
          </a:p>
        </p:txBody>
      </p:sp>
      <p:sp>
        <p:nvSpPr>
          <p:cNvPr id="3" name="Titre 2">
            <a:extLst>
              <a:ext uri="{FF2B5EF4-FFF2-40B4-BE49-F238E27FC236}">
                <a16:creationId xmlns:a16="http://schemas.microsoft.com/office/drawing/2014/main" id="{2042B6F5-C2DA-453F-A5C3-176EFCAFFFF2}"/>
              </a:ext>
            </a:extLst>
          </p:cNvPr>
          <p:cNvSpPr>
            <a:spLocks noGrp="1"/>
          </p:cNvSpPr>
          <p:nvPr>
            <p:ph type="title" hasCustomPrompt="1"/>
          </p:nvPr>
        </p:nvSpPr>
        <p:spPr/>
        <p:txBody>
          <a:bodyPr/>
          <a:lstStyle>
            <a:lvl1pPr>
              <a:defRPr/>
            </a:lvl1pPr>
          </a:lstStyle>
          <a:p>
            <a:r>
              <a:rPr lang="fr-FR" err="1"/>
              <a:t>Title</a:t>
            </a:r>
            <a:r>
              <a:rPr lang="fr-FR"/>
              <a:t> of the slide</a:t>
            </a:r>
          </a:p>
        </p:txBody>
      </p:sp>
      <p:sp>
        <p:nvSpPr>
          <p:cNvPr id="15" name="Text Placeholder 8">
            <a:extLst>
              <a:ext uri="{FF2B5EF4-FFF2-40B4-BE49-F238E27FC236}">
                <a16:creationId xmlns:a16="http://schemas.microsoft.com/office/drawing/2014/main" id="{C0F578CD-8495-41E9-9EE0-893E378D516A}"/>
              </a:ext>
            </a:extLst>
          </p:cNvPr>
          <p:cNvSpPr>
            <a:spLocks noGrp="1"/>
          </p:cNvSpPr>
          <p:nvPr>
            <p:ph type="body" sz="quarter" idx="24"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cxnSp>
        <p:nvCxnSpPr>
          <p:cNvPr id="14" name="Straight Connector 35">
            <a:extLst>
              <a:ext uri="{FF2B5EF4-FFF2-40B4-BE49-F238E27FC236}">
                <a16:creationId xmlns:a16="http://schemas.microsoft.com/office/drawing/2014/main" id="{46EDFA8F-1089-4EDE-804F-C8EEA747D94B}"/>
              </a:ext>
            </a:extLst>
          </p:cNvPr>
          <p:cNvCxnSpPr>
            <a:cxnSpLocks/>
          </p:cNvCxnSpPr>
          <p:nvPr userDrawn="1"/>
        </p:nvCxnSpPr>
        <p:spPr>
          <a:xfrm flipV="1">
            <a:off x="4076020"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6" name="Straight Connector 35">
            <a:extLst>
              <a:ext uri="{FF2B5EF4-FFF2-40B4-BE49-F238E27FC236}">
                <a16:creationId xmlns:a16="http://schemas.microsoft.com/office/drawing/2014/main" id="{E1FE6121-B033-48ED-8125-9D7B1EB9D180}"/>
              </a:ext>
            </a:extLst>
          </p:cNvPr>
          <p:cNvCxnSpPr>
            <a:cxnSpLocks/>
          </p:cNvCxnSpPr>
          <p:nvPr userDrawn="1"/>
        </p:nvCxnSpPr>
        <p:spPr>
          <a:xfrm flipV="1">
            <a:off x="8115980"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20" name="Cadre 19">
            <a:extLst>
              <a:ext uri="{FF2B5EF4-FFF2-40B4-BE49-F238E27FC236}">
                <a16:creationId xmlns:a16="http://schemas.microsoft.com/office/drawing/2014/main" id="{AFA2E4AD-7204-43D7-8512-89DC1D3D2211}"/>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1889923953"/>
      </p:ext>
    </p:extLst>
  </p:cSld>
  <p:clrMapOvr>
    <a:masterClrMapping/>
  </p:clrMapOvr>
  <p:extLst>
    <p:ext uri="{DCECCB84-F9BA-43D5-87BE-67443E8EF086}">
      <p15:sldGuideLst xmlns:p15="http://schemas.microsoft.com/office/powerpoint/2012/main">
        <p15:guide id="1" pos="247">
          <p15:clr>
            <a:srgbClr val="F26B43"/>
          </p15:clr>
        </p15:guide>
        <p15:guide id="2" pos="7427">
          <p15:clr>
            <a:srgbClr val="F26B43"/>
          </p15:clr>
        </p15:guide>
        <p15:guide id="3" orient="horz" pos="232">
          <p15:clr>
            <a:srgbClr val="F26B43"/>
          </p15:clr>
        </p15:guide>
        <p15:guide id="4" orient="horz" pos="600">
          <p15:clr>
            <a:srgbClr val="F26B43"/>
          </p15:clr>
        </p15:guide>
        <p15:guide id="5" pos="7379">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3 Columns with titles &amp; visuals [V2] with dividers">
    <p:spTree>
      <p:nvGrpSpPr>
        <p:cNvPr id="1" name=""/>
        <p:cNvGrpSpPr/>
        <p:nvPr/>
      </p:nvGrpSpPr>
      <p:grpSpPr>
        <a:xfrm>
          <a:off x="0" y="0"/>
          <a:ext cx="0" cy="0"/>
          <a:chOff x="0" y="0"/>
          <a:chExt cx="0" cy="0"/>
        </a:xfrm>
      </p:grpSpPr>
      <p:sp>
        <p:nvSpPr>
          <p:cNvPr id="7" name="Espace réservé du texte 7">
            <a:extLst>
              <a:ext uri="{FF2B5EF4-FFF2-40B4-BE49-F238E27FC236}">
                <a16:creationId xmlns:a16="http://schemas.microsoft.com/office/drawing/2014/main" id="{956F1229-4838-4B2A-8426-04F56D2CA3E0}"/>
              </a:ext>
            </a:extLst>
          </p:cNvPr>
          <p:cNvSpPr>
            <a:spLocks noGrp="1"/>
          </p:cNvSpPr>
          <p:nvPr>
            <p:ph type="body" sz="quarter" idx="13" hasCustomPrompt="1"/>
          </p:nvPr>
        </p:nvSpPr>
        <p:spPr>
          <a:xfrm>
            <a:off x="495300" y="3433390"/>
            <a:ext cx="3121480" cy="341633"/>
          </a:xfrm>
          <a:prstGeom prst="rect">
            <a:avLst/>
          </a:prstGeom>
        </p:spPr>
        <p:txBody>
          <a:bodyPr anchor="b">
            <a:spAutoFit/>
          </a:bodyPr>
          <a:lstStyle>
            <a:lvl1pPr marL="0" indent="0" algn="l">
              <a:buFont typeface="Arial" panose="020B0604020202020204" pitchFamily="34" charset="0"/>
              <a:buNone/>
              <a:defRPr b="1" cap="all" spc="0" baseline="0">
                <a:solidFill>
                  <a:schemeClr val="bg2"/>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8" name="Espace réservé du texte 7">
            <a:extLst>
              <a:ext uri="{FF2B5EF4-FFF2-40B4-BE49-F238E27FC236}">
                <a16:creationId xmlns:a16="http://schemas.microsoft.com/office/drawing/2014/main" id="{B2693C99-AE29-457B-968A-2239A52900BE}"/>
              </a:ext>
            </a:extLst>
          </p:cNvPr>
          <p:cNvSpPr>
            <a:spLocks noGrp="1"/>
          </p:cNvSpPr>
          <p:nvPr>
            <p:ph type="body" sz="quarter" idx="14" hasCustomPrompt="1"/>
          </p:nvPr>
        </p:nvSpPr>
        <p:spPr>
          <a:xfrm>
            <a:off x="4535260" y="3433390"/>
            <a:ext cx="3121480" cy="341632"/>
          </a:xfrm>
          <a:prstGeom prst="rect">
            <a:avLst/>
          </a:prstGeom>
        </p:spPr>
        <p:txBody>
          <a:bodyPr anchor="b">
            <a:spAutoFit/>
          </a:bodyPr>
          <a:lstStyle>
            <a:lvl1pPr marL="0" indent="0" algn="l">
              <a:buFont typeface="Arial" panose="020B0604020202020204" pitchFamily="34" charset="0"/>
              <a:buNone/>
              <a:defRPr b="1" cap="all" spc="0" baseline="0">
                <a:solidFill>
                  <a:schemeClr val="tx2"/>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9" name="Espace réservé du texte 7">
            <a:extLst>
              <a:ext uri="{FF2B5EF4-FFF2-40B4-BE49-F238E27FC236}">
                <a16:creationId xmlns:a16="http://schemas.microsoft.com/office/drawing/2014/main" id="{A01E6CBC-FC7B-426F-9962-4D075E7397D9}"/>
              </a:ext>
            </a:extLst>
          </p:cNvPr>
          <p:cNvSpPr>
            <a:spLocks noGrp="1"/>
          </p:cNvSpPr>
          <p:nvPr>
            <p:ph type="body" sz="quarter" idx="15" hasCustomPrompt="1"/>
          </p:nvPr>
        </p:nvSpPr>
        <p:spPr>
          <a:xfrm>
            <a:off x="8575220" y="3433390"/>
            <a:ext cx="3121480" cy="341632"/>
          </a:xfrm>
          <a:prstGeom prst="rect">
            <a:avLst/>
          </a:prstGeom>
        </p:spPr>
        <p:txBody>
          <a:bodyPr anchor="b">
            <a:spAutoFit/>
          </a:bodyPr>
          <a:lstStyle>
            <a:lvl1pPr marL="0" indent="0" algn="l">
              <a:buFont typeface="Arial" panose="020B0604020202020204" pitchFamily="34" charset="0"/>
              <a:buNone/>
              <a:defRPr b="1" cap="all" spc="0" baseline="0">
                <a:solidFill>
                  <a:schemeClr val="accent3"/>
                </a:solidFill>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0" name="Espace réservé du texte 7">
            <a:extLst>
              <a:ext uri="{FF2B5EF4-FFF2-40B4-BE49-F238E27FC236}">
                <a16:creationId xmlns:a16="http://schemas.microsoft.com/office/drawing/2014/main" id="{D3B07922-F4EA-412B-8928-CBD31E51C22E}"/>
              </a:ext>
            </a:extLst>
          </p:cNvPr>
          <p:cNvSpPr>
            <a:spLocks noGrp="1"/>
          </p:cNvSpPr>
          <p:nvPr>
            <p:ph type="body" sz="quarter" idx="16" hasCustomPrompt="1"/>
          </p:nvPr>
        </p:nvSpPr>
        <p:spPr>
          <a:xfrm>
            <a:off x="495300" y="3924193"/>
            <a:ext cx="3121480" cy="338554"/>
          </a:xfrm>
          <a:prstGeom prst="rect">
            <a:avLst/>
          </a:prstGeo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1" name="Espace réservé du texte 7">
            <a:extLst>
              <a:ext uri="{FF2B5EF4-FFF2-40B4-BE49-F238E27FC236}">
                <a16:creationId xmlns:a16="http://schemas.microsoft.com/office/drawing/2014/main" id="{07C2FCBD-4D77-4221-8FE3-9ACE14F86631}"/>
              </a:ext>
            </a:extLst>
          </p:cNvPr>
          <p:cNvSpPr>
            <a:spLocks noGrp="1"/>
          </p:cNvSpPr>
          <p:nvPr>
            <p:ph type="body" sz="quarter" idx="17" hasCustomPrompt="1"/>
          </p:nvPr>
        </p:nvSpPr>
        <p:spPr>
          <a:xfrm>
            <a:off x="4535260" y="3924193"/>
            <a:ext cx="3121480" cy="338554"/>
          </a:xfrm>
          <a:prstGeom prst="rect">
            <a:avLst/>
          </a:prstGeo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12" name="Espace réservé du texte 7">
            <a:extLst>
              <a:ext uri="{FF2B5EF4-FFF2-40B4-BE49-F238E27FC236}">
                <a16:creationId xmlns:a16="http://schemas.microsoft.com/office/drawing/2014/main" id="{D706B066-FD11-478C-89AC-C849AC0D6F15}"/>
              </a:ext>
            </a:extLst>
          </p:cNvPr>
          <p:cNvSpPr>
            <a:spLocks noGrp="1"/>
          </p:cNvSpPr>
          <p:nvPr>
            <p:ph type="body" sz="quarter" idx="18" hasCustomPrompt="1"/>
          </p:nvPr>
        </p:nvSpPr>
        <p:spPr>
          <a:xfrm>
            <a:off x="8575220" y="3924193"/>
            <a:ext cx="3121480" cy="338554"/>
          </a:xfrm>
          <a:prstGeom prst="rect">
            <a:avLst/>
          </a:prstGeom>
        </p:spPr>
        <p:txBody>
          <a:bodyPr anchor="t">
            <a:spAutoFit/>
          </a:bodyPr>
          <a:lstStyle>
            <a:lvl1pPr marL="0" indent="0" algn="l">
              <a:lnSpc>
                <a:spcPct val="100000"/>
              </a:lnSpc>
              <a:spcBef>
                <a:spcPts val="300"/>
              </a:spcBef>
              <a:buFont typeface="Arial" panose="020B0604020202020204" pitchFamily="34" charset="0"/>
              <a:buNone/>
              <a:defRPr sz="1600" b="0" cap="none" spc="0" baseline="0">
                <a:latin typeface="+mn-lt"/>
              </a:defRPr>
            </a:lvl1pPr>
            <a:lvl2pPr marL="133350" indent="0" algn="ctr">
              <a:buNone/>
              <a:defRPr/>
            </a:lvl2pPr>
            <a:lvl3pPr marL="542925" indent="0" algn="ctr">
              <a:buNone/>
              <a:defRPr/>
            </a:lvl3pPr>
            <a:lvl4pPr marL="758825" indent="0" algn="ctr">
              <a:buNone/>
              <a:defRPr/>
            </a:lvl4pPr>
            <a:lvl5pPr marL="1033463" indent="0" algn="ctr">
              <a:buNone/>
              <a:defRPr/>
            </a:lvl5pPr>
          </a:lstStyle>
          <a:p>
            <a:pPr lvl="0"/>
            <a:r>
              <a:rPr lang="en-GB"/>
              <a:t>Your text here</a:t>
            </a:r>
          </a:p>
        </p:txBody>
      </p:sp>
      <p:sp>
        <p:nvSpPr>
          <p:cNvPr id="2" name="Espace réservé du numéro de diapositive 1">
            <a:extLst>
              <a:ext uri="{FF2B5EF4-FFF2-40B4-BE49-F238E27FC236}">
                <a16:creationId xmlns:a16="http://schemas.microsoft.com/office/drawing/2014/main" id="{5E5C377F-165D-4F92-8DD6-B7B690C55D8F}"/>
              </a:ext>
            </a:extLst>
          </p:cNvPr>
          <p:cNvSpPr>
            <a:spLocks noGrp="1"/>
          </p:cNvSpPr>
          <p:nvPr>
            <p:ph type="sldNum" sz="quarter" idx="20"/>
          </p:nvPr>
        </p:nvSpPr>
        <p:spPr/>
        <p:txBody>
          <a:bodyPr/>
          <a:lstStyle/>
          <a:p>
            <a:fld id="{D61AABEC-672F-4B68-B914-690DA978312C}" type="slidenum">
              <a:rPr lang="en-GB" smtClean="0"/>
              <a:pPr/>
              <a:t>‹#›</a:t>
            </a:fld>
            <a:r>
              <a:rPr lang="en-GB"/>
              <a:t> ‒ </a:t>
            </a:r>
          </a:p>
        </p:txBody>
      </p:sp>
      <p:sp>
        <p:nvSpPr>
          <p:cNvPr id="17" name="Espace réservé pour une image  3">
            <a:extLst>
              <a:ext uri="{FF2B5EF4-FFF2-40B4-BE49-F238E27FC236}">
                <a16:creationId xmlns:a16="http://schemas.microsoft.com/office/drawing/2014/main" id="{819F08F9-1548-4EA7-B9D8-5A0F8A35175A}"/>
              </a:ext>
            </a:extLst>
          </p:cNvPr>
          <p:cNvSpPr>
            <a:spLocks noGrp="1"/>
          </p:cNvSpPr>
          <p:nvPr>
            <p:ph type="pic" sz="quarter" idx="21" hasCustomPrompt="1"/>
          </p:nvPr>
        </p:nvSpPr>
        <p:spPr>
          <a:xfrm>
            <a:off x="495300" y="1412777"/>
            <a:ext cx="3121480" cy="1615024"/>
          </a:xfrm>
          <a:prstGeom prst="rect">
            <a:avLst/>
          </a:prstGeom>
          <a:solidFill>
            <a:schemeClr val="bg1">
              <a:lumMod val="95000"/>
            </a:schemeClr>
          </a:solidFill>
        </p:spPr>
        <p:txBody>
          <a:bodyPr/>
          <a:lstStyle/>
          <a:p>
            <a:r>
              <a:rPr lang="en-GB"/>
              <a:t> </a:t>
            </a:r>
          </a:p>
        </p:txBody>
      </p:sp>
      <p:sp>
        <p:nvSpPr>
          <p:cNvPr id="18" name="Espace réservé pour une image  3">
            <a:extLst>
              <a:ext uri="{FF2B5EF4-FFF2-40B4-BE49-F238E27FC236}">
                <a16:creationId xmlns:a16="http://schemas.microsoft.com/office/drawing/2014/main" id="{9F9E6627-E8BC-407E-A08B-D5933391D5FE}"/>
              </a:ext>
            </a:extLst>
          </p:cNvPr>
          <p:cNvSpPr>
            <a:spLocks noGrp="1"/>
          </p:cNvSpPr>
          <p:nvPr>
            <p:ph type="pic" sz="quarter" idx="22" hasCustomPrompt="1"/>
          </p:nvPr>
        </p:nvSpPr>
        <p:spPr>
          <a:xfrm>
            <a:off x="4535260" y="1412777"/>
            <a:ext cx="3121480" cy="1615024"/>
          </a:xfrm>
          <a:prstGeom prst="rect">
            <a:avLst/>
          </a:prstGeom>
          <a:solidFill>
            <a:schemeClr val="bg1">
              <a:lumMod val="95000"/>
            </a:schemeClr>
          </a:solidFill>
        </p:spPr>
        <p:txBody>
          <a:bodyPr/>
          <a:lstStyle/>
          <a:p>
            <a:r>
              <a:rPr lang="en-GB"/>
              <a:t> </a:t>
            </a:r>
          </a:p>
        </p:txBody>
      </p:sp>
      <p:sp>
        <p:nvSpPr>
          <p:cNvPr id="19" name="Espace réservé pour une image  3">
            <a:extLst>
              <a:ext uri="{FF2B5EF4-FFF2-40B4-BE49-F238E27FC236}">
                <a16:creationId xmlns:a16="http://schemas.microsoft.com/office/drawing/2014/main" id="{EF1EFA6A-C7CB-40F1-8449-9F22C2AA8081}"/>
              </a:ext>
            </a:extLst>
          </p:cNvPr>
          <p:cNvSpPr>
            <a:spLocks noGrp="1"/>
          </p:cNvSpPr>
          <p:nvPr>
            <p:ph type="pic" sz="quarter" idx="23" hasCustomPrompt="1"/>
          </p:nvPr>
        </p:nvSpPr>
        <p:spPr>
          <a:xfrm>
            <a:off x="8575220" y="1412777"/>
            <a:ext cx="3121480" cy="1615024"/>
          </a:xfrm>
          <a:prstGeom prst="rect">
            <a:avLst/>
          </a:prstGeom>
          <a:solidFill>
            <a:schemeClr val="bg1">
              <a:lumMod val="95000"/>
            </a:schemeClr>
          </a:solidFill>
        </p:spPr>
        <p:txBody>
          <a:bodyPr/>
          <a:lstStyle/>
          <a:p>
            <a:r>
              <a:rPr lang="en-GB"/>
              <a:t> </a:t>
            </a:r>
          </a:p>
        </p:txBody>
      </p:sp>
      <p:sp>
        <p:nvSpPr>
          <p:cNvPr id="3" name="Titre 2">
            <a:extLst>
              <a:ext uri="{FF2B5EF4-FFF2-40B4-BE49-F238E27FC236}">
                <a16:creationId xmlns:a16="http://schemas.microsoft.com/office/drawing/2014/main" id="{2042B6F5-C2DA-453F-A5C3-176EFCAFFFF2}"/>
              </a:ext>
            </a:extLst>
          </p:cNvPr>
          <p:cNvSpPr>
            <a:spLocks noGrp="1"/>
          </p:cNvSpPr>
          <p:nvPr>
            <p:ph type="title" hasCustomPrompt="1"/>
          </p:nvPr>
        </p:nvSpPr>
        <p:spPr/>
        <p:txBody>
          <a:bodyPr/>
          <a:lstStyle>
            <a:lvl1pPr>
              <a:defRPr/>
            </a:lvl1pPr>
          </a:lstStyle>
          <a:p>
            <a:r>
              <a:rPr lang="fr-FR" err="1"/>
              <a:t>Title</a:t>
            </a:r>
            <a:r>
              <a:rPr lang="fr-FR"/>
              <a:t> of the slide</a:t>
            </a:r>
          </a:p>
        </p:txBody>
      </p:sp>
      <p:sp>
        <p:nvSpPr>
          <p:cNvPr id="15" name="Text Placeholder 8">
            <a:extLst>
              <a:ext uri="{FF2B5EF4-FFF2-40B4-BE49-F238E27FC236}">
                <a16:creationId xmlns:a16="http://schemas.microsoft.com/office/drawing/2014/main" id="{C0F578CD-8495-41E9-9EE0-893E378D516A}"/>
              </a:ext>
            </a:extLst>
          </p:cNvPr>
          <p:cNvSpPr>
            <a:spLocks noGrp="1"/>
          </p:cNvSpPr>
          <p:nvPr>
            <p:ph type="body" sz="quarter" idx="24"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cxnSp>
        <p:nvCxnSpPr>
          <p:cNvPr id="14" name="Straight Connector 35">
            <a:extLst>
              <a:ext uri="{FF2B5EF4-FFF2-40B4-BE49-F238E27FC236}">
                <a16:creationId xmlns:a16="http://schemas.microsoft.com/office/drawing/2014/main" id="{07307D6C-CFED-478A-8521-38542B995C3C}"/>
              </a:ext>
            </a:extLst>
          </p:cNvPr>
          <p:cNvCxnSpPr>
            <a:cxnSpLocks/>
          </p:cNvCxnSpPr>
          <p:nvPr userDrawn="1"/>
        </p:nvCxnSpPr>
        <p:spPr>
          <a:xfrm flipV="1">
            <a:off x="4076020"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6" name="Straight Connector 35">
            <a:extLst>
              <a:ext uri="{FF2B5EF4-FFF2-40B4-BE49-F238E27FC236}">
                <a16:creationId xmlns:a16="http://schemas.microsoft.com/office/drawing/2014/main" id="{38E10114-9C0F-4DDB-BF6F-27B6517277F2}"/>
              </a:ext>
            </a:extLst>
          </p:cNvPr>
          <p:cNvCxnSpPr>
            <a:cxnSpLocks/>
          </p:cNvCxnSpPr>
          <p:nvPr userDrawn="1"/>
        </p:nvCxnSpPr>
        <p:spPr>
          <a:xfrm flipV="1">
            <a:off x="8115980" y="1808820"/>
            <a:ext cx="0" cy="3868080"/>
          </a:xfrm>
          <a:prstGeom prst="line">
            <a:avLst/>
          </a:prstGeom>
          <a:ln w="12700">
            <a:gradFill>
              <a:gsLst>
                <a:gs pos="0">
                  <a:schemeClr val="tx2">
                    <a:alpha val="0"/>
                  </a:schemeClr>
                </a:gs>
                <a:gs pos="55000">
                  <a:schemeClr val="tx2"/>
                </a:gs>
                <a:gs pos="100000">
                  <a:schemeClr val="tx2">
                    <a:alpha val="0"/>
                  </a:schemeClr>
                </a:gs>
              </a:gsLst>
              <a:lin ang="5400000" scaled="1"/>
            </a:gradFill>
          </a:ln>
        </p:spPr>
        <p:style>
          <a:lnRef idx="1">
            <a:schemeClr val="accent1"/>
          </a:lnRef>
          <a:fillRef idx="0">
            <a:schemeClr val="accent1"/>
          </a:fillRef>
          <a:effectRef idx="0">
            <a:schemeClr val="accent1"/>
          </a:effectRef>
          <a:fontRef idx="minor">
            <a:schemeClr val="tx1"/>
          </a:fontRef>
        </p:style>
      </p:cxnSp>
      <p:sp>
        <p:nvSpPr>
          <p:cNvPr id="20" name="Cadre 19">
            <a:extLst>
              <a:ext uri="{FF2B5EF4-FFF2-40B4-BE49-F238E27FC236}">
                <a16:creationId xmlns:a16="http://schemas.microsoft.com/office/drawing/2014/main" id="{7CB89C1B-B469-4BD0-A927-DBD9FD988B49}"/>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3858590882"/>
      </p:ext>
    </p:extLst>
  </p:cSld>
  <p:clrMapOvr>
    <a:masterClrMapping/>
  </p:clrMapOvr>
  <p:extLst>
    <p:ext uri="{DCECCB84-F9BA-43D5-87BE-67443E8EF086}">
      <p15:sldGuideLst xmlns:p15="http://schemas.microsoft.com/office/powerpoint/2012/main">
        <p15:guide id="1" pos="247">
          <p15:clr>
            <a:srgbClr val="F26B43"/>
          </p15:clr>
        </p15:guide>
        <p15:guide id="2" pos="7427">
          <p15:clr>
            <a:srgbClr val="F26B43"/>
          </p15:clr>
        </p15:guide>
        <p15:guide id="3" orient="horz" pos="232">
          <p15:clr>
            <a:srgbClr val="F26B43"/>
          </p15:clr>
        </p15:guide>
        <p15:guide id="4" orient="horz" pos="600">
          <p15:clr>
            <a:srgbClr val="F26B43"/>
          </p15:clr>
        </p15:guide>
        <p15:guide id="5" pos="7379">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3 Visuals">
    <p:bg>
      <p:bgPr>
        <a:solidFill>
          <a:schemeClr val="accent1"/>
        </a:solidFill>
        <a:effectLst/>
      </p:bgPr>
    </p:bg>
    <p:spTree>
      <p:nvGrpSpPr>
        <p:cNvPr id="1" name=""/>
        <p:cNvGrpSpPr/>
        <p:nvPr/>
      </p:nvGrpSpPr>
      <p:grpSpPr>
        <a:xfrm>
          <a:off x="0" y="0"/>
          <a:ext cx="0" cy="0"/>
          <a:chOff x="0" y="0"/>
          <a:chExt cx="0" cy="0"/>
        </a:xfrm>
      </p:grpSpPr>
      <p:sp>
        <p:nvSpPr>
          <p:cNvPr id="27" name="Espace réservé pour une image  3">
            <a:extLst>
              <a:ext uri="{FF2B5EF4-FFF2-40B4-BE49-F238E27FC236}">
                <a16:creationId xmlns:a16="http://schemas.microsoft.com/office/drawing/2014/main" id="{DEEBD65F-9282-4B5F-A1DF-2D1CD3CF8043}"/>
              </a:ext>
            </a:extLst>
          </p:cNvPr>
          <p:cNvSpPr>
            <a:spLocks noGrp="1"/>
          </p:cNvSpPr>
          <p:nvPr>
            <p:ph type="pic" sz="quarter" idx="21" hasCustomPrompt="1"/>
          </p:nvPr>
        </p:nvSpPr>
        <p:spPr>
          <a:xfrm>
            <a:off x="495300" y="2060848"/>
            <a:ext cx="3121480" cy="2736304"/>
          </a:xfrm>
          <a:prstGeom prst="rect">
            <a:avLst/>
          </a:prstGeom>
          <a:solidFill>
            <a:schemeClr val="bg1">
              <a:lumMod val="95000"/>
            </a:schemeClr>
          </a:solidFill>
        </p:spPr>
        <p:txBody>
          <a:bodyPr/>
          <a:lstStyle/>
          <a:p>
            <a:r>
              <a:rPr lang="en-GB"/>
              <a:t> </a:t>
            </a:r>
          </a:p>
        </p:txBody>
      </p:sp>
      <p:sp>
        <p:nvSpPr>
          <p:cNvPr id="28" name="Espace réservé pour une image  3">
            <a:extLst>
              <a:ext uri="{FF2B5EF4-FFF2-40B4-BE49-F238E27FC236}">
                <a16:creationId xmlns:a16="http://schemas.microsoft.com/office/drawing/2014/main" id="{92DC38E2-6433-425A-AC4B-48625A6E8808}"/>
              </a:ext>
            </a:extLst>
          </p:cNvPr>
          <p:cNvSpPr>
            <a:spLocks noGrp="1"/>
          </p:cNvSpPr>
          <p:nvPr>
            <p:ph type="pic" sz="quarter" idx="22" hasCustomPrompt="1"/>
          </p:nvPr>
        </p:nvSpPr>
        <p:spPr>
          <a:xfrm>
            <a:off x="4535260" y="2060848"/>
            <a:ext cx="3121480" cy="2736304"/>
          </a:xfrm>
          <a:prstGeom prst="rect">
            <a:avLst/>
          </a:prstGeom>
          <a:solidFill>
            <a:schemeClr val="bg1">
              <a:lumMod val="95000"/>
            </a:schemeClr>
          </a:solidFill>
        </p:spPr>
        <p:txBody>
          <a:bodyPr/>
          <a:lstStyle/>
          <a:p>
            <a:r>
              <a:rPr lang="en-GB"/>
              <a:t> </a:t>
            </a:r>
          </a:p>
        </p:txBody>
      </p:sp>
      <p:sp>
        <p:nvSpPr>
          <p:cNvPr id="29" name="Espace réservé pour une image  3">
            <a:extLst>
              <a:ext uri="{FF2B5EF4-FFF2-40B4-BE49-F238E27FC236}">
                <a16:creationId xmlns:a16="http://schemas.microsoft.com/office/drawing/2014/main" id="{D5B047C5-121C-4653-820B-DD6B2F6EE107}"/>
              </a:ext>
            </a:extLst>
          </p:cNvPr>
          <p:cNvSpPr>
            <a:spLocks noGrp="1"/>
          </p:cNvSpPr>
          <p:nvPr>
            <p:ph type="pic" sz="quarter" idx="23" hasCustomPrompt="1"/>
          </p:nvPr>
        </p:nvSpPr>
        <p:spPr>
          <a:xfrm>
            <a:off x="8575220" y="2060848"/>
            <a:ext cx="3121480" cy="2736304"/>
          </a:xfrm>
          <a:prstGeom prst="rect">
            <a:avLst/>
          </a:prstGeom>
          <a:solidFill>
            <a:schemeClr val="bg1">
              <a:lumMod val="95000"/>
            </a:schemeClr>
          </a:solidFill>
        </p:spPr>
        <p:txBody>
          <a:bodyPr/>
          <a:lstStyle/>
          <a:p>
            <a:r>
              <a:rPr lang="en-GB"/>
              <a:t> </a:t>
            </a:r>
          </a:p>
        </p:txBody>
      </p:sp>
      <p:sp>
        <p:nvSpPr>
          <p:cNvPr id="3" name="Titre 2">
            <a:extLst>
              <a:ext uri="{FF2B5EF4-FFF2-40B4-BE49-F238E27FC236}">
                <a16:creationId xmlns:a16="http://schemas.microsoft.com/office/drawing/2014/main" id="{1AD6EB8C-2615-4D88-8541-9EF352E77BEE}"/>
              </a:ext>
            </a:extLst>
          </p:cNvPr>
          <p:cNvSpPr>
            <a:spLocks noGrp="1"/>
          </p:cNvSpPr>
          <p:nvPr>
            <p:ph type="title" hasCustomPrompt="1"/>
          </p:nvPr>
        </p:nvSpPr>
        <p:spPr/>
        <p:txBody>
          <a:bodyPr/>
          <a:lstStyle>
            <a:lvl1pPr>
              <a:defRPr>
                <a:solidFill>
                  <a:schemeClr val="bg1"/>
                </a:solidFill>
              </a:defRPr>
            </a:lvl1pPr>
          </a:lstStyle>
          <a:p>
            <a:r>
              <a:rPr lang="fr-FR" err="1"/>
              <a:t>Title</a:t>
            </a:r>
            <a:r>
              <a:rPr lang="fr-FR"/>
              <a:t> of the </a:t>
            </a:r>
            <a:r>
              <a:rPr lang="fr-FR" err="1"/>
              <a:t>slidE</a:t>
            </a:r>
            <a:endParaRPr lang="fr-FR"/>
          </a:p>
        </p:txBody>
      </p:sp>
      <p:sp>
        <p:nvSpPr>
          <p:cNvPr id="10" name="Espace réservé du numéro de diapositive 2">
            <a:extLst>
              <a:ext uri="{FF2B5EF4-FFF2-40B4-BE49-F238E27FC236}">
                <a16:creationId xmlns:a16="http://schemas.microsoft.com/office/drawing/2014/main" id="{D9D196F0-E493-49D2-9F1C-A192712DF1B1}"/>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pPr/>
              <a:t>‹#›</a:t>
            </a:fld>
            <a:r>
              <a:rPr lang="en-GB"/>
              <a:t> ‒ </a:t>
            </a:r>
          </a:p>
        </p:txBody>
      </p:sp>
      <p:sp>
        <p:nvSpPr>
          <p:cNvPr id="11" name="Espace réservé du pied de page 4">
            <a:extLst>
              <a:ext uri="{FF2B5EF4-FFF2-40B4-BE49-F238E27FC236}">
                <a16:creationId xmlns:a16="http://schemas.microsoft.com/office/drawing/2014/main" id="{1DA3D5A4-C7A8-4D4E-87EB-5E1B79842736}"/>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9" name="Text Placeholder 8">
            <a:extLst>
              <a:ext uri="{FF2B5EF4-FFF2-40B4-BE49-F238E27FC236}">
                <a16:creationId xmlns:a16="http://schemas.microsoft.com/office/drawing/2014/main" id="{7C0063D2-D9CA-443F-8ADD-8084E6CAF018}"/>
              </a:ext>
            </a:extLst>
          </p:cNvPr>
          <p:cNvSpPr>
            <a:spLocks noGrp="1"/>
          </p:cNvSpPr>
          <p:nvPr>
            <p:ph type="body" sz="quarter" idx="18"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Tree>
    <p:extLst>
      <p:ext uri="{BB962C8B-B14F-4D97-AF65-F5344CB8AC3E}">
        <p14:creationId xmlns:p14="http://schemas.microsoft.com/office/powerpoint/2010/main" val="1870509180"/>
      </p:ext>
    </p:extLst>
  </p:cSld>
  <p:clrMapOvr>
    <a:masterClrMapping/>
  </p:clrMapOvr>
  <p:extLst>
    <p:ext uri="{DCECCB84-F9BA-43D5-87BE-67443E8EF086}">
      <p15:sldGuideLst xmlns:p15="http://schemas.microsoft.com/office/powerpoint/2012/main">
        <p15:guide id="1" pos="247">
          <p15:clr>
            <a:srgbClr val="F26B43"/>
          </p15:clr>
        </p15:guide>
        <p15:guide id="2" pos="7427">
          <p15:clr>
            <a:srgbClr val="F26B43"/>
          </p15:clr>
        </p15:guide>
        <p15:guide id="3" orient="horz" pos="232" userDrawn="1">
          <p15:clr>
            <a:srgbClr val="F26B43"/>
          </p15:clr>
        </p15:guide>
        <p15:guide id="4" orient="horz" pos="600">
          <p15:clr>
            <a:srgbClr val="F26B43"/>
          </p15:clr>
        </p15:guide>
        <p15:guide id="5" pos="7379" userDrawn="1">
          <p15:clr>
            <a:srgbClr val="FBAE40"/>
          </p15:clr>
        </p15:guide>
        <p15:guide id="6" pos="306"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Visual in b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809EBE8-0C7E-4ABF-B776-8E09915DB959}"/>
              </a:ext>
            </a:extLst>
          </p:cNvPr>
          <p:cNvSpPr/>
          <p:nvPr userDrawn="1"/>
        </p:nvSpPr>
        <p:spPr>
          <a:xfrm>
            <a:off x="1931" y="2101"/>
            <a:ext cx="10097918" cy="6852677"/>
          </a:xfrm>
          <a:prstGeom prst="rect">
            <a:avLst/>
          </a:prstGeom>
          <a:gradFill flip="none" rotWithShape="1">
            <a:gsLst>
              <a:gs pos="0">
                <a:schemeClr val="tx1">
                  <a:alpha val="60000"/>
                </a:schemeClr>
              </a:gs>
              <a:gs pos="50000">
                <a:srgbClr val="000000">
                  <a:alpha val="0"/>
                </a:srgbClr>
              </a:gs>
              <a:gs pos="100000">
                <a:schemeClr val="tx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orme libre : forme 12">
            <a:extLst>
              <a:ext uri="{FF2B5EF4-FFF2-40B4-BE49-F238E27FC236}">
                <a16:creationId xmlns:a16="http://schemas.microsoft.com/office/drawing/2014/main" id="{63F05E0D-3D04-4017-9808-762862E50409}"/>
              </a:ext>
            </a:extLst>
          </p:cNvPr>
          <p:cNvSpPr/>
          <p:nvPr userDrawn="1"/>
        </p:nvSpPr>
        <p:spPr>
          <a:xfrm rot="18932423">
            <a:off x="-954765" y="1427043"/>
            <a:ext cx="5372804" cy="530454"/>
          </a:xfrm>
          <a:custGeom>
            <a:avLst/>
            <a:gdLst>
              <a:gd name="connsiteX0" fmla="*/ 4832249 w 5372804"/>
              <a:gd name="connsiteY0" fmla="*/ 0 h 530454"/>
              <a:gd name="connsiteX1" fmla="*/ 5372804 w 5372804"/>
              <a:gd name="connsiteY1" fmla="*/ 530454 h 530454"/>
              <a:gd name="connsiteX2" fmla="*/ 0 w 5372804"/>
              <a:gd name="connsiteY2" fmla="*/ 530454 h 530454"/>
              <a:gd name="connsiteX3" fmla="*/ 520541 w 5372804"/>
              <a:gd name="connsiteY3" fmla="*/ 0 h 530454"/>
            </a:gdLst>
            <a:ahLst/>
            <a:cxnLst>
              <a:cxn ang="0">
                <a:pos x="connsiteX0" y="connsiteY0"/>
              </a:cxn>
              <a:cxn ang="0">
                <a:pos x="connsiteX1" y="connsiteY1"/>
              </a:cxn>
              <a:cxn ang="0">
                <a:pos x="connsiteX2" y="connsiteY2"/>
              </a:cxn>
              <a:cxn ang="0">
                <a:pos x="connsiteX3" y="connsiteY3"/>
              </a:cxn>
            </a:cxnLst>
            <a:rect l="l" t="t" r="r" b="b"/>
            <a:pathLst>
              <a:path w="5372804" h="530454">
                <a:moveTo>
                  <a:pt x="4832249" y="0"/>
                </a:moveTo>
                <a:lnTo>
                  <a:pt x="5372804" y="530454"/>
                </a:lnTo>
                <a:lnTo>
                  <a:pt x="0" y="530454"/>
                </a:lnTo>
                <a:lnTo>
                  <a:pt x="520541"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4" name="Forme libre : forme 13">
            <a:extLst>
              <a:ext uri="{FF2B5EF4-FFF2-40B4-BE49-F238E27FC236}">
                <a16:creationId xmlns:a16="http://schemas.microsoft.com/office/drawing/2014/main" id="{FD65DF1D-0D1A-471B-8283-644A0E829D66}"/>
              </a:ext>
            </a:extLst>
          </p:cNvPr>
          <p:cNvSpPr/>
          <p:nvPr userDrawn="1"/>
        </p:nvSpPr>
        <p:spPr>
          <a:xfrm rot="18932423">
            <a:off x="-735098" y="889565"/>
            <a:ext cx="3838044" cy="530454"/>
          </a:xfrm>
          <a:custGeom>
            <a:avLst/>
            <a:gdLst>
              <a:gd name="connsiteX0" fmla="*/ 3297489 w 3838044"/>
              <a:gd name="connsiteY0" fmla="*/ 0 h 530454"/>
              <a:gd name="connsiteX1" fmla="*/ 3838044 w 3838044"/>
              <a:gd name="connsiteY1" fmla="*/ 530454 h 530454"/>
              <a:gd name="connsiteX2" fmla="*/ 0 w 3838044"/>
              <a:gd name="connsiteY2" fmla="*/ 530454 h 530454"/>
              <a:gd name="connsiteX3" fmla="*/ 520541 w 3838044"/>
              <a:gd name="connsiteY3" fmla="*/ 0 h 530454"/>
            </a:gdLst>
            <a:ahLst/>
            <a:cxnLst>
              <a:cxn ang="0">
                <a:pos x="connsiteX0" y="connsiteY0"/>
              </a:cxn>
              <a:cxn ang="0">
                <a:pos x="connsiteX1" y="connsiteY1"/>
              </a:cxn>
              <a:cxn ang="0">
                <a:pos x="connsiteX2" y="connsiteY2"/>
              </a:cxn>
              <a:cxn ang="0">
                <a:pos x="connsiteX3" y="connsiteY3"/>
              </a:cxn>
            </a:cxnLst>
            <a:rect l="l" t="t" r="r" b="b"/>
            <a:pathLst>
              <a:path w="3838044" h="530454">
                <a:moveTo>
                  <a:pt x="3297489" y="0"/>
                </a:moveTo>
                <a:lnTo>
                  <a:pt x="3838044" y="530454"/>
                </a:lnTo>
                <a:lnTo>
                  <a:pt x="0" y="530454"/>
                </a:lnTo>
                <a:lnTo>
                  <a:pt x="520541"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10" name="Graphique 8">
            <a:extLst>
              <a:ext uri="{FF2B5EF4-FFF2-40B4-BE49-F238E27FC236}">
                <a16:creationId xmlns:a16="http://schemas.microsoft.com/office/drawing/2014/main" id="{55CF31FB-0777-4002-8B91-D7D76860398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12" name="Espace réservé du numéro de diapositive 2">
            <a:extLst>
              <a:ext uri="{FF2B5EF4-FFF2-40B4-BE49-F238E27FC236}">
                <a16:creationId xmlns:a16="http://schemas.microsoft.com/office/drawing/2014/main" id="{5E6B0BDD-2859-4F0A-A7E1-A44BEFADC163}"/>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pPr/>
              <a:t>‹#›</a:t>
            </a:fld>
            <a:r>
              <a:rPr lang="en-GB"/>
              <a:t> ‒ </a:t>
            </a:r>
          </a:p>
        </p:txBody>
      </p:sp>
      <p:sp>
        <p:nvSpPr>
          <p:cNvPr id="15" name="Espace réservé du pied de page 4">
            <a:extLst>
              <a:ext uri="{FF2B5EF4-FFF2-40B4-BE49-F238E27FC236}">
                <a16:creationId xmlns:a16="http://schemas.microsoft.com/office/drawing/2014/main" id="{F5A26E8D-D486-4A59-828C-BE9E51CDB5D2}"/>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3" name="Titre 2">
            <a:extLst>
              <a:ext uri="{FF2B5EF4-FFF2-40B4-BE49-F238E27FC236}">
                <a16:creationId xmlns:a16="http://schemas.microsoft.com/office/drawing/2014/main" id="{6838E746-8C0D-4144-AC8E-FA9CF117C223}"/>
              </a:ext>
            </a:extLst>
          </p:cNvPr>
          <p:cNvSpPr>
            <a:spLocks noGrp="1"/>
          </p:cNvSpPr>
          <p:nvPr>
            <p:ph type="title" hasCustomPrompt="1"/>
          </p:nvPr>
        </p:nvSpPr>
        <p:spPr/>
        <p:txBody>
          <a:bodyPr/>
          <a:lstStyle>
            <a:lvl1pPr>
              <a:defRPr>
                <a:solidFill>
                  <a:schemeClr val="bg1"/>
                </a:solidFill>
              </a:defRPr>
            </a:lvl1pPr>
          </a:lstStyle>
          <a:p>
            <a:r>
              <a:rPr lang="fr-FR" err="1"/>
              <a:t>Title</a:t>
            </a:r>
            <a:r>
              <a:rPr lang="fr-FR"/>
              <a:t>/</a:t>
            </a:r>
            <a:r>
              <a:rPr lang="fr-FR" err="1"/>
              <a:t>text</a:t>
            </a:r>
            <a:r>
              <a:rPr lang="fr-FR"/>
              <a:t> of the slide</a:t>
            </a:r>
          </a:p>
        </p:txBody>
      </p:sp>
      <p:sp>
        <p:nvSpPr>
          <p:cNvPr id="17" name="Cadre 16">
            <a:extLst>
              <a:ext uri="{FF2B5EF4-FFF2-40B4-BE49-F238E27FC236}">
                <a16:creationId xmlns:a16="http://schemas.microsoft.com/office/drawing/2014/main" id="{AA4E60BF-8266-4954-89D7-E523061AB5A8}"/>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3948627809"/>
      </p:ext>
    </p:extLst>
  </p:cSld>
  <p:clrMapOvr>
    <a:masterClrMapping/>
  </p:clrMapOvr>
  <p:extLst>
    <p:ext uri="{DCECCB84-F9BA-43D5-87BE-67443E8EF086}">
      <p15:sldGuideLst xmlns:p15="http://schemas.microsoft.com/office/powerpoint/2012/main">
        <p15:guide id="1" pos="248" userDrawn="1">
          <p15:clr>
            <a:srgbClr val="F26B43"/>
          </p15:clr>
        </p15:guide>
        <p15:guide id="2" pos="306" userDrawn="1">
          <p15:clr>
            <a:srgbClr val="A4A3A4"/>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Contacts_Dark Blue Bg">
    <p:bg>
      <p:bgPr>
        <a:solidFill>
          <a:schemeClr val="accent1"/>
        </a:solidFill>
        <a:effectLst/>
      </p:bgPr>
    </p:bg>
    <p:spTree>
      <p:nvGrpSpPr>
        <p:cNvPr id="1" name=""/>
        <p:cNvGrpSpPr/>
        <p:nvPr/>
      </p:nvGrpSpPr>
      <p:grpSpPr>
        <a:xfrm>
          <a:off x="0" y="0"/>
          <a:ext cx="0" cy="0"/>
          <a:chOff x="0" y="0"/>
          <a:chExt cx="0" cy="0"/>
        </a:xfrm>
      </p:grpSpPr>
      <p:graphicFrame>
        <p:nvGraphicFramePr>
          <p:cNvPr id="7" name="Objet 6" hidden="1">
            <a:extLst>
              <a:ext uri="{FF2B5EF4-FFF2-40B4-BE49-F238E27FC236}">
                <a16:creationId xmlns:a16="http://schemas.microsoft.com/office/drawing/2014/main" id="{906C9BA4-2C1A-4C1C-ABBD-87F774202569}"/>
              </a:ext>
            </a:extLst>
          </p:cNvPr>
          <p:cNvGraphicFramePr>
            <a:graphicFrameLocks noChangeAspect="1"/>
          </p:cNvGraphicFramePr>
          <p:nvPr userDrawn="1">
            <p:custDataLst>
              <p:tags r:id="rId2"/>
            </p:custDataLst>
            <p:extLst>
              <p:ext uri="{D42A27DB-BD31-4B8C-83A1-F6EECF244321}">
                <p14:modId xmlns:p14="http://schemas.microsoft.com/office/powerpoint/2010/main" val="23487976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1711" name="Diapositive think-cell" r:id="rId5" imgW="532" imgH="530" progId="TCLayout.ActiveDocument.1">
                  <p:embed/>
                </p:oleObj>
              </mc:Choice>
              <mc:Fallback>
                <p:oleObj name="Diapositive think-cell" r:id="rId5" imgW="532" imgH="530" progId="TCLayout.ActiveDocument.1">
                  <p:embed/>
                  <p:pic>
                    <p:nvPicPr>
                      <p:cNvPr id="7" name="Objet 6" hidden="1">
                        <a:extLst>
                          <a:ext uri="{FF2B5EF4-FFF2-40B4-BE49-F238E27FC236}">
                            <a16:creationId xmlns:a16="http://schemas.microsoft.com/office/drawing/2014/main" id="{906C9BA4-2C1A-4C1C-ABBD-87F774202569}"/>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4CDAF32-7531-489D-9E20-8B6D3F39840E}"/>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3" name="Picture Placeholder 2">
            <a:extLst>
              <a:ext uri="{FF2B5EF4-FFF2-40B4-BE49-F238E27FC236}">
                <a16:creationId xmlns:a16="http://schemas.microsoft.com/office/drawing/2014/main" id="{D29AB0E7-CA31-4A74-99A1-D377A0137CBB}"/>
              </a:ext>
            </a:extLst>
          </p:cNvPr>
          <p:cNvSpPr>
            <a:spLocks noGrp="1"/>
          </p:cNvSpPr>
          <p:nvPr>
            <p:ph type="pic" sz="quarter" idx="19"/>
          </p:nvPr>
        </p:nvSpPr>
        <p:spPr>
          <a:xfrm>
            <a:off x="661020" y="3155514"/>
            <a:ext cx="2498984" cy="2498984"/>
          </a:xfrm>
          <a:prstGeom prst="rect">
            <a:avLst/>
          </a:prstGeom>
        </p:spPr>
        <p:txBody>
          <a:bodyPr/>
          <a:lstStyle>
            <a:lvl1pPr>
              <a:defRPr>
                <a:solidFill>
                  <a:schemeClr val="bg1"/>
                </a:solidFill>
              </a:defRPr>
            </a:lvl1pPr>
          </a:lstStyle>
          <a:p>
            <a:endParaRPr lang="en-GB"/>
          </a:p>
        </p:txBody>
      </p:sp>
      <p:sp>
        <p:nvSpPr>
          <p:cNvPr id="13" name="Picture Placeholder 2">
            <a:extLst>
              <a:ext uri="{FF2B5EF4-FFF2-40B4-BE49-F238E27FC236}">
                <a16:creationId xmlns:a16="http://schemas.microsoft.com/office/drawing/2014/main" id="{7B23CA1B-04FD-4FE6-BA8E-8A20DD3B6E3F}"/>
              </a:ext>
            </a:extLst>
          </p:cNvPr>
          <p:cNvSpPr>
            <a:spLocks noGrp="1"/>
          </p:cNvSpPr>
          <p:nvPr>
            <p:ph type="pic" sz="quarter" idx="20"/>
          </p:nvPr>
        </p:nvSpPr>
        <p:spPr>
          <a:xfrm>
            <a:off x="4700980" y="3155514"/>
            <a:ext cx="2498984" cy="2498984"/>
          </a:xfrm>
          <a:prstGeom prst="rect">
            <a:avLst/>
          </a:prstGeom>
        </p:spPr>
        <p:txBody>
          <a:bodyPr/>
          <a:lstStyle>
            <a:lvl1pPr>
              <a:defRPr>
                <a:solidFill>
                  <a:schemeClr val="bg1"/>
                </a:solidFill>
              </a:defRPr>
            </a:lvl1pPr>
          </a:lstStyle>
          <a:p>
            <a:endParaRPr lang="en-GB"/>
          </a:p>
        </p:txBody>
      </p:sp>
      <p:sp>
        <p:nvSpPr>
          <p:cNvPr id="14" name="Picture Placeholder 2">
            <a:extLst>
              <a:ext uri="{FF2B5EF4-FFF2-40B4-BE49-F238E27FC236}">
                <a16:creationId xmlns:a16="http://schemas.microsoft.com/office/drawing/2014/main" id="{F9A195B7-D401-4421-B65D-1CEB16B5A92D}"/>
              </a:ext>
            </a:extLst>
          </p:cNvPr>
          <p:cNvSpPr>
            <a:spLocks noGrp="1"/>
          </p:cNvSpPr>
          <p:nvPr>
            <p:ph type="pic" sz="quarter" idx="21"/>
          </p:nvPr>
        </p:nvSpPr>
        <p:spPr>
          <a:xfrm>
            <a:off x="8740940" y="3155514"/>
            <a:ext cx="2498984" cy="2498984"/>
          </a:xfrm>
          <a:prstGeom prst="rect">
            <a:avLst/>
          </a:prstGeom>
        </p:spPr>
        <p:txBody>
          <a:bodyPr/>
          <a:lstStyle>
            <a:lvl1pPr>
              <a:defRPr>
                <a:solidFill>
                  <a:schemeClr val="bg1"/>
                </a:solidFill>
              </a:defRPr>
            </a:lvl1pPr>
          </a:lstStyle>
          <a:p>
            <a:endParaRPr lang="en-GB"/>
          </a:p>
        </p:txBody>
      </p:sp>
      <p:sp>
        <p:nvSpPr>
          <p:cNvPr id="16" name="Text Placeholder 15">
            <a:extLst>
              <a:ext uri="{FF2B5EF4-FFF2-40B4-BE49-F238E27FC236}">
                <a16:creationId xmlns:a16="http://schemas.microsoft.com/office/drawing/2014/main" id="{41154020-330A-4307-8B18-1E1750724F82}"/>
              </a:ext>
            </a:extLst>
          </p:cNvPr>
          <p:cNvSpPr>
            <a:spLocks noGrp="1"/>
          </p:cNvSpPr>
          <p:nvPr>
            <p:ph type="body" sz="quarter" idx="22" hasCustomPrompt="1"/>
          </p:nvPr>
        </p:nvSpPr>
        <p:spPr>
          <a:xfrm>
            <a:off x="495300" y="1653663"/>
            <a:ext cx="3121480" cy="640175"/>
          </a:xfrm>
          <a:prstGeom prst="rect">
            <a:avLst/>
          </a:prstGeom>
        </p:spPr>
        <p:txBody>
          <a:bodyPr anchor="t">
            <a:spAutoFit/>
          </a:bodyPr>
          <a:lstStyle>
            <a:lvl1pPr>
              <a:defRPr>
                <a:solidFill>
                  <a:schemeClr val="bg1"/>
                </a:solidFill>
              </a:defRPr>
            </a:lvl1pPr>
            <a:lvl2pPr marL="88900" indent="-88900">
              <a:buFont typeface="Arial" panose="020B0604020202020204" pitchFamily="34" charset="0"/>
              <a:buChar char=" "/>
              <a:defRPr>
                <a:solidFill>
                  <a:schemeClr val="bg1"/>
                </a:solidFill>
              </a:defRPr>
            </a:lvl2pPr>
          </a:lstStyle>
          <a:p>
            <a:pPr lvl="0"/>
            <a:r>
              <a:rPr lang="en-GB"/>
              <a:t>NAME</a:t>
            </a:r>
          </a:p>
          <a:p>
            <a:pPr lvl="1"/>
            <a:r>
              <a:rPr lang="en-GB"/>
              <a:t>Function</a:t>
            </a:r>
          </a:p>
        </p:txBody>
      </p:sp>
      <p:sp>
        <p:nvSpPr>
          <p:cNvPr id="17" name="Text Placeholder 15">
            <a:extLst>
              <a:ext uri="{FF2B5EF4-FFF2-40B4-BE49-F238E27FC236}">
                <a16:creationId xmlns:a16="http://schemas.microsoft.com/office/drawing/2014/main" id="{11E23B54-4D24-46E8-89DC-B72F0E0B6AB6}"/>
              </a:ext>
            </a:extLst>
          </p:cNvPr>
          <p:cNvSpPr>
            <a:spLocks noGrp="1"/>
          </p:cNvSpPr>
          <p:nvPr>
            <p:ph type="body" sz="quarter" idx="23" hasCustomPrompt="1"/>
          </p:nvPr>
        </p:nvSpPr>
        <p:spPr>
          <a:xfrm>
            <a:off x="4535260" y="1653663"/>
            <a:ext cx="3121480" cy="640175"/>
          </a:xfrm>
          <a:prstGeom prst="rect">
            <a:avLst/>
          </a:prstGeom>
        </p:spPr>
        <p:txBody>
          <a:bodyPr anchor="t">
            <a:spAutoFit/>
          </a:bodyPr>
          <a:lstStyle>
            <a:lvl1pPr>
              <a:defRPr>
                <a:solidFill>
                  <a:schemeClr val="bg1"/>
                </a:solidFill>
              </a:defRPr>
            </a:lvl1pPr>
            <a:lvl2pPr marL="88900" indent="-88900">
              <a:buFont typeface="Arial" panose="020B0604020202020204" pitchFamily="34" charset="0"/>
              <a:buChar char=" "/>
              <a:defRPr>
                <a:solidFill>
                  <a:schemeClr val="bg1"/>
                </a:solidFill>
              </a:defRPr>
            </a:lvl2pPr>
          </a:lstStyle>
          <a:p>
            <a:pPr lvl="0"/>
            <a:r>
              <a:rPr lang="en-GB"/>
              <a:t>NAME</a:t>
            </a:r>
          </a:p>
          <a:p>
            <a:pPr lvl="1"/>
            <a:r>
              <a:rPr lang="en-GB"/>
              <a:t>Function</a:t>
            </a:r>
          </a:p>
        </p:txBody>
      </p:sp>
      <p:sp>
        <p:nvSpPr>
          <p:cNvPr id="18" name="Text Placeholder 15">
            <a:extLst>
              <a:ext uri="{FF2B5EF4-FFF2-40B4-BE49-F238E27FC236}">
                <a16:creationId xmlns:a16="http://schemas.microsoft.com/office/drawing/2014/main" id="{B9F6CCAB-D20D-4FE7-A52D-DB5FEFAAB542}"/>
              </a:ext>
            </a:extLst>
          </p:cNvPr>
          <p:cNvSpPr>
            <a:spLocks noGrp="1"/>
          </p:cNvSpPr>
          <p:nvPr>
            <p:ph type="body" sz="quarter" idx="24" hasCustomPrompt="1"/>
          </p:nvPr>
        </p:nvSpPr>
        <p:spPr>
          <a:xfrm>
            <a:off x="8575220" y="1653663"/>
            <a:ext cx="3121480" cy="640175"/>
          </a:xfrm>
          <a:prstGeom prst="rect">
            <a:avLst/>
          </a:prstGeom>
        </p:spPr>
        <p:txBody>
          <a:bodyPr anchor="t">
            <a:spAutoFit/>
          </a:bodyPr>
          <a:lstStyle>
            <a:lvl1pPr>
              <a:defRPr>
                <a:solidFill>
                  <a:schemeClr val="bg1"/>
                </a:solidFill>
              </a:defRPr>
            </a:lvl1pPr>
            <a:lvl2pPr marL="88900" indent="-88900">
              <a:buFont typeface="Arial" panose="020B0604020202020204" pitchFamily="34" charset="0"/>
              <a:buChar char=" "/>
              <a:defRPr>
                <a:solidFill>
                  <a:schemeClr val="bg1"/>
                </a:solidFill>
              </a:defRPr>
            </a:lvl2pPr>
          </a:lstStyle>
          <a:p>
            <a:pPr lvl="0"/>
            <a:r>
              <a:rPr lang="en-GB"/>
              <a:t>NAME</a:t>
            </a:r>
          </a:p>
          <a:p>
            <a:pPr lvl="1"/>
            <a:r>
              <a:rPr lang="en-GB"/>
              <a:t>Function</a:t>
            </a:r>
          </a:p>
        </p:txBody>
      </p:sp>
      <p:pic>
        <p:nvPicPr>
          <p:cNvPr id="22" name="Graphique 21">
            <a:extLst>
              <a:ext uri="{FF2B5EF4-FFF2-40B4-BE49-F238E27FC236}">
                <a16:creationId xmlns:a16="http://schemas.microsoft.com/office/drawing/2014/main" id="{51899836-D62E-4313-A8AB-0C1D11AC6FD6}"/>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1255164" y="6135730"/>
            <a:ext cx="549900" cy="495918"/>
          </a:xfrm>
          <a:prstGeom prst="rect">
            <a:avLst/>
          </a:prstGeom>
        </p:spPr>
      </p:pic>
      <p:sp>
        <p:nvSpPr>
          <p:cNvPr id="4" name="Titre 3">
            <a:extLst>
              <a:ext uri="{FF2B5EF4-FFF2-40B4-BE49-F238E27FC236}">
                <a16:creationId xmlns:a16="http://schemas.microsoft.com/office/drawing/2014/main" id="{9F68698D-F3B0-4788-AF4C-465233CDAD8E}"/>
              </a:ext>
            </a:extLst>
          </p:cNvPr>
          <p:cNvSpPr>
            <a:spLocks noGrp="1"/>
          </p:cNvSpPr>
          <p:nvPr>
            <p:ph type="title" hasCustomPrompt="1"/>
          </p:nvPr>
        </p:nvSpPr>
        <p:spPr/>
        <p:txBody>
          <a:bodyPr/>
          <a:lstStyle>
            <a:lvl1pPr>
              <a:defRPr>
                <a:solidFill>
                  <a:schemeClr val="bg1"/>
                </a:solidFill>
              </a:defRPr>
            </a:lvl1pPr>
          </a:lstStyle>
          <a:p>
            <a:r>
              <a:rPr lang="fr-FR"/>
              <a:t>TITLE OF THE SLIDE</a:t>
            </a:r>
          </a:p>
        </p:txBody>
      </p:sp>
      <p:sp>
        <p:nvSpPr>
          <p:cNvPr id="21" name="Espace réservé du numéro de diapositive 2">
            <a:extLst>
              <a:ext uri="{FF2B5EF4-FFF2-40B4-BE49-F238E27FC236}">
                <a16:creationId xmlns:a16="http://schemas.microsoft.com/office/drawing/2014/main" id="{C6A7D93F-558B-468A-BD97-4A324D31E450}"/>
              </a:ext>
            </a:extLst>
          </p:cNvPr>
          <p:cNvSpPr>
            <a:spLocks noGrp="1"/>
          </p:cNvSpPr>
          <p:nvPr>
            <p:ph type="sldNum" sz="quarter" idx="25"/>
          </p:nvPr>
        </p:nvSpPr>
        <p:spPr>
          <a:xfrm>
            <a:off x="382932" y="6219234"/>
            <a:ext cx="360037" cy="365125"/>
          </a:xfrm>
        </p:spPr>
        <p:txBody>
          <a:bodyPr/>
          <a:lstStyle>
            <a:lvl1pPr>
              <a:defRPr>
                <a:solidFill>
                  <a:schemeClr val="bg1"/>
                </a:solidFill>
              </a:defRPr>
            </a:lvl1pPr>
          </a:lstStyle>
          <a:p>
            <a:fld id="{D61AABEC-672F-4B68-B914-690DA978312C}" type="slidenum">
              <a:rPr lang="en-GB" smtClean="0"/>
              <a:pPr/>
              <a:t>‹#›</a:t>
            </a:fld>
            <a:r>
              <a:rPr lang="en-GB"/>
              <a:t> ‒ </a:t>
            </a:r>
          </a:p>
        </p:txBody>
      </p:sp>
      <p:sp>
        <p:nvSpPr>
          <p:cNvPr id="23" name="Espace réservé du pied de page 4">
            <a:extLst>
              <a:ext uri="{FF2B5EF4-FFF2-40B4-BE49-F238E27FC236}">
                <a16:creationId xmlns:a16="http://schemas.microsoft.com/office/drawing/2014/main" id="{D836BAF7-4960-44BE-976B-FA96BE235CD4}"/>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9" name="Text Placeholder 8">
            <a:extLst>
              <a:ext uri="{FF2B5EF4-FFF2-40B4-BE49-F238E27FC236}">
                <a16:creationId xmlns:a16="http://schemas.microsoft.com/office/drawing/2014/main" id="{0FD6EC61-BEBC-4E54-BC44-9C1775E70656}"/>
              </a:ext>
            </a:extLst>
          </p:cNvPr>
          <p:cNvSpPr>
            <a:spLocks noGrp="1"/>
          </p:cNvSpPr>
          <p:nvPr>
            <p:ph type="body" sz="quarter" idx="18"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15" name="Cadre 14">
            <a:extLst>
              <a:ext uri="{FF2B5EF4-FFF2-40B4-BE49-F238E27FC236}">
                <a16:creationId xmlns:a16="http://schemas.microsoft.com/office/drawing/2014/main" id="{68EED736-1703-4230-AAE3-5752B65C5ACC}"/>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1835766664"/>
      </p:ext>
    </p:extLst>
  </p:cSld>
  <p:clrMapOvr>
    <a:masterClrMapping/>
  </p:clrMapOvr>
  <p:extLst>
    <p:ext uri="{DCECCB84-F9BA-43D5-87BE-67443E8EF086}">
      <p15:sldGuideLst xmlns:p15="http://schemas.microsoft.com/office/powerpoint/2012/main">
        <p15:guide id="1" orient="horz" pos="232" userDrawn="1">
          <p15:clr>
            <a:srgbClr val="F26B43"/>
          </p15:clr>
        </p15:guide>
        <p15:guide id="2" orient="horz" pos="613" userDrawn="1">
          <p15:clr>
            <a:srgbClr val="F26B43"/>
          </p15:clr>
        </p15:guide>
        <p15:guide id="3" pos="247" userDrawn="1">
          <p15:clr>
            <a:srgbClr val="F26B43"/>
          </p15:clr>
        </p15:guide>
        <p15:guide id="4" pos="7424" userDrawn="1">
          <p15:clr>
            <a:srgbClr val="F26B43"/>
          </p15:clr>
        </p15:guide>
        <p15:guide id="5" orient="horz" pos="3906" userDrawn="1">
          <p15:clr>
            <a:srgbClr val="F26B43"/>
          </p15:clr>
        </p15:guide>
        <p15:guide id="6" orient="horz" pos="4156" userDrawn="1">
          <p15:clr>
            <a:srgbClr val="F26B43"/>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1_Contacts_Blue Bg">
    <p:bg>
      <p:bgPr>
        <a:solidFill>
          <a:schemeClr val="bg2"/>
        </a:solidFill>
        <a:effectLst/>
      </p:bgPr>
    </p:bg>
    <p:spTree>
      <p:nvGrpSpPr>
        <p:cNvPr id="1" name=""/>
        <p:cNvGrpSpPr/>
        <p:nvPr/>
      </p:nvGrpSpPr>
      <p:grpSpPr>
        <a:xfrm>
          <a:off x="0" y="0"/>
          <a:ext cx="0" cy="0"/>
          <a:chOff x="0" y="0"/>
          <a:chExt cx="0" cy="0"/>
        </a:xfrm>
      </p:grpSpPr>
      <p:graphicFrame>
        <p:nvGraphicFramePr>
          <p:cNvPr id="7" name="Objet 6" hidden="1">
            <a:extLst>
              <a:ext uri="{FF2B5EF4-FFF2-40B4-BE49-F238E27FC236}">
                <a16:creationId xmlns:a16="http://schemas.microsoft.com/office/drawing/2014/main" id="{906C9BA4-2C1A-4C1C-ABBD-87F774202569}"/>
              </a:ext>
            </a:extLst>
          </p:cNvPr>
          <p:cNvGraphicFramePr>
            <a:graphicFrameLocks noChangeAspect="1"/>
          </p:cNvGraphicFramePr>
          <p:nvPr userDrawn="1">
            <p:custDataLst>
              <p:tags r:id="rId2"/>
            </p:custDataLst>
            <p:extLst>
              <p:ext uri="{D42A27DB-BD31-4B8C-83A1-F6EECF244321}">
                <p14:modId xmlns:p14="http://schemas.microsoft.com/office/powerpoint/2010/main" val="28090810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2735" name="Diapositive think-cell" r:id="rId5" imgW="532" imgH="530" progId="TCLayout.ActiveDocument.1">
                  <p:embed/>
                </p:oleObj>
              </mc:Choice>
              <mc:Fallback>
                <p:oleObj name="Diapositive think-cell" r:id="rId5" imgW="532" imgH="530" progId="TCLayout.ActiveDocument.1">
                  <p:embed/>
                  <p:pic>
                    <p:nvPicPr>
                      <p:cNvPr id="7" name="Objet 6" hidden="1">
                        <a:extLst>
                          <a:ext uri="{FF2B5EF4-FFF2-40B4-BE49-F238E27FC236}">
                            <a16:creationId xmlns:a16="http://schemas.microsoft.com/office/drawing/2014/main" id="{906C9BA4-2C1A-4C1C-ABBD-87F774202569}"/>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4CDAF32-7531-489D-9E20-8B6D3F39840E}"/>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3" name="Picture Placeholder 2">
            <a:extLst>
              <a:ext uri="{FF2B5EF4-FFF2-40B4-BE49-F238E27FC236}">
                <a16:creationId xmlns:a16="http://schemas.microsoft.com/office/drawing/2014/main" id="{D29AB0E7-CA31-4A74-99A1-D377A0137CBB}"/>
              </a:ext>
            </a:extLst>
          </p:cNvPr>
          <p:cNvSpPr>
            <a:spLocks noGrp="1"/>
          </p:cNvSpPr>
          <p:nvPr>
            <p:ph type="pic" sz="quarter" idx="19"/>
          </p:nvPr>
        </p:nvSpPr>
        <p:spPr>
          <a:xfrm>
            <a:off x="661020" y="3155514"/>
            <a:ext cx="2498984" cy="2498984"/>
          </a:xfrm>
          <a:prstGeom prst="rect">
            <a:avLst/>
          </a:prstGeom>
        </p:spPr>
        <p:txBody>
          <a:bodyPr/>
          <a:lstStyle>
            <a:lvl1pPr>
              <a:defRPr>
                <a:solidFill>
                  <a:schemeClr val="bg1"/>
                </a:solidFill>
              </a:defRPr>
            </a:lvl1pPr>
          </a:lstStyle>
          <a:p>
            <a:endParaRPr lang="en-GB"/>
          </a:p>
        </p:txBody>
      </p:sp>
      <p:sp>
        <p:nvSpPr>
          <p:cNvPr id="13" name="Picture Placeholder 2">
            <a:extLst>
              <a:ext uri="{FF2B5EF4-FFF2-40B4-BE49-F238E27FC236}">
                <a16:creationId xmlns:a16="http://schemas.microsoft.com/office/drawing/2014/main" id="{7B23CA1B-04FD-4FE6-BA8E-8A20DD3B6E3F}"/>
              </a:ext>
            </a:extLst>
          </p:cNvPr>
          <p:cNvSpPr>
            <a:spLocks noGrp="1"/>
          </p:cNvSpPr>
          <p:nvPr>
            <p:ph type="pic" sz="quarter" idx="20"/>
          </p:nvPr>
        </p:nvSpPr>
        <p:spPr>
          <a:xfrm>
            <a:off x="4700980" y="3155514"/>
            <a:ext cx="2498984" cy="2498984"/>
          </a:xfrm>
          <a:prstGeom prst="rect">
            <a:avLst/>
          </a:prstGeom>
        </p:spPr>
        <p:txBody>
          <a:bodyPr/>
          <a:lstStyle>
            <a:lvl1pPr>
              <a:defRPr>
                <a:solidFill>
                  <a:schemeClr val="bg1"/>
                </a:solidFill>
              </a:defRPr>
            </a:lvl1pPr>
          </a:lstStyle>
          <a:p>
            <a:endParaRPr lang="en-GB"/>
          </a:p>
        </p:txBody>
      </p:sp>
      <p:sp>
        <p:nvSpPr>
          <p:cNvPr id="14" name="Picture Placeholder 2">
            <a:extLst>
              <a:ext uri="{FF2B5EF4-FFF2-40B4-BE49-F238E27FC236}">
                <a16:creationId xmlns:a16="http://schemas.microsoft.com/office/drawing/2014/main" id="{F9A195B7-D401-4421-B65D-1CEB16B5A92D}"/>
              </a:ext>
            </a:extLst>
          </p:cNvPr>
          <p:cNvSpPr>
            <a:spLocks noGrp="1"/>
          </p:cNvSpPr>
          <p:nvPr>
            <p:ph type="pic" sz="quarter" idx="21"/>
          </p:nvPr>
        </p:nvSpPr>
        <p:spPr>
          <a:xfrm>
            <a:off x="8740940" y="3155514"/>
            <a:ext cx="2498984" cy="2498984"/>
          </a:xfrm>
          <a:prstGeom prst="rect">
            <a:avLst/>
          </a:prstGeom>
        </p:spPr>
        <p:txBody>
          <a:bodyPr/>
          <a:lstStyle>
            <a:lvl1pPr>
              <a:defRPr>
                <a:solidFill>
                  <a:schemeClr val="bg1"/>
                </a:solidFill>
              </a:defRPr>
            </a:lvl1pPr>
          </a:lstStyle>
          <a:p>
            <a:endParaRPr lang="en-GB"/>
          </a:p>
        </p:txBody>
      </p:sp>
      <p:sp>
        <p:nvSpPr>
          <p:cNvPr id="16" name="Text Placeholder 15">
            <a:extLst>
              <a:ext uri="{FF2B5EF4-FFF2-40B4-BE49-F238E27FC236}">
                <a16:creationId xmlns:a16="http://schemas.microsoft.com/office/drawing/2014/main" id="{41154020-330A-4307-8B18-1E1750724F82}"/>
              </a:ext>
            </a:extLst>
          </p:cNvPr>
          <p:cNvSpPr>
            <a:spLocks noGrp="1"/>
          </p:cNvSpPr>
          <p:nvPr>
            <p:ph type="body" sz="quarter" idx="22" hasCustomPrompt="1"/>
          </p:nvPr>
        </p:nvSpPr>
        <p:spPr>
          <a:xfrm>
            <a:off x="495300" y="1653663"/>
            <a:ext cx="3121480" cy="640175"/>
          </a:xfrm>
          <a:prstGeom prst="rect">
            <a:avLst/>
          </a:prstGeom>
        </p:spPr>
        <p:txBody>
          <a:bodyPr anchor="t">
            <a:spAutoFit/>
          </a:bodyPr>
          <a:lstStyle>
            <a:lvl1pPr>
              <a:defRPr>
                <a:solidFill>
                  <a:schemeClr val="bg1"/>
                </a:solidFill>
              </a:defRPr>
            </a:lvl1pPr>
            <a:lvl2pPr marL="88900" indent="-88900">
              <a:buFont typeface="Arial" panose="020B0604020202020204" pitchFamily="34" charset="0"/>
              <a:buChar char=" "/>
              <a:defRPr>
                <a:solidFill>
                  <a:schemeClr val="bg1"/>
                </a:solidFill>
              </a:defRPr>
            </a:lvl2pPr>
          </a:lstStyle>
          <a:p>
            <a:pPr lvl="0"/>
            <a:r>
              <a:rPr lang="en-GB"/>
              <a:t>NAME</a:t>
            </a:r>
          </a:p>
          <a:p>
            <a:pPr lvl="1"/>
            <a:r>
              <a:rPr lang="en-GB"/>
              <a:t>Function</a:t>
            </a:r>
          </a:p>
        </p:txBody>
      </p:sp>
      <p:sp>
        <p:nvSpPr>
          <p:cNvPr id="17" name="Text Placeholder 15">
            <a:extLst>
              <a:ext uri="{FF2B5EF4-FFF2-40B4-BE49-F238E27FC236}">
                <a16:creationId xmlns:a16="http://schemas.microsoft.com/office/drawing/2014/main" id="{11E23B54-4D24-46E8-89DC-B72F0E0B6AB6}"/>
              </a:ext>
            </a:extLst>
          </p:cNvPr>
          <p:cNvSpPr>
            <a:spLocks noGrp="1"/>
          </p:cNvSpPr>
          <p:nvPr>
            <p:ph type="body" sz="quarter" idx="23" hasCustomPrompt="1"/>
          </p:nvPr>
        </p:nvSpPr>
        <p:spPr>
          <a:xfrm>
            <a:off x="4535260" y="1653663"/>
            <a:ext cx="3121480" cy="640175"/>
          </a:xfrm>
          <a:prstGeom prst="rect">
            <a:avLst/>
          </a:prstGeom>
        </p:spPr>
        <p:txBody>
          <a:bodyPr anchor="t">
            <a:spAutoFit/>
          </a:bodyPr>
          <a:lstStyle>
            <a:lvl1pPr>
              <a:defRPr>
                <a:solidFill>
                  <a:schemeClr val="bg1"/>
                </a:solidFill>
              </a:defRPr>
            </a:lvl1pPr>
            <a:lvl2pPr marL="88900" indent="-88900">
              <a:buFont typeface="Arial" panose="020B0604020202020204" pitchFamily="34" charset="0"/>
              <a:buChar char=" "/>
              <a:defRPr>
                <a:solidFill>
                  <a:schemeClr val="bg1"/>
                </a:solidFill>
              </a:defRPr>
            </a:lvl2pPr>
          </a:lstStyle>
          <a:p>
            <a:pPr lvl="0"/>
            <a:r>
              <a:rPr lang="en-GB"/>
              <a:t>NAME</a:t>
            </a:r>
          </a:p>
          <a:p>
            <a:pPr lvl="1"/>
            <a:r>
              <a:rPr lang="en-GB"/>
              <a:t>Function</a:t>
            </a:r>
          </a:p>
        </p:txBody>
      </p:sp>
      <p:sp>
        <p:nvSpPr>
          <p:cNvPr id="18" name="Text Placeholder 15">
            <a:extLst>
              <a:ext uri="{FF2B5EF4-FFF2-40B4-BE49-F238E27FC236}">
                <a16:creationId xmlns:a16="http://schemas.microsoft.com/office/drawing/2014/main" id="{B9F6CCAB-D20D-4FE7-A52D-DB5FEFAAB542}"/>
              </a:ext>
            </a:extLst>
          </p:cNvPr>
          <p:cNvSpPr>
            <a:spLocks noGrp="1"/>
          </p:cNvSpPr>
          <p:nvPr>
            <p:ph type="body" sz="quarter" idx="24" hasCustomPrompt="1"/>
          </p:nvPr>
        </p:nvSpPr>
        <p:spPr>
          <a:xfrm>
            <a:off x="8575220" y="1653663"/>
            <a:ext cx="3121480" cy="640175"/>
          </a:xfrm>
          <a:prstGeom prst="rect">
            <a:avLst/>
          </a:prstGeom>
        </p:spPr>
        <p:txBody>
          <a:bodyPr anchor="t">
            <a:spAutoFit/>
          </a:bodyPr>
          <a:lstStyle>
            <a:lvl1pPr>
              <a:defRPr>
                <a:solidFill>
                  <a:schemeClr val="bg1"/>
                </a:solidFill>
              </a:defRPr>
            </a:lvl1pPr>
            <a:lvl2pPr marL="88900" indent="-88900">
              <a:buFont typeface="Arial" panose="020B0604020202020204" pitchFamily="34" charset="0"/>
              <a:buChar char=" "/>
              <a:defRPr>
                <a:solidFill>
                  <a:schemeClr val="bg1"/>
                </a:solidFill>
              </a:defRPr>
            </a:lvl2pPr>
          </a:lstStyle>
          <a:p>
            <a:pPr lvl="0"/>
            <a:r>
              <a:rPr lang="en-GB"/>
              <a:t>NAME</a:t>
            </a:r>
          </a:p>
          <a:p>
            <a:pPr lvl="1"/>
            <a:r>
              <a:rPr lang="en-GB"/>
              <a:t>Function</a:t>
            </a:r>
          </a:p>
        </p:txBody>
      </p:sp>
      <p:pic>
        <p:nvPicPr>
          <p:cNvPr id="22" name="Graphique 21">
            <a:extLst>
              <a:ext uri="{FF2B5EF4-FFF2-40B4-BE49-F238E27FC236}">
                <a16:creationId xmlns:a16="http://schemas.microsoft.com/office/drawing/2014/main" id="{51899836-D62E-4313-A8AB-0C1D11AC6FD6}"/>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1255164" y="6135730"/>
            <a:ext cx="549900" cy="495918"/>
          </a:xfrm>
          <a:prstGeom prst="rect">
            <a:avLst/>
          </a:prstGeom>
        </p:spPr>
      </p:pic>
      <p:sp>
        <p:nvSpPr>
          <p:cNvPr id="4" name="Titre 3">
            <a:extLst>
              <a:ext uri="{FF2B5EF4-FFF2-40B4-BE49-F238E27FC236}">
                <a16:creationId xmlns:a16="http://schemas.microsoft.com/office/drawing/2014/main" id="{655BB120-DEC8-4862-A749-F95DCFBBD8A3}"/>
              </a:ext>
            </a:extLst>
          </p:cNvPr>
          <p:cNvSpPr>
            <a:spLocks noGrp="1"/>
          </p:cNvSpPr>
          <p:nvPr>
            <p:ph type="title" hasCustomPrompt="1"/>
          </p:nvPr>
        </p:nvSpPr>
        <p:spPr/>
        <p:txBody>
          <a:bodyPr/>
          <a:lstStyle>
            <a:lvl1pPr>
              <a:defRPr>
                <a:solidFill>
                  <a:schemeClr val="bg1"/>
                </a:solidFill>
              </a:defRPr>
            </a:lvl1pPr>
          </a:lstStyle>
          <a:p>
            <a:r>
              <a:rPr lang="fr-FR"/>
              <a:t>TITLE OF THE SLIDE</a:t>
            </a:r>
          </a:p>
        </p:txBody>
      </p:sp>
      <p:sp>
        <p:nvSpPr>
          <p:cNvPr id="21" name="Espace réservé du numéro de diapositive 2">
            <a:extLst>
              <a:ext uri="{FF2B5EF4-FFF2-40B4-BE49-F238E27FC236}">
                <a16:creationId xmlns:a16="http://schemas.microsoft.com/office/drawing/2014/main" id="{884DC4C2-9D2C-4842-A411-C03316909904}"/>
              </a:ext>
            </a:extLst>
          </p:cNvPr>
          <p:cNvSpPr>
            <a:spLocks noGrp="1"/>
          </p:cNvSpPr>
          <p:nvPr>
            <p:ph type="sldNum" sz="quarter" idx="25"/>
          </p:nvPr>
        </p:nvSpPr>
        <p:spPr>
          <a:xfrm>
            <a:off x="382932" y="6219234"/>
            <a:ext cx="360037" cy="365125"/>
          </a:xfrm>
        </p:spPr>
        <p:txBody>
          <a:bodyPr/>
          <a:lstStyle>
            <a:lvl1pPr>
              <a:defRPr>
                <a:solidFill>
                  <a:schemeClr val="bg1"/>
                </a:solidFill>
              </a:defRPr>
            </a:lvl1pPr>
          </a:lstStyle>
          <a:p>
            <a:fld id="{D61AABEC-672F-4B68-B914-690DA978312C}" type="slidenum">
              <a:rPr lang="en-GB" smtClean="0"/>
              <a:pPr/>
              <a:t>‹#›</a:t>
            </a:fld>
            <a:r>
              <a:rPr lang="en-GB"/>
              <a:t> ‒ </a:t>
            </a:r>
          </a:p>
        </p:txBody>
      </p:sp>
      <p:sp>
        <p:nvSpPr>
          <p:cNvPr id="23" name="Espace réservé du pied de page 4">
            <a:extLst>
              <a:ext uri="{FF2B5EF4-FFF2-40B4-BE49-F238E27FC236}">
                <a16:creationId xmlns:a16="http://schemas.microsoft.com/office/drawing/2014/main" id="{80203216-1526-40D8-82F2-453F753FA3DB}"/>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19" name="Text Placeholder 8">
            <a:extLst>
              <a:ext uri="{FF2B5EF4-FFF2-40B4-BE49-F238E27FC236}">
                <a16:creationId xmlns:a16="http://schemas.microsoft.com/office/drawing/2014/main" id="{2B73FA08-BEBA-4849-818A-CAA0CE59A661}"/>
              </a:ext>
            </a:extLst>
          </p:cNvPr>
          <p:cNvSpPr>
            <a:spLocks noGrp="1"/>
          </p:cNvSpPr>
          <p:nvPr>
            <p:ph type="body" sz="quarter" idx="18"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15" name="Cadre 14">
            <a:extLst>
              <a:ext uri="{FF2B5EF4-FFF2-40B4-BE49-F238E27FC236}">
                <a16:creationId xmlns:a16="http://schemas.microsoft.com/office/drawing/2014/main" id="{FF22C7FD-AB94-474F-A263-6F71CCCBCD75}"/>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2779313888"/>
      </p:ext>
    </p:extLst>
  </p:cSld>
  <p:clrMapOvr>
    <a:masterClrMapping/>
  </p:clrMapOvr>
  <p:extLst>
    <p:ext uri="{DCECCB84-F9BA-43D5-87BE-67443E8EF086}">
      <p15:sldGuideLst xmlns:p15="http://schemas.microsoft.com/office/powerpoint/2012/main">
        <p15:guide id="1" orient="horz" pos="232" userDrawn="1">
          <p15:clr>
            <a:srgbClr val="F26B43"/>
          </p15:clr>
        </p15:guide>
        <p15:guide id="2" orient="horz" pos="613">
          <p15:clr>
            <a:srgbClr val="F26B43"/>
          </p15:clr>
        </p15:guide>
        <p15:guide id="3" pos="247">
          <p15:clr>
            <a:srgbClr val="F26B43"/>
          </p15:clr>
        </p15:guide>
        <p15:guide id="4" pos="7424">
          <p15:clr>
            <a:srgbClr val="F26B43"/>
          </p15:clr>
        </p15:guide>
        <p15:guide id="5" orient="horz" pos="3906" userDrawn="1">
          <p15:clr>
            <a:srgbClr val="F26B43"/>
          </p15:clr>
        </p15:guide>
        <p15:guide id="6" orient="horz" pos="4156" userDrawn="1">
          <p15:clr>
            <a:srgbClr val="F26B43"/>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A7272C5A-A11F-4DD3-BF54-F64C82B84D60}"/>
              </a:ext>
            </a:extLst>
          </p:cNvPr>
          <p:cNvSpPr>
            <a:spLocks noGrp="1"/>
          </p:cNvSpPr>
          <p:nvPr>
            <p:ph type="sldNum" sz="quarter" idx="14"/>
          </p:nvPr>
        </p:nvSpPr>
        <p:spPr/>
        <p:txBody>
          <a:bodyPr/>
          <a:lstStyle/>
          <a:p>
            <a:fld id="{D61AABEC-672F-4B68-B914-690DA978312C}" type="slidenum">
              <a:rPr lang="en-GB" smtClean="0"/>
              <a:pPr/>
              <a:t>‹#›</a:t>
            </a:fld>
            <a:r>
              <a:rPr lang="en-GB"/>
              <a:t> ‒ </a:t>
            </a:r>
          </a:p>
        </p:txBody>
      </p:sp>
      <p:sp>
        <p:nvSpPr>
          <p:cNvPr id="4" name="Text Placeholder 8">
            <a:extLst>
              <a:ext uri="{FF2B5EF4-FFF2-40B4-BE49-F238E27FC236}">
                <a16:creationId xmlns:a16="http://schemas.microsoft.com/office/drawing/2014/main" id="{A59EA477-4D96-4C94-A268-87C2D94F0851}"/>
              </a:ext>
            </a:extLst>
          </p:cNvPr>
          <p:cNvSpPr>
            <a:spLocks noGrp="1"/>
          </p:cNvSpPr>
          <p:nvPr>
            <p:ph type="body" sz="quarter" idx="24"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
        <p:nvSpPr>
          <p:cNvPr id="5" name="Cadre 4">
            <a:extLst>
              <a:ext uri="{FF2B5EF4-FFF2-40B4-BE49-F238E27FC236}">
                <a16:creationId xmlns:a16="http://schemas.microsoft.com/office/drawing/2014/main" id="{3DF33BB3-DE83-4590-A4FA-9BC48FEB2259}"/>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3079198075"/>
      </p:ext>
    </p:extLst>
  </p:cSld>
  <p:clrMapOvr>
    <a:masterClrMapping/>
  </p:clrMapOvr>
  <p:extLst>
    <p:ext uri="{DCECCB84-F9BA-43D5-87BE-67443E8EF086}">
      <p15:sldGuideLst xmlns:p15="http://schemas.microsoft.com/office/powerpoint/2012/main">
        <p15:guide id="1" orient="horz" pos="3906" userDrawn="1">
          <p15:clr>
            <a:srgbClr val="F26B43"/>
          </p15:clr>
        </p15:guide>
        <p15:guide id="2" orient="horz" pos="4156" userDrawn="1">
          <p15:clr>
            <a:srgbClr val="F26B43"/>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_Empt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06595BE-8670-4A5F-B6E3-C00B54377605}"/>
              </a:ext>
            </a:extLst>
          </p:cNvPr>
          <p:cNvSpPr/>
          <p:nvPr userDrawn="1"/>
        </p:nvSpPr>
        <p:spPr>
          <a:xfrm>
            <a:off x="-1" y="0"/>
            <a:ext cx="598798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Espace réservé du numéro de diapositive 2">
            <a:extLst>
              <a:ext uri="{FF2B5EF4-FFF2-40B4-BE49-F238E27FC236}">
                <a16:creationId xmlns:a16="http://schemas.microsoft.com/office/drawing/2014/main" id="{4E9F0883-33F3-4D62-A0A5-04FAA00189A8}"/>
              </a:ext>
            </a:extLst>
          </p:cNvPr>
          <p:cNvSpPr>
            <a:spLocks noGrp="1"/>
          </p:cNvSpPr>
          <p:nvPr>
            <p:ph type="sldNum" sz="quarter" idx="14"/>
          </p:nvPr>
        </p:nvSpPr>
        <p:spPr>
          <a:xfrm>
            <a:off x="382932" y="6219234"/>
            <a:ext cx="360037" cy="365125"/>
          </a:xfrm>
        </p:spPr>
        <p:txBody>
          <a:bodyPr/>
          <a:lstStyle>
            <a:lvl1pPr>
              <a:defRPr>
                <a:solidFill>
                  <a:schemeClr val="bg1"/>
                </a:solidFill>
              </a:defRPr>
            </a:lvl1pPr>
          </a:lstStyle>
          <a:p>
            <a:fld id="{D61AABEC-672F-4B68-B914-690DA978312C}" type="slidenum">
              <a:rPr lang="en-GB" smtClean="0"/>
              <a:pPr/>
              <a:t>‹#›</a:t>
            </a:fld>
            <a:r>
              <a:rPr lang="en-GB"/>
              <a:t> ‒ </a:t>
            </a:r>
          </a:p>
        </p:txBody>
      </p:sp>
      <p:sp>
        <p:nvSpPr>
          <p:cNvPr id="8" name="Espace réservé du pied de page 4">
            <a:extLst>
              <a:ext uri="{FF2B5EF4-FFF2-40B4-BE49-F238E27FC236}">
                <a16:creationId xmlns:a16="http://schemas.microsoft.com/office/drawing/2014/main" id="{7CE4141A-CB17-4D34-9EF4-654584A2F66C}"/>
              </a:ext>
            </a:extLst>
          </p:cNvPr>
          <p:cNvSpPr txBox="1">
            <a:spLocks/>
          </p:cNvSpPr>
          <p:nvPr userDrawn="1"/>
        </p:nvSpPr>
        <p:spPr>
          <a:xfrm>
            <a:off x="815317" y="6219234"/>
            <a:ext cx="10447709" cy="365125"/>
          </a:xfrm>
          <a:prstGeom prst="rect">
            <a:avLst/>
          </a:prstGeom>
        </p:spPr>
        <p:txBody>
          <a:bodyPr vert="horz" lIns="0" tIns="45720" rIns="0" bIns="45720" rtlCol="0" anchor="ctr"/>
          <a:lstStyle>
            <a:defPPr>
              <a:defRPr lang="fr-FR"/>
            </a:defPPr>
            <a:lvl1pPr marL="0" algn="l" defTabSz="914400" rtl="0" eaLnBrk="1" latinLnBrk="0" hangingPunct="1">
              <a:defRPr sz="900" b="0" kern="1200">
                <a:solidFill>
                  <a:schemeClr val="bg2">
                    <a:lumMod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a:solidFill>
                  <a:schemeClr val="bg1"/>
                </a:solidFill>
              </a:rPr>
              <a:t>© Ipsos | Doc Name</a:t>
            </a:r>
          </a:p>
        </p:txBody>
      </p:sp>
      <p:sp>
        <p:nvSpPr>
          <p:cNvPr id="7" name="Cadre 6">
            <a:extLst>
              <a:ext uri="{FF2B5EF4-FFF2-40B4-BE49-F238E27FC236}">
                <a16:creationId xmlns:a16="http://schemas.microsoft.com/office/drawing/2014/main" id="{DDD157D2-6F21-42E5-B4EA-1247BDAA6263}"/>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153389461"/>
      </p:ext>
    </p:extLst>
  </p:cSld>
  <p:clrMapOvr>
    <a:masterClrMapping/>
  </p:clrMapOvr>
  <p:extLst>
    <p:ext uri="{DCECCB84-F9BA-43D5-87BE-67443E8EF086}">
      <p15:sldGuideLst xmlns:p15="http://schemas.microsoft.com/office/powerpoint/2012/main">
        <p15:guide id="1" orient="horz" pos="3906" userDrawn="1">
          <p15:clr>
            <a:srgbClr val="F26B43"/>
          </p15:clr>
        </p15:guide>
        <p15:guide id="2" orient="horz" pos="4156" userDrawn="1">
          <p15:clr>
            <a:srgbClr val="F26B43"/>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Visual on the right">
    <p:spTree>
      <p:nvGrpSpPr>
        <p:cNvPr id="1" name=""/>
        <p:cNvGrpSpPr/>
        <p:nvPr/>
      </p:nvGrpSpPr>
      <p:grpSpPr>
        <a:xfrm>
          <a:off x="0" y="0"/>
          <a:ext cx="0" cy="0"/>
          <a:chOff x="0" y="0"/>
          <a:chExt cx="0" cy="0"/>
        </a:xfrm>
      </p:grpSpPr>
      <p:sp>
        <p:nvSpPr>
          <p:cNvPr id="7" name="Espace réservé pour une image  6">
            <a:extLst>
              <a:ext uri="{FF2B5EF4-FFF2-40B4-BE49-F238E27FC236}">
                <a16:creationId xmlns:a16="http://schemas.microsoft.com/office/drawing/2014/main" id="{7B4C045D-983E-4F2B-8857-9216B119E081}"/>
              </a:ext>
            </a:extLst>
          </p:cNvPr>
          <p:cNvSpPr>
            <a:spLocks noGrp="1"/>
          </p:cNvSpPr>
          <p:nvPr>
            <p:ph type="pic" sz="quarter" idx="13" hasCustomPrompt="1"/>
          </p:nvPr>
        </p:nvSpPr>
        <p:spPr>
          <a:xfrm>
            <a:off x="5123892" y="113568"/>
            <a:ext cx="6954540" cy="6630864"/>
          </a:xfrm>
          <a:custGeom>
            <a:avLst/>
            <a:gdLst>
              <a:gd name="connsiteX0" fmla="*/ 0 w 6954540"/>
              <a:gd name="connsiteY0" fmla="*/ 0 h 6630864"/>
              <a:gd name="connsiteX1" fmla="*/ 6954540 w 6954540"/>
              <a:gd name="connsiteY1" fmla="*/ 0 h 6630864"/>
              <a:gd name="connsiteX2" fmla="*/ 6954540 w 6954540"/>
              <a:gd name="connsiteY2" fmla="*/ 6630864 h 6630864"/>
              <a:gd name="connsiteX3" fmla="*/ 0 w 6954540"/>
              <a:gd name="connsiteY3" fmla="*/ 6630864 h 6630864"/>
            </a:gdLst>
            <a:ahLst/>
            <a:cxnLst>
              <a:cxn ang="0">
                <a:pos x="connsiteX0" y="connsiteY0"/>
              </a:cxn>
              <a:cxn ang="0">
                <a:pos x="connsiteX1" y="connsiteY1"/>
              </a:cxn>
              <a:cxn ang="0">
                <a:pos x="connsiteX2" y="connsiteY2"/>
              </a:cxn>
              <a:cxn ang="0">
                <a:pos x="connsiteX3" y="connsiteY3"/>
              </a:cxn>
            </a:cxnLst>
            <a:rect l="l" t="t" r="r" b="b"/>
            <a:pathLst>
              <a:path w="6954540" h="6630864">
                <a:moveTo>
                  <a:pt x="0" y="0"/>
                </a:moveTo>
                <a:lnTo>
                  <a:pt x="6954540" y="0"/>
                </a:lnTo>
                <a:lnTo>
                  <a:pt x="6954540" y="6630864"/>
                </a:lnTo>
                <a:lnTo>
                  <a:pt x="0" y="6630864"/>
                </a:lnTo>
                <a:close/>
              </a:path>
            </a:pathLst>
          </a:custGeom>
          <a:solidFill>
            <a:schemeClr val="bg1">
              <a:lumMod val="95000"/>
            </a:schemeClr>
          </a:solidFill>
        </p:spPr>
        <p:txBody>
          <a:bodyPr wrap="square">
            <a:noAutofit/>
          </a:bodyPr>
          <a:lstStyle/>
          <a:p>
            <a:r>
              <a:rPr lang="en-GB"/>
              <a:t> </a:t>
            </a:r>
          </a:p>
        </p:txBody>
      </p:sp>
      <p:sp>
        <p:nvSpPr>
          <p:cNvPr id="2" name="Espace réservé du numéro de diapositive 1">
            <a:extLst>
              <a:ext uri="{FF2B5EF4-FFF2-40B4-BE49-F238E27FC236}">
                <a16:creationId xmlns:a16="http://schemas.microsoft.com/office/drawing/2014/main" id="{B52F0521-4D9F-4207-B1DF-7BCF176045CE}"/>
              </a:ext>
            </a:extLst>
          </p:cNvPr>
          <p:cNvSpPr>
            <a:spLocks noGrp="1"/>
          </p:cNvSpPr>
          <p:nvPr>
            <p:ph type="sldNum" sz="quarter" idx="18"/>
          </p:nvPr>
        </p:nvSpPr>
        <p:spPr/>
        <p:txBody>
          <a:bodyPr/>
          <a:lstStyle/>
          <a:p>
            <a:fld id="{D61AABEC-672F-4B68-B914-690DA978312C}" type="slidenum">
              <a:rPr lang="en-GB" smtClean="0"/>
              <a:pPr/>
              <a:t>‹#›</a:t>
            </a:fld>
            <a:r>
              <a:rPr lang="en-GB"/>
              <a:t> ‒ </a:t>
            </a:r>
          </a:p>
        </p:txBody>
      </p:sp>
      <p:sp>
        <p:nvSpPr>
          <p:cNvPr id="5" name="Text Placeholder 8">
            <a:extLst>
              <a:ext uri="{FF2B5EF4-FFF2-40B4-BE49-F238E27FC236}">
                <a16:creationId xmlns:a16="http://schemas.microsoft.com/office/drawing/2014/main" id="{0FDE419E-CB0C-43DC-A5A5-526480C8B10D}"/>
              </a:ext>
            </a:extLst>
          </p:cNvPr>
          <p:cNvSpPr>
            <a:spLocks noGrp="1"/>
          </p:cNvSpPr>
          <p:nvPr>
            <p:ph type="body" sz="quarter" idx="24" hasCustomPrompt="1"/>
          </p:nvPr>
        </p:nvSpPr>
        <p:spPr>
          <a:xfrm>
            <a:off x="404786" y="5914632"/>
            <a:ext cx="11463417" cy="215444"/>
          </a:xfrm>
          <a:prstGeom prst="rect">
            <a:avLst/>
          </a:prstGeom>
        </p:spPr>
        <p:txBody>
          <a:bodyPr wrap="square" lIns="72000" anchor="b">
            <a:spAutoFit/>
          </a:bodyPr>
          <a:lstStyle>
            <a:lvl1pPr marL="0" indent="0">
              <a:buNone/>
              <a:defRPr sz="800" b="0" i="1">
                <a:solidFill>
                  <a:schemeClr val="bg1">
                    <a:lumMod val="50000"/>
                  </a:schemeClr>
                </a:solidFill>
              </a:defRPr>
            </a:lvl1pPr>
            <a:lvl2pPr marL="133350" indent="0">
              <a:buNone/>
              <a:defRPr/>
            </a:lvl2pPr>
            <a:lvl3pPr marL="542925" indent="0">
              <a:buNone/>
              <a:defRPr/>
            </a:lvl3pPr>
            <a:lvl4pPr marL="758825" indent="0">
              <a:buNone/>
              <a:defRPr/>
            </a:lvl4pPr>
            <a:lvl5pPr marL="1033463" indent="0">
              <a:buNone/>
              <a:defRPr/>
            </a:lvl5pPr>
          </a:lstStyle>
          <a:p>
            <a:pPr lvl="0"/>
            <a:r>
              <a:rPr lang="en-GB"/>
              <a:t>Sources:</a:t>
            </a:r>
          </a:p>
        </p:txBody>
      </p:sp>
    </p:spTree>
    <p:extLst>
      <p:ext uri="{BB962C8B-B14F-4D97-AF65-F5344CB8AC3E}">
        <p14:creationId xmlns:p14="http://schemas.microsoft.com/office/powerpoint/2010/main" val="183960967"/>
      </p:ext>
    </p:extLst>
  </p:cSld>
  <p:clrMapOvr>
    <a:masterClrMapping/>
  </p:clrMapOvr>
  <p:extLst>
    <p:ext uri="{DCECCB84-F9BA-43D5-87BE-67443E8EF086}">
      <p15:sldGuideLst xmlns:p15="http://schemas.microsoft.com/office/powerpoint/2012/main">
        <p15:guide id="1" orient="horz" pos="3906" userDrawn="1">
          <p15:clr>
            <a:srgbClr val="F26B43"/>
          </p15:clr>
        </p15:guide>
        <p15:guide id="2" orient="horz" pos="4156" userDrawn="1">
          <p15:clr>
            <a:srgbClr val="F26B43"/>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End">
    <p:bg>
      <p:bgPr>
        <a:solidFill>
          <a:schemeClr val="bg2"/>
        </a:solidFill>
        <a:effectLst/>
      </p:bgPr>
    </p:bg>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8866C9DA-1390-4B1C-A5FA-DA3341B92160}"/>
              </a:ext>
            </a:extLst>
          </p:cNvPr>
          <p:cNvGraphicFramePr>
            <a:graphicFrameLocks noChangeAspect="1"/>
          </p:cNvGraphicFramePr>
          <p:nvPr userDrawn="1">
            <p:custDataLst>
              <p:tags r:id="rId2"/>
            </p:custDataLst>
            <p:extLst>
              <p:ext uri="{D42A27DB-BD31-4B8C-83A1-F6EECF244321}">
                <p14:modId xmlns:p14="http://schemas.microsoft.com/office/powerpoint/2010/main" val="21210454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3759" name="Diapositive think-cell" r:id="rId4" imgW="532" imgH="530" progId="TCLayout.ActiveDocument.1">
                  <p:embed/>
                </p:oleObj>
              </mc:Choice>
              <mc:Fallback>
                <p:oleObj name="Diapositive think-cell" r:id="rId4" imgW="532" imgH="530" progId="TCLayout.ActiveDocument.1">
                  <p:embed/>
                  <p:pic>
                    <p:nvPicPr>
                      <p:cNvPr id="3" name="Objet 2" hidden="1">
                        <a:extLst>
                          <a:ext uri="{FF2B5EF4-FFF2-40B4-BE49-F238E27FC236}">
                            <a16:creationId xmlns:a16="http://schemas.microsoft.com/office/drawing/2014/main" id="{8866C9DA-1390-4B1C-A5FA-DA3341B9216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9" name="Forme libre : forme 28">
            <a:extLst>
              <a:ext uri="{FF2B5EF4-FFF2-40B4-BE49-F238E27FC236}">
                <a16:creationId xmlns:a16="http://schemas.microsoft.com/office/drawing/2014/main" id="{7F299C1D-1251-47CF-8DC0-0B896E12FCE0}"/>
              </a:ext>
            </a:extLst>
          </p:cNvPr>
          <p:cNvSpPr/>
          <p:nvPr userDrawn="1"/>
        </p:nvSpPr>
        <p:spPr>
          <a:xfrm rot="18932423">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Forme libre : forme 30">
            <a:extLst>
              <a:ext uri="{FF2B5EF4-FFF2-40B4-BE49-F238E27FC236}">
                <a16:creationId xmlns:a16="http://schemas.microsoft.com/office/drawing/2014/main" id="{C687F725-9BAA-4FDE-BF5B-B39EF6EA033C}"/>
              </a:ext>
            </a:extLst>
          </p:cNvPr>
          <p:cNvSpPr/>
          <p:nvPr userDrawn="1"/>
        </p:nvSpPr>
        <p:spPr>
          <a:xfrm rot="18932423">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Image 8" descr="Une image contenant objet&#10;&#10;Description générée automatiquement">
            <a:extLst>
              <a:ext uri="{FF2B5EF4-FFF2-40B4-BE49-F238E27FC236}">
                <a16:creationId xmlns:a16="http://schemas.microsoft.com/office/drawing/2014/main" id="{7AB34238-B7E0-4612-92CE-C4989B35C07E}"/>
              </a:ext>
            </a:extLst>
          </p:cNvPr>
          <p:cNvPicPr>
            <a:picLocks noChangeAspect="1"/>
          </p:cNvPicPr>
          <p:nvPr userDrawn="1"/>
        </p:nvPicPr>
        <p:blipFill rotWithShape="1">
          <a:blip r:embed="rId6">
            <a:biLevel thresh="25000"/>
            <a:extLst>
              <a:ext uri="{28A0092B-C50C-407E-A947-70E740481C1C}">
                <a14:useLocalDpi xmlns:a14="http://schemas.microsoft.com/office/drawing/2010/main" val="0"/>
              </a:ext>
            </a:extLst>
          </a:blip>
          <a:srcRect r="23242"/>
          <a:stretch/>
        </p:blipFill>
        <p:spPr>
          <a:xfrm>
            <a:off x="7680176" y="5467579"/>
            <a:ext cx="2802864" cy="649976"/>
          </a:xfrm>
          <a:prstGeom prst="rect">
            <a:avLst/>
          </a:prstGeom>
        </p:spPr>
      </p:pic>
      <p:pic>
        <p:nvPicPr>
          <p:cNvPr id="7" name="Graphique 12">
            <a:extLst>
              <a:ext uri="{FF2B5EF4-FFF2-40B4-BE49-F238E27FC236}">
                <a16:creationId xmlns:a16="http://schemas.microsoft.com/office/drawing/2014/main" id="{4A97E8AF-E7A3-48CB-93FA-FB7ABD189EEE}"/>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0730260" y="5358931"/>
            <a:ext cx="863743" cy="791160"/>
          </a:xfrm>
          <a:prstGeom prst="rect">
            <a:avLst/>
          </a:prstGeom>
        </p:spPr>
      </p:pic>
      <p:sp>
        <p:nvSpPr>
          <p:cNvPr id="8" name="Cadre 7">
            <a:extLst>
              <a:ext uri="{FF2B5EF4-FFF2-40B4-BE49-F238E27FC236}">
                <a16:creationId xmlns:a16="http://schemas.microsoft.com/office/drawing/2014/main" id="{2477EA9A-3073-4EA7-A4DD-B3342BEE6CC1}"/>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248926946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Thanks 1">
    <p:bg>
      <p:bgPr>
        <a:solidFill>
          <a:schemeClr val="bg2"/>
        </a:solidFill>
        <a:effectLst/>
      </p:bgPr>
    </p:bg>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8866C9DA-1390-4B1C-A5FA-DA3341B92160}"/>
              </a:ext>
            </a:extLst>
          </p:cNvPr>
          <p:cNvGraphicFramePr>
            <a:graphicFrameLocks noChangeAspect="1"/>
          </p:cNvGraphicFramePr>
          <p:nvPr userDrawn="1">
            <p:custDataLst>
              <p:tags r:id="rId2"/>
            </p:custDataLst>
            <p:extLst>
              <p:ext uri="{D42A27DB-BD31-4B8C-83A1-F6EECF244321}">
                <p14:modId xmlns:p14="http://schemas.microsoft.com/office/powerpoint/2010/main" val="26771570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4783" name="Diapositive think-cell" r:id="rId4" imgW="532" imgH="530" progId="TCLayout.ActiveDocument.1">
                  <p:embed/>
                </p:oleObj>
              </mc:Choice>
              <mc:Fallback>
                <p:oleObj name="Diapositive think-cell" r:id="rId4" imgW="532" imgH="530" progId="TCLayout.ActiveDocument.1">
                  <p:embed/>
                  <p:pic>
                    <p:nvPicPr>
                      <p:cNvPr id="3" name="Objet 2" hidden="1">
                        <a:extLst>
                          <a:ext uri="{FF2B5EF4-FFF2-40B4-BE49-F238E27FC236}">
                            <a16:creationId xmlns:a16="http://schemas.microsoft.com/office/drawing/2014/main" id="{8866C9DA-1390-4B1C-A5FA-DA3341B9216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9" name="Forme libre : forme 28">
            <a:extLst>
              <a:ext uri="{FF2B5EF4-FFF2-40B4-BE49-F238E27FC236}">
                <a16:creationId xmlns:a16="http://schemas.microsoft.com/office/drawing/2014/main" id="{7F299C1D-1251-47CF-8DC0-0B896E12FCE0}"/>
              </a:ext>
            </a:extLst>
          </p:cNvPr>
          <p:cNvSpPr/>
          <p:nvPr userDrawn="1"/>
        </p:nvSpPr>
        <p:spPr>
          <a:xfrm rot="18932423">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Forme libre : forme 30">
            <a:extLst>
              <a:ext uri="{FF2B5EF4-FFF2-40B4-BE49-F238E27FC236}">
                <a16:creationId xmlns:a16="http://schemas.microsoft.com/office/drawing/2014/main" id="{C687F725-9BAA-4FDE-BF5B-B39EF6EA033C}"/>
              </a:ext>
            </a:extLst>
          </p:cNvPr>
          <p:cNvSpPr/>
          <p:nvPr userDrawn="1"/>
        </p:nvSpPr>
        <p:spPr>
          <a:xfrm rot="18932423">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ZoneTexte 9">
            <a:extLst>
              <a:ext uri="{FF2B5EF4-FFF2-40B4-BE49-F238E27FC236}">
                <a16:creationId xmlns:a16="http://schemas.microsoft.com/office/drawing/2014/main" id="{C539E3ED-BDF3-459B-ADDB-C44E9D3916BA}"/>
              </a:ext>
            </a:extLst>
          </p:cNvPr>
          <p:cNvSpPr txBox="1"/>
          <p:nvPr userDrawn="1"/>
        </p:nvSpPr>
        <p:spPr>
          <a:xfrm>
            <a:off x="515380" y="944724"/>
            <a:ext cx="3416320" cy="1200329"/>
          </a:xfrm>
          <a:prstGeom prst="rect">
            <a:avLst/>
          </a:prstGeom>
          <a:noFill/>
        </p:spPr>
        <p:txBody>
          <a:bodyPr wrap="none" rtlCol="0">
            <a:spAutoFit/>
          </a:bodyPr>
          <a:lstStyle/>
          <a:p>
            <a:r>
              <a:rPr lang="fr-FR" sz="7200" b="1">
                <a:solidFill>
                  <a:schemeClr val="bg1"/>
                </a:solidFill>
                <a:latin typeface="+mn-lt"/>
              </a:rPr>
              <a:t>THANK</a:t>
            </a:r>
          </a:p>
        </p:txBody>
      </p:sp>
      <p:pic>
        <p:nvPicPr>
          <p:cNvPr id="14" name="Image 13" descr="Une image contenant objet&#10;&#10;Description générée automatiquement">
            <a:extLst>
              <a:ext uri="{FF2B5EF4-FFF2-40B4-BE49-F238E27FC236}">
                <a16:creationId xmlns:a16="http://schemas.microsoft.com/office/drawing/2014/main" id="{F8221D8A-EA7F-4431-BA65-C4F6154E8931}"/>
              </a:ext>
            </a:extLst>
          </p:cNvPr>
          <p:cNvPicPr>
            <a:picLocks noChangeAspect="1"/>
          </p:cNvPicPr>
          <p:nvPr userDrawn="1"/>
        </p:nvPicPr>
        <p:blipFill rotWithShape="1">
          <a:blip r:embed="rId6">
            <a:biLevel thresh="25000"/>
            <a:extLst>
              <a:ext uri="{28A0092B-C50C-407E-A947-70E740481C1C}">
                <a14:useLocalDpi xmlns:a14="http://schemas.microsoft.com/office/drawing/2010/main" val="0"/>
              </a:ext>
            </a:extLst>
          </a:blip>
          <a:srcRect r="23242"/>
          <a:stretch/>
        </p:blipFill>
        <p:spPr>
          <a:xfrm>
            <a:off x="7680176" y="5467579"/>
            <a:ext cx="2802864" cy="649976"/>
          </a:xfrm>
          <a:prstGeom prst="rect">
            <a:avLst/>
          </a:prstGeom>
        </p:spPr>
      </p:pic>
      <p:sp>
        <p:nvSpPr>
          <p:cNvPr id="20" name="ZoneTexte 19">
            <a:extLst>
              <a:ext uri="{FF2B5EF4-FFF2-40B4-BE49-F238E27FC236}">
                <a16:creationId xmlns:a16="http://schemas.microsoft.com/office/drawing/2014/main" id="{6EB9C8AA-305A-4586-B066-7FD90B345C8E}"/>
              </a:ext>
            </a:extLst>
          </p:cNvPr>
          <p:cNvSpPr txBox="1"/>
          <p:nvPr userDrawn="1"/>
        </p:nvSpPr>
        <p:spPr>
          <a:xfrm>
            <a:off x="613347" y="2014987"/>
            <a:ext cx="2628292" cy="1116124"/>
          </a:xfrm>
          <a:prstGeom prst="rect">
            <a:avLst/>
          </a:prstGeom>
          <a:solidFill>
            <a:schemeClr val="tx2"/>
          </a:solidFill>
        </p:spPr>
        <p:txBody>
          <a:bodyPr wrap="square" lIns="180000" rIns="180000" rtlCol="0">
            <a:noAutofit/>
          </a:bodyPr>
          <a:lstStyle/>
          <a:p>
            <a:pPr algn="ctr"/>
            <a:r>
              <a:rPr lang="fr-FR" sz="7200" b="1">
                <a:solidFill>
                  <a:schemeClr val="bg1"/>
                </a:solidFill>
                <a:latin typeface="+mn-lt"/>
              </a:rPr>
              <a:t>YOU</a:t>
            </a:r>
          </a:p>
        </p:txBody>
      </p:sp>
      <p:pic>
        <p:nvPicPr>
          <p:cNvPr id="9" name="Graphique 12">
            <a:extLst>
              <a:ext uri="{FF2B5EF4-FFF2-40B4-BE49-F238E27FC236}">
                <a16:creationId xmlns:a16="http://schemas.microsoft.com/office/drawing/2014/main" id="{179AD86B-4CB0-4369-A2E2-E512D4A8BC3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0730260" y="5358931"/>
            <a:ext cx="863743" cy="791160"/>
          </a:xfrm>
          <a:prstGeom prst="rect">
            <a:avLst/>
          </a:prstGeom>
        </p:spPr>
      </p:pic>
      <p:sp>
        <p:nvSpPr>
          <p:cNvPr id="11" name="Cadre 10">
            <a:extLst>
              <a:ext uri="{FF2B5EF4-FFF2-40B4-BE49-F238E27FC236}">
                <a16:creationId xmlns:a16="http://schemas.microsoft.com/office/drawing/2014/main" id="{F945265E-2B42-4452-B3C5-C3D6662D38A9}"/>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166248414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Thanks 2">
    <p:bg>
      <p:bgPr>
        <a:solidFill>
          <a:schemeClr val="bg2"/>
        </a:solidFill>
        <a:effectLst/>
      </p:bgPr>
    </p:bg>
    <p:spTree>
      <p:nvGrpSpPr>
        <p:cNvPr id="1" name=""/>
        <p:cNvGrpSpPr/>
        <p:nvPr/>
      </p:nvGrpSpPr>
      <p:grpSpPr>
        <a:xfrm>
          <a:off x="0" y="0"/>
          <a:ext cx="0" cy="0"/>
          <a:chOff x="0" y="0"/>
          <a:chExt cx="0" cy="0"/>
        </a:xfrm>
      </p:grpSpPr>
      <p:graphicFrame>
        <p:nvGraphicFramePr>
          <p:cNvPr id="3" name="Objet 2" hidden="1">
            <a:extLst>
              <a:ext uri="{FF2B5EF4-FFF2-40B4-BE49-F238E27FC236}">
                <a16:creationId xmlns:a16="http://schemas.microsoft.com/office/drawing/2014/main" id="{8866C9DA-1390-4B1C-A5FA-DA3341B92160}"/>
              </a:ext>
            </a:extLst>
          </p:cNvPr>
          <p:cNvGraphicFramePr>
            <a:graphicFrameLocks noChangeAspect="1"/>
          </p:cNvGraphicFramePr>
          <p:nvPr userDrawn="1">
            <p:custDataLst>
              <p:tags r:id="rId2"/>
            </p:custDataLst>
            <p:extLst>
              <p:ext uri="{D42A27DB-BD31-4B8C-83A1-F6EECF244321}">
                <p14:modId xmlns:p14="http://schemas.microsoft.com/office/powerpoint/2010/main" val="11924121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5807" name="Diapositive think-cell" r:id="rId4" imgW="532" imgH="530" progId="TCLayout.ActiveDocument.1">
                  <p:embed/>
                </p:oleObj>
              </mc:Choice>
              <mc:Fallback>
                <p:oleObj name="Diapositive think-cell" r:id="rId4" imgW="532" imgH="530" progId="TCLayout.ActiveDocument.1">
                  <p:embed/>
                  <p:pic>
                    <p:nvPicPr>
                      <p:cNvPr id="3" name="Objet 2" hidden="1">
                        <a:extLst>
                          <a:ext uri="{FF2B5EF4-FFF2-40B4-BE49-F238E27FC236}">
                            <a16:creationId xmlns:a16="http://schemas.microsoft.com/office/drawing/2014/main" id="{8866C9DA-1390-4B1C-A5FA-DA3341B9216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9" name="Forme libre : forme 28">
            <a:extLst>
              <a:ext uri="{FF2B5EF4-FFF2-40B4-BE49-F238E27FC236}">
                <a16:creationId xmlns:a16="http://schemas.microsoft.com/office/drawing/2014/main" id="{7F299C1D-1251-47CF-8DC0-0B896E12FCE0}"/>
              </a:ext>
            </a:extLst>
          </p:cNvPr>
          <p:cNvSpPr/>
          <p:nvPr userDrawn="1"/>
        </p:nvSpPr>
        <p:spPr>
          <a:xfrm rot="18932423">
            <a:off x="2101012" y="2821242"/>
            <a:ext cx="11030122" cy="1215516"/>
          </a:xfrm>
          <a:custGeom>
            <a:avLst/>
            <a:gdLst>
              <a:gd name="connsiteX0" fmla="*/ 9791459 w 11030122"/>
              <a:gd name="connsiteY0" fmla="*/ 0 h 1215516"/>
              <a:gd name="connsiteX1" fmla="*/ 11030122 w 11030122"/>
              <a:gd name="connsiteY1" fmla="*/ 1215516 h 1215516"/>
              <a:gd name="connsiteX2" fmla="*/ 1238664 w 11030122"/>
              <a:gd name="connsiteY2" fmla="*/ 1215516 h 1215516"/>
              <a:gd name="connsiteX3" fmla="*/ 0 w 11030122"/>
              <a:gd name="connsiteY3" fmla="*/ 0 h 1215516"/>
            </a:gdLst>
            <a:ahLst/>
            <a:cxnLst>
              <a:cxn ang="0">
                <a:pos x="connsiteX0" y="connsiteY0"/>
              </a:cxn>
              <a:cxn ang="0">
                <a:pos x="connsiteX1" y="connsiteY1"/>
              </a:cxn>
              <a:cxn ang="0">
                <a:pos x="connsiteX2" y="connsiteY2"/>
              </a:cxn>
              <a:cxn ang="0">
                <a:pos x="connsiteX3" y="connsiteY3"/>
              </a:cxn>
            </a:cxnLst>
            <a:rect l="l" t="t" r="r" b="b"/>
            <a:pathLst>
              <a:path w="11030122" h="1215516">
                <a:moveTo>
                  <a:pt x="9791459" y="0"/>
                </a:moveTo>
                <a:lnTo>
                  <a:pt x="11030122"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Forme libre : forme 30">
            <a:extLst>
              <a:ext uri="{FF2B5EF4-FFF2-40B4-BE49-F238E27FC236}">
                <a16:creationId xmlns:a16="http://schemas.microsoft.com/office/drawing/2014/main" id="{C687F725-9BAA-4FDE-BF5B-B39EF6EA033C}"/>
              </a:ext>
            </a:extLst>
          </p:cNvPr>
          <p:cNvSpPr/>
          <p:nvPr userDrawn="1"/>
        </p:nvSpPr>
        <p:spPr>
          <a:xfrm rot="18932423">
            <a:off x="4731456" y="3460932"/>
            <a:ext cx="9203499" cy="1215516"/>
          </a:xfrm>
          <a:custGeom>
            <a:avLst/>
            <a:gdLst>
              <a:gd name="connsiteX0" fmla="*/ 9203499 w 9203499"/>
              <a:gd name="connsiteY0" fmla="*/ 0 h 1215516"/>
              <a:gd name="connsiteX1" fmla="*/ 8010698 w 9203499"/>
              <a:gd name="connsiteY1" fmla="*/ 1215516 h 1215516"/>
              <a:gd name="connsiteX2" fmla="*/ 1238664 w 9203499"/>
              <a:gd name="connsiteY2" fmla="*/ 1215516 h 1215516"/>
              <a:gd name="connsiteX3" fmla="*/ 0 w 9203499"/>
              <a:gd name="connsiteY3" fmla="*/ 0 h 1215516"/>
            </a:gdLst>
            <a:ahLst/>
            <a:cxnLst>
              <a:cxn ang="0">
                <a:pos x="connsiteX0" y="connsiteY0"/>
              </a:cxn>
              <a:cxn ang="0">
                <a:pos x="connsiteX1" y="connsiteY1"/>
              </a:cxn>
              <a:cxn ang="0">
                <a:pos x="connsiteX2" y="connsiteY2"/>
              </a:cxn>
              <a:cxn ang="0">
                <a:pos x="connsiteX3" y="connsiteY3"/>
              </a:cxn>
            </a:cxnLst>
            <a:rect l="l" t="t" r="r" b="b"/>
            <a:pathLst>
              <a:path w="9203499" h="1215516">
                <a:moveTo>
                  <a:pt x="9203499" y="0"/>
                </a:moveTo>
                <a:lnTo>
                  <a:pt x="8010698" y="1215516"/>
                </a:lnTo>
                <a:lnTo>
                  <a:pt x="1238664" y="1215516"/>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Image 13" descr="Une image contenant objet&#10;&#10;Description générée automatiquement">
            <a:extLst>
              <a:ext uri="{FF2B5EF4-FFF2-40B4-BE49-F238E27FC236}">
                <a16:creationId xmlns:a16="http://schemas.microsoft.com/office/drawing/2014/main" id="{99BF86A5-F0B8-42C9-A87E-16C8B6F68080}"/>
              </a:ext>
            </a:extLst>
          </p:cNvPr>
          <p:cNvPicPr>
            <a:picLocks noChangeAspect="1"/>
          </p:cNvPicPr>
          <p:nvPr userDrawn="1"/>
        </p:nvPicPr>
        <p:blipFill rotWithShape="1">
          <a:blip r:embed="rId6">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rcRect r="23242"/>
          <a:stretch/>
        </p:blipFill>
        <p:spPr>
          <a:xfrm>
            <a:off x="7680176" y="5467579"/>
            <a:ext cx="2802864" cy="649976"/>
          </a:xfrm>
          <a:prstGeom prst="rect">
            <a:avLst/>
          </a:prstGeom>
        </p:spPr>
      </p:pic>
      <p:sp>
        <p:nvSpPr>
          <p:cNvPr id="33" name="Rectangle 32">
            <a:extLst>
              <a:ext uri="{FF2B5EF4-FFF2-40B4-BE49-F238E27FC236}">
                <a16:creationId xmlns:a16="http://schemas.microsoft.com/office/drawing/2014/main" id="{F679F638-3664-4A3D-B3CC-1AE9AB09B32C}"/>
              </a:ext>
            </a:extLst>
          </p:cNvPr>
          <p:cNvSpPr/>
          <p:nvPr userDrawn="1"/>
        </p:nvSpPr>
        <p:spPr>
          <a:xfrm>
            <a:off x="613347" y="2022491"/>
            <a:ext cx="2628292" cy="11161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4" name="Groupe 33">
            <a:extLst>
              <a:ext uri="{FF2B5EF4-FFF2-40B4-BE49-F238E27FC236}">
                <a16:creationId xmlns:a16="http://schemas.microsoft.com/office/drawing/2014/main" id="{113FDBA7-5D27-421C-85B6-3FA82D4FF202}"/>
              </a:ext>
            </a:extLst>
          </p:cNvPr>
          <p:cNvGrpSpPr/>
          <p:nvPr userDrawn="1"/>
        </p:nvGrpSpPr>
        <p:grpSpPr>
          <a:xfrm>
            <a:off x="697167" y="1903445"/>
            <a:ext cx="2376783" cy="1354217"/>
            <a:chOff x="794460" y="1664804"/>
            <a:chExt cx="2376783" cy="1354217"/>
          </a:xfrm>
        </p:grpSpPr>
        <p:sp>
          <p:nvSpPr>
            <p:cNvPr id="36" name="TextBox 12">
              <a:extLst>
                <a:ext uri="{FF2B5EF4-FFF2-40B4-BE49-F238E27FC236}">
                  <a16:creationId xmlns:a16="http://schemas.microsoft.com/office/drawing/2014/main" id="{6DBE849B-11CF-4A64-8448-70B62EB6CF22}"/>
                </a:ext>
              </a:extLst>
            </p:cNvPr>
            <p:cNvSpPr txBox="1">
              <a:spLocks/>
            </p:cNvSpPr>
            <p:nvPr userDrawn="1"/>
          </p:nvSpPr>
          <p:spPr>
            <a:xfrm>
              <a:off x="794460" y="1664804"/>
              <a:ext cx="814325" cy="1354217"/>
            </a:xfrm>
            <a:prstGeom prst="rect">
              <a:avLst/>
            </a:prstGeom>
            <a:noFill/>
          </p:spPr>
          <p:txBody>
            <a:bodyPr wrap="none" lIns="0" tIns="0" rIns="0" bIns="0" rtlCol="0" anchor="ctr">
              <a:noAutofit/>
            </a:bodyPr>
            <a:lstStyle/>
            <a:p>
              <a:pPr algn="ctr"/>
              <a:r>
                <a:rPr lang="en-GB" sz="8000" b="1">
                  <a:blipFill>
                    <a:blip r:embed="rId8"/>
                    <a:stretch>
                      <a:fillRect/>
                    </a:stretch>
                  </a:blipFill>
                </a:rPr>
                <a:t>Y</a:t>
              </a:r>
            </a:p>
          </p:txBody>
        </p:sp>
        <p:sp>
          <p:nvSpPr>
            <p:cNvPr id="37" name="TextBox 12">
              <a:extLst>
                <a:ext uri="{FF2B5EF4-FFF2-40B4-BE49-F238E27FC236}">
                  <a16:creationId xmlns:a16="http://schemas.microsoft.com/office/drawing/2014/main" id="{A243C84E-50CC-4C5F-B7D5-5A14645EA45A}"/>
                </a:ext>
              </a:extLst>
            </p:cNvPr>
            <p:cNvSpPr txBox="1">
              <a:spLocks/>
            </p:cNvSpPr>
            <p:nvPr userDrawn="1"/>
          </p:nvSpPr>
          <p:spPr>
            <a:xfrm>
              <a:off x="1550687" y="1664804"/>
              <a:ext cx="814325" cy="1354217"/>
            </a:xfrm>
            <a:prstGeom prst="rect">
              <a:avLst/>
            </a:prstGeom>
            <a:noFill/>
          </p:spPr>
          <p:txBody>
            <a:bodyPr wrap="none" lIns="0" tIns="0" rIns="0" bIns="0" rtlCol="0" anchor="ctr">
              <a:noAutofit/>
            </a:bodyPr>
            <a:lstStyle/>
            <a:p>
              <a:pPr algn="ctr"/>
              <a:r>
                <a:rPr lang="en-GB" sz="8000" b="1">
                  <a:blipFill>
                    <a:blip r:embed="rId8"/>
                    <a:stretch>
                      <a:fillRect/>
                    </a:stretch>
                  </a:blipFill>
                </a:rPr>
                <a:t>O</a:t>
              </a:r>
            </a:p>
          </p:txBody>
        </p:sp>
        <p:sp>
          <p:nvSpPr>
            <p:cNvPr id="38" name="TextBox 12">
              <a:extLst>
                <a:ext uri="{FF2B5EF4-FFF2-40B4-BE49-F238E27FC236}">
                  <a16:creationId xmlns:a16="http://schemas.microsoft.com/office/drawing/2014/main" id="{4DE2360C-0138-43FB-88B6-A916D5FF6C06}"/>
                </a:ext>
              </a:extLst>
            </p:cNvPr>
            <p:cNvSpPr txBox="1">
              <a:spLocks/>
            </p:cNvSpPr>
            <p:nvPr userDrawn="1"/>
          </p:nvSpPr>
          <p:spPr>
            <a:xfrm>
              <a:off x="2356918" y="1664804"/>
              <a:ext cx="814325" cy="1354217"/>
            </a:xfrm>
            <a:prstGeom prst="rect">
              <a:avLst/>
            </a:prstGeom>
            <a:noFill/>
          </p:spPr>
          <p:txBody>
            <a:bodyPr wrap="none" lIns="0" tIns="0" rIns="0" bIns="0" rtlCol="0" anchor="ctr">
              <a:noAutofit/>
            </a:bodyPr>
            <a:lstStyle/>
            <a:p>
              <a:pPr algn="ctr"/>
              <a:r>
                <a:rPr lang="en-GB" sz="8000" b="1">
                  <a:blipFill>
                    <a:blip r:embed="rId8"/>
                    <a:stretch>
                      <a:fillRect/>
                    </a:stretch>
                  </a:blipFill>
                </a:rPr>
                <a:t>U</a:t>
              </a:r>
            </a:p>
          </p:txBody>
        </p:sp>
      </p:grpSp>
      <p:sp>
        <p:nvSpPr>
          <p:cNvPr id="40" name="ZoneTexte 39">
            <a:extLst>
              <a:ext uri="{FF2B5EF4-FFF2-40B4-BE49-F238E27FC236}">
                <a16:creationId xmlns:a16="http://schemas.microsoft.com/office/drawing/2014/main" id="{63612154-01AA-4A44-9626-0CEFBE31DD80}"/>
              </a:ext>
            </a:extLst>
          </p:cNvPr>
          <p:cNvSpPr txBox="1"/>
          <p:nvPr userDrawn="1"/>
        </p:nvSpPr>
        <p:spPr>
          <a:xfrm>
            <a:off x="515380" y="944724"/>
            <a:ext cx="3416320" cy="1200329"/>
          </a:xfrm>
          <a:prstGeom prst="rect">
            <a:avLst/>
          </a:prstGeom>
          <a:noFill/>
        </p:spPr>
        <p:txBody>
          <a:bodyPr wrap="none" rtlCol="0">
            <a:spAutoFit/>
          </a:bodyPr>
          <a:lstStyle/>
          <a:p>
            <a:r>
              <a:rPr lang="fr-FR" sz="7200" b="1">
                <a:solidFill>
                  <a:schemeClr val="bg1"/>
                </a:solidFill>
                <a:latin typeface="+mn-lt"/>
              </a:rPr>
              <a:t>THANK</a:t>
            </a:r>
          </a:p>
        </p:txBody>
      </p:sp>
      <p:pic>
        <p:nvPicPr>
          <p:cNvPr id="15" name="Graphique 12">
            <a:extLst>
              <a:ext uri="{FF2B5EF4-FFF2-40B4-BE49-F238E27FC236}">
                <a16:creationId xmlns:a16="http://schemas.microsoft.com/office/drawing/2014/main" id="{9A6E24CF-8D33-4CD9-8F42-13A4AED0D589}"/>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10730260" y="5358931"/>
            <a:ext cx="863743" cy="791160"/>
          </a:xfrm>
          <a:prstGeom prst="rect">
            <a:avLst/>
          </a:prstGeom>
        </p:spPr>
      </p:pic>
      <p:sp>
        <p:nvSpPr>
          <p:cNvPr id="13" name="Cadre 12">
            <a:extLst>
              <a:ext uri="{FF2B5EF4-FFF2-40B4-BE49-F238E27FC236}">
                <a16:creationId xmlns:a16="http://schemas.microsoft.com/office/drawing/2014/main" id="{DD99AA5A-3B38-4496-8080-775E9B06BE09}"/>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1424898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Chapter_Dark Blue Bg">
    <p:bg>
      <p:bgPr>
        <a:solidFill>
          <a:schemeClr val="accent1"/>
        </a:solidFill>
        <a:effectLst/>
      </p:bgPr>
    </p:bg>
    <p:spTree>
      <p:nvGrpSpPr>
        <p:cNvPr id="1" name=""/>
        <p:cNvGrpSpPr/>
        <p:nvPr/>
      </p:nvGrpSpPr>
      <p:grpSpPr>
        <a:xfrm>
          <a:off x="0" y="0"/>
          <a:ext cx="0" cy="0"/>
          <a:chOff x="0" y="0"/>
          <a:chExt cx="0" cy="0"/>
        </a:xfrm>
      </p:grpSpPr>
      <p:graphicFrame>
        <p:nvGraphicFramePr>
          <p:cNvPr id="5" name="Objet 4" hidden="1">
            <a:extLst>
              <a:ext uri="{FF2B5EF4-FFF2-40B4-BE49-F238E27FC236}">
                <a16:creationId xmlns:a16="http://schemas.microsoft.com/office/drawing/2014/main" id="{60ABFA1E-B316-436E-9376-68EB419FC111}"/>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247" name="Diapositive think-cell" r:id="rId5" imgW="532" imgH="530" progId="TCLayout.ActiveDocument.1">
                  <p:embed/>
                </p:oleObj>
              </mc:Choice>
              <mc:Fallback>
                <p:oleObj name="Diapositive think-cell" r:id="rId5" imgW="532" imgH="530" progId="TCLayout.ActiveDocument.1">
                  <p:embed/>
                  <p:pic>
                    <p:nvPicPr>
                      <p:cNvPr id="5" name="Objet 4" hidden="1">
                        <a:extLst>
                          <a:ext uri="{FF2B5EF4-FFF2-40B4-BE49-F238E27FC236}">
                            <a16:creationId xmlns:a16="http://schemas.microsoft.com/office/drawing/2014/main" id="{60ABFA1E-B316-436E-9376-68EB419FC111}"/>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090B98A0-6801-4768-B6F7-29BDCE8AEFAF}"/>
              </a:ext>
            </a:extLst>
          </p:cNvPr>
          <p:cNvSpPr/>
          <p:nvPr userDrawn="1">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6000" b="1" i="0" baseline="0">
              <a:latin typeface="Arial Black" panose="020B0A04020102020204" pitchFamily="34" charset="0"/>
              <a:ea typeface="+mj-ea"/>
              <a:cs typeface="+mj-cs"/>
              <a:sym typeface="Arial Black" panose="020B0A04020102020204" pitchFamily="34" charset="0"/>
            </a:endParaRPr>
          </a:p>
        </p:txBody>
      </p:sp>
      <p:sp>
        <p:nvSpPr>
          <p:cNvPr id="22" name="Espace réservé du texte 11">
            <a:extLst>
              <a:ext uri="{FF2B5EF4-FFF2-40B4-BE49-F238E27FC236}">
                <a16:creationId xmlns:a16="http://schemas.microsoft.com/office/drawing/2014/main" id="{33D4A3F2-F359-4910-A404-46BF044E4AF2}"/>
              </a:ext>
            </a:extLst>
          </p:cNvPr>
          <p:cNvSpPr>
            <a:spLocks noGrp="1"/>
          </p:cNvSpPr>
          <p:nvPr>
            <p:ph type="body" sz="quarter" idx="13" hasCustomPrompt="1"/>
          </p:nvPr>
        </p:nvSpPr>
        <p:spPr>
          <a:xfrm>
            <a:off x="544392" y="463036"/>
            <a:ext cx="1755609" cy="1311128"/>
          </a:xfrm>
          <a:prstGeom prst="rect">
            <a:avLst/>
          </a:prstGeom>
        </p:spPr>
        <p:txBody>
          <a:bodyPr wrap="none">
            <a:spAutoFit/>
          </a:bodyPr>
          <a:lstStyle>
            <a:lvl1pPr marL="0" indent="0">
              <a:buNone/>
              <a:defRPr sz="8800" b="1">
                <a:solidFill>
                  <a:schemeClr val="bg1"/>
                </a:solidFill>
              </a:defRPr>
            </a:lvl1pPr>
          </a:lstStyle>
          <a:p>
            <a:pPr lvl="0"/>
            <a:r>
              <a:rPr lang="en-GB"/>
              <a:t>01.</a:t>
            </a:r>
          </a:p>
        </p:txBody>
      </p:sp>
      <p:sp>
        <p:nvSpPr>
          <p:cNvPr id="23" name="Title 1">
            <a:extLst>
              <a:ext uri="{FF2B5EF4-FFF2-40B4-BE49-F238E27FC236}">
                <a16:creationId xmlns:a16="http://schemas.microsoft.com/office/drawing/2014/main" id="{D02C7E95-0776-4566-9F9E-853072349655}"/>
              </a:ext>
            </a:extLst>
          </p:cNvPr>
          <p:cNvSpPr>
            <a:spLocks noGrp="1"/>
          </p:cNvSpPr>
          <p:nvPr>
            <p:ph type="title" hasCustomPrompt="1"/>
          </p:nvPr>
        </p:nvSpPr>
        <p:spPr>
          <a:xfrm>
            <a:off x="551384" y="1808820"/>
            <a:ext cx="7551996" cy="2123658"/>
          </a:xfrm>
        </p:spPr>
        <p:txBody>
          <a:bodyPr wrap="square" lIns="72000" anchor="t">
            <a:spAutoFit/>
          </a:bodyPr>
          <a:lstStyle>
            <a:lvl1pPr>
              <a:lnSpc>
                <a:spcPct val="100000"/>
              </a:lnSpc>
              <a:defRPr sz="6600" b="1">
                <a:solidFill>
                  <a:schemeClr val="tx2"/>
                </a:solidFill>
                <a:latin typeface="+mn-lt"/>
              </a:defRPr>
            </a:lvl1pPr>
          </a:lstStyle>
          <a:p>
            <a:r>
              <a:rPr lang="en-GB"/>
              <a:t>Title of the chapter</a:t>
            </a:r>
          </a:p>
        </p:txBody>
      </p:sp>
      <p:sp>
        <p:nvSpPr>
          <p:cNvPr id="13" name="Espace réservé du texte 2">
            <a:extLst>
              <a:ext uri="{FF2B5EF4-FFF2-40B4-BE49-F238E27FC236}">
                <a16:creationId xmlns:a16="http://schemas.microsoft.com/office/drawing/2014/main" id="{05670778-992C-450F-AD18-EDF3DF65D9E0}"/>
              </a:ext>
            </a:extLst>
          </p:cNvPr>
          <p:cNvSpPr>
            <a:spLocks noGrp="1"/>
          </p:cNvSpPr>
          <p:nvPr>
            <p:ph type="body" idx="1" hasCustomPrompt="1"/>
          </p:nvPr>
        </p:nvSpPr>
        <p:spPr>
          <a:xfrm>
            <a:off x="546293" y="6031463"/>
            <a:ext cx="3425471" cy="338554"/>
          </a:xfrm>
          <a:prstGeom prst="rect">
            <a:avLst/>
          </a:prstGeom>
        </p:spPr>
        <p:txBody>
          <a:bodyPr wrap="square" lIns="108000" rIns="180000" anchor="b">
            <a:spAutoFit/>
          </a:bodyPr>
          <a:lstStyle>
            <a:lvl1pPr marL="0" indent="0">
              <a:buNone/>
              <a:defRPr sz="1600" b="1" cap="none"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err="1"/>
              <a:t>Subtitle</a:t>
            </a:r>
            <a:r>
              <a:rPr lang="en-GB"/>
              <a:t> of the chapter</a:t>
            </a:r>
          </a:p>
        </p:txBody>
      </p:sp>
      <p:sp>
        <p:nvSpPr>
          <p:cNvPr id="8" name="Cadre 7">
            <a:extLst>
              <a:ext uri="{FF2B5EF4-FFF2-40B4-BE49-F238E27FC236}">
                <a16:creationId xmlns:a16="http://schemas.microsoft.com/office/drawing/2014/main" id="{6F61A443-F099-4BC1-8F91-A88E5CF66EC9}"/>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9" name="Espace réservé du numéro de diapositive 2">
            <a:extLst>
              <a:ext uri="{FF2B5EF4-FFF2-40B4-BE49-F238E27FC236}">
                <a16:creationId xmlns:a16="http://schemas.microsoft.com/office/drawing/2014/main" id="{92328F17-787E-4C24-8BE9-04E73E575C1A}"/>
              </a:ext>
            </a:extLst>
          </p:cNvPr>
          <p:cNvSpPr>
            <a:spLocks noGrp="1"/>
          </p:cNvSpPr>
          <p:nvPr>
            <p:ph type="sldNum" sz="quarter" idx="14"/>
          </p:nvPr>
        </p:nvSpPr>
        <p:spPr>
          <a:xfrm>
            <a:off x="213906" y="6875869"/>
            <a:ext cx="360037" cy="45720"/>
          </a:xfrm>
        </p:spPr>
        <p:txBody>
          <a:bodyPr/>
          <a:lstStyle>
            <a:lvl1pPr>
              <a:defRPr sz="100">
                <a:noFill/>
              </a:defRPr>
            </a:lvl1pPr>
          </a:lstStyle>
          <a:p>
            <a:fld id="{D61AABEC-672F-4B68-B914-690DA978312C}" type="slidenum">
              <a:rPr lang="en-GB" smtClean="0"/>
              <a:pPr/>
              <a:t>‹#›</a:t>
            </a:fld>
            <a:r>
              <a:rPr lang="en-GB"/>
              <a:t> ‒ </a:t>
            </a:r>
          </a:p>
        </p:txBody>
      </p:sp>
    </p:spTree>
    <p:extLst>
      <p:ext uri="{BB962C8B-B14F-4D97-AF65-F5344CB8AC3E}">
        <p14:creationId xmlns:p14="http://schemas.microsoft.com/office/powerpoint/2010/main" val="2402468031"/>
      </p:ext>
    </p:extLst>
  </p:cSld>
  <p:clrMapOvr>
    <a:masterClrMapping/>
  </p:clrMapOvr>
  <p:extLst>
    <p:ext uri="{DCECCB84-F9BA-43D5-87BE-67443E8EF086}">
      <p15:sldGuideLst xmlns:p15="http://schemas.microsoft.com/office/powerpoint/2012/main">
        <p15:guide id="1" pos="288">
          <p15:clr>
            <a:srgbClr val="F26B43"/>
          </p15:clr>
        </p15:guide>
        <p15:guide id="2" pos="360">
          <p15:clr>
            <a:srgbClr val="A4A3A4"/>
          </p15:clr>
        </p15:guide>
        <p15:guide id="3" orient="horz" pos="3963">
          <p15:clr>
            <a:srgbClr val="F26B43"/>
          </p15:clr>
        </p15:guide>
        <p15:guide id="4" orient="horz" pos="4194">
          <p15:clr>
            <a:srgbClr val="F26B43"/>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vmlDrawing" Target="../drawings/vmlDrawing1.v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90" Type="http://schemas.openxmlformats.org/officeDocument/2006/relationships/tags" Target="../tags/tag2.xml"/><Relationship Id="rId95" Type="http://schemas.openxmlformats.org/officeDocument/2006/relationships/image" Target="../media/image3.emf"/><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93" Type="http://schemas.openxmlformats.org/officeDocument/2006/relationships/image" Target="../media/image1.emf"/><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theme" Target="../theme/theme1.xml"/><Relationship Id="rId91" Type="http://schemas.openxmlformats.org/officeDocument/2006/relationships/tags" Target="../tags/tag3.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94"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oleObject" Target="../embeddings/oleObject1.bin"/><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t 7" hidden="1">
            <a:extLst>
              <a:ext uri="{FF2B5EF4-FFF2-40B4-BE49-F238E27FC236}">
                <a16:creationId xmlns:a16="http://schemas.microsoft.com/office/drawing/2014/main" id="{53EA1CA7-6A4B-4525-B31A-79FD8A5011E4}"/>
              </a:ext>
            </a:extLst>
          </p:cNvPr>
          <p:cNvGraphicFramePr>
            <a:graphicFrameLocks noChangeAspect="1"/>
          </p:cNvGraphicFramePr>
          <p:nvPr userDrawn="1">
            <p:custDataLst>
              <p:tags r:id="rId90"/>
            </p:custDataLst>
            <p:extLst>
              <p:ext uri="{D42A27DB-BD31-4B8C-83A1-F6EECF244321}">
                <p14:modId xmlns:p14="http://schemas.microsoft.com/office/powerpoint/2010/main" val="35123389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55" name="Diapositive think-cell" r:id="rId92" imgW="532" imgH="530" progId="TCLayout.ActiveDocument.1">
                  <p:embed/>
                </p:oleObj>
              </mc:Choice>
              <mc:Fallback>
                <p:oleObj name="Diapositive think-cell" r:id="rId92" imgW="532" imgH="530" progId="TCLayout.ActiveDocument.1">
                  <p:embed/>
                  <p:pic>
                    <p:nvPicPr>
                      <p:cNvPr id="8" name="Objet 7" hidden="1">
                        <a:extLst>
                          <a:ext uri="{FF2B5EF4-FFF2-40B4-BE49-F238E27FC236}">
                            <a16:creationId xmlns:a16="http://schemas.microsoft.com/office/drawing/2014/main" id="{53EA1CA7-6A4B-4525-B31A-79FD8A5011E4}"/>
                          </a:ext>
                        </a:extLst>
                      </p:cNvPr>
                      <p:cNvPicPr/>
                      <p:nvPr/>
                    </p:nvPicPr>
                    <p:blipFill>
                      <a:blip r:embed="rId93"/>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956D049D-4B41-45FE-A1DE-AB458A6C5C72}"/>
              </a:ext>
            </a:extLst>
          </p:cNvPr>
          <p:cNvSpPr/>
          <p:nvPr userDrawn="1">
            <p:custDataLst>
              <p:tags r:id="rId91"/>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GB" sz="2800" b="1" i="0" baseline="0">
              <a:latin typeface="Arial Black" panose="020B0A04020102020204" pitchFamily="34" charset="0"/>
              <a:ea typeface="+mj-ea"/>
              <a:cs typeface="+mj-cs"/>
              <a:sym typeface="Arial Black" panose="020B0A04020102020204" pitchFamily="34" charset="0"/>
            </a:endParaRPr>
          </a:p>
        </p:txBody>
      </p:sp>
      <p:sp>
        <p:nvSpPr>
          <p:cNvPr id="2" name="Espace réservé du titre 1">
            <a:extLst>
              <a:ext uri="{FF2B5EF4-FFF2-40B4-BE49-F238E27FC236}">
                <a16:creationId xmlns:a16="http://schemas.microsoft.com/office/drawing/2014/main" id="{451F5451-CC20-46A2-802F-F9D60C2A61E7}"/>
              </a:ext>
            </a:extLst>
          </p:cNvPr>
          <p:cNvSpPr>
            <a:spLocks noGrp="1"/>
          </p:cNvSpPr>
          <p:nvPr>
            <p:ph type="title"/>
          </p:nvPr>
        </p:nvSpPr>
        <p:spPr>
          <a:xfrm>
            <a:off x="404786" y="382816"/>
            <a:ext cx="11382428" cy="480131"/>
          </a:xfrm>
          <a:prstGeom prst="rect">
            <a:avLst/>
          </a:prstGeom>
        </p:spPr>
        <p:txBody>
          <a:bodyPr vert="horz" wrap="square" lIns="72000" tIns="45720" rIns="72000" bIns="45720" rtlCol="0" anchor="t">
            <a:spAutoFit/>
          </a:bodyPr>
          <a:lstStyle/>
          <a:p>
            <a:r>
              <a:rPr lang="en-GB"/>
              <a:t>TITLE OF THE SLIDE</a:t>
            </a:r>
          </a:p>
        </p:txBody>
      </p:sp>
      <p:sp>
        <p:nvSpPr>
          <p:cNvPr id="3" name="Espace réservé du texte 2">
            <a:extLst>
              <a:ext uri="{FF2B5EF4-FFF2-40B4-BE49-F238E27FC236}">
                <a16:creationId xmlns:a16="http://schemas.microsoft.com/office/drawing/2014/main" id="{41F54BE0-878D-4EDE-9290-206FC15489D4}"/>
              </a:ext>
            </a:extLst>
          </p:cNvPr>
          <p:cNvSpPr>
            <a:spLocks noGrp="1"/>
          </p:cNvSpPr>
          <p:nvPr>
            <p:ph type="body" idx="1"/>
          </p:nvPr>
        </p:nvSpPr>
        <p:spPr>
          <a:xfrm>
            <a:off x="404786" y="1808820"/>
            <a:ext cx="8319506" cy="3868080"/>
          </a:xfrm>
          <a:prstGeom prst="rect">
            <a:avLst/>
          </a:prstGeom>
        </p:spPr>
        <p:txBody>
          <a:bodyPr vert="horz" lIns="0" tIns="45720" rIns="0" bIns="45720" rtlCol="0">
            <a:noAutofit/>
          </a:bodyPr>
          <a:lstStyle/>
          <a:p>
            <a:pPr lvl="0"/>
            <a:r>
              <a:rPr lang="en-GB"/>
              <a:t>Click to change the text styles on the slide master</a:t>
            </a:r>
          </a:p>
          <a:p>
            <a:pPr lvl="1"/>
            <a:r>
              <a:rPr lang="en-GB"/>
              <a:t>Text level 1</a:t>
            </a:r>
          </a:p>
          <a:p>
            <a:pPr lvl="2"/>
            <a:r>
              <a:rPr lang="en-GB"/>
              <a:t>Text level 2</a:t>
            </a:r>
          </a:p>
        </p:txBody>
      </p:sp>
      <p:sp>
        <p:nvSpPr>
          <p:cNvPr id="6" name="Espace réservé du numéro de diapositive 5">
            <a:extLst>
              <a:ext uri="{FF2B5EF4-FFF2-40B4-BE49-F238E27FC236}">
                <a16:creationId xmlns:a16="http://schemas.microsoft.com/office/drawing/2014/main" id="{82FC3E58-D3FF-4715-9A44-E12BDE0AE046}"/>
              </a:ext>
            </a:extLst>
          </p:cNvPr>
          <p:cNvSpPr>
            <a:spLocks noGrp="1"/>
          </p:cNvSpPr>
          <p:nvPr>
            <p:ph type="sldNum" sz="quarter" idx="4"/>
          </p:nvPr>
        </p:nvSpPr>
        <p:spPr>
          <a:xfrm>
            <a:off x="382932" y="6219234"/>
            <a:ext cx="360037" cy="365125"/>
          </a:xfrm>
          <a:prstGeom prst="rect">
            <a:avLst/>
          </a:prstGeom>
        </p:spPr>
        <p:txBody>
          <a:bodyPr vert="horz" lIns="0" tIns="45720" rIns="0" bIns="45720" rtlCol="0" anchor="ctr"/>
          <a:lstStyle>
            <a:lvl1pPr algn="r">
              <a:defRPr sz="900" b="1">
                <a:solidFill>
                  <a:schemeClr val="bg2">
                    <a:lumMod val="75000"/>
                  </a:schemeClr>
                </a:solidFill>
                <a:latin typeface="+mj-lt"/>
              </a:defRPr>
            </a:lvl1pPr>
          </a:lstStyle>
          <a:p>
            <a:fld id="{D61AABEC-672F-4B68-B914-690DA978312C}" type="slidenum">
              <a:rPr lang="en-GB" smtClean="0"/>
              <a:pPr/>
              <a:t>‹#›</a:t>
            </a:fld>
            <a:r>
              <a:rPr lang="en-GB"/>
              <a:t> ‒ </a:t>
            </a:r>
          </a:p>
        </p:txBody>
      </p:sp>
      <p:pic>
        <p:nvPicPr>
          <p:cNvPr id="12" name="Graphique 8">
            <a:extLst>
              <a:ext uri="{FF2B5EF4-FFF2-40B4-BE49-F238E27FC236}">
                <a16:creationId xmlns:a16="http://schemas.microsoft.com/office/drawing/2014/main" id="{11C5A540-F007-4FEB-B81F-D7A7222E2502}"/>
              </a:ext>
            </a:extLst>
          </p:cNvPr>
          <p:cNvPicPr>
            <a:picLocks noChangeAspect="1"/>
          </p:cNvPicPr>
          <p:nvPr userDrawn="1"/>
        </p:nvPicPr>
        <p:blipFill>
          <a:blip r:embed="rId94">
            <a:extLst>
              <a:ext uri="{28A0092B-C50C-407E-A947-70E740481C1C}">
                <a14:useLocalDpi xmlns:a14="http://schemas.microsoft.com/office/drawing/2010/main" val="0"/>
              </a:ext>
            </a:extLst>
          </a:blip>
          <a:srcRect/>
          <a:stretch/>
        </p:blipFill>
        <p:spPr>
          <a:xfrm>
            <a:off x="11303005" y="6172200"/>
            <a:ext cx="501320" cy="459192"/>
          </a:xfrm>
          <a:prstGeom prst="rect">
            <a:avLst/>
          </a:prstGeom>
        </p:spPr>
      </p:pic>
      <p:sp>
        <p:nvSpPr>
          <p:cNvPr id="9" name="Cadre 8">
            <a:extLst>
              <a:ext uri="{FF2B5EF4-FFF2-40B4-BE49-F238E27FC236}">
                <a16:creationId xmlns:a16="http://schemas.microsoft.com/office/drawing/2014/main" id="{DADADD2C-AA31-4B61-9336-3D1B1D6CDBAD}"/>
              </a:ext>
            </a:extLst>
          </p:cNvPr>
          <p:cNvSpPr/>
          <p:nvPr userDrawn="1"/>
        </p:nvSpPr>
        <p:spPr>
          <a:xfrm>
            <a:off x="0" y="0"/>
            <a:ext cx="12192000" cy="6858000"/>
          </a:xfrm>
          <a:prstGeom prst="frame">
            <a:avLst>
              <a:gd name="adj1" fmla="val 165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20896937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4" r:id="rId4"/>
    <p:sldLayoutId id="2147483651" r:id="rId5"/>
    <p:sldLayoutId id="2147483662" r:id="rId6"/>
    <p:sldLayoutId id="2147483663" r:id="rId7"/>
    <p:sldLayoutId id="2147483665" r:id="rId8"/>
    <p:sldLayoutId id="2147483763" r:id="rId9"/>
    <p:sldLayoutId id="2147483707" r:id="rId10"/>
    <p:sldLayoutId id="2147483683" r:id="rId11"/>
    <p:sldLayoutId id="2147483684" r:id="rId12"/>
    <p:sldLayoutId id="2147483685" r:id="rId13"/>
    <p:sldLayoutId id="2147483697" r:id="rId14"/>
    <p:sldLayoutId id="2147483735" r:id="rId15"/>
    <p:sldLayoutId id="2147483698" r:id="rId16"/>
    <p:sldLayoutId id="2147483736" r:id="rId17"/>
    <p:sldLayoutId id="2147483737" r:id="rId18"/>
    <p:sldLayoutId id="2147483738" r:id="rId19"/>
    <p:sldLayoutId id="2147483721" r:id="rId20"/>
    <p:sldLayoutId id="2147483687" r:id="rId21"/>
    <p:sldLayoutId id="2147483706" r:id="rId22"/>
    <p:sldLayoutId id="2147483739" r:id="rId23"/>
    <p:sldLayoutId id="2147483705" r:id="rId24"/>
    <p:sldLayoutId id="2147483740" r:id="rId25"/>
    <p:sldLayoutId id="2147483741" r:id="rId26"/>
    <p:sldLayoutId id="2147483742" r:id="rId27"/>
    <p:sldLayoutId id="2147483722" r:id="rId28"/>
    <p:sldLayoutId id="2147483690" r:id="rId29"/>
    <p:sldLayoutId id="2147483699" r:id="rId30"/>
    <p:sldLayoutId id="2147483743" r:id="rId31"/>
    <p:sldLayoutId id="2147483703" r:id="rId32"/>
    <p:sldLayoutId id="2147483744" r:id="rId33"/>
    <p:sldLayoutId id="2147483745" r:id="rId34"/>
    <p:sldLayoutId id="2147483746" r:id="rId35"/>
    <p:sldLayoutId id="2147483723" r:id="rId36"/>
    <p:sldLayoutId id="2147483688" r:id="rId37"/>
    <p:sldLayoutId id="2147483700" r:id="rId38"/>
    <p:sldLayoutId id="2147483747" r:id="rId39"/>
    <p:sldLayoutId id="2147483704" r:id="rId40"/>
    <p:sldLayoutId id="2147483748" r:id="rId41"/>
    <p:sldLayoutId id="2147483749" r:id="rId42"/>
    <p:sldLayoutId id="2147483750" r:id="rId43"/>
    <p:sldLayoutId id="2147483724" r:id="rId44"/>
    <p:sldLayoutId id="2147483689" r:id="rId45"/>
    <p:sldLayoutId id="2147483702" r:id="rId46"/>
    <p:sldLayoutId id="2147483751" r:id="rId47"/>
    <p:sldLayoutId id="2147483701" r:id="rId48"/>
    <p:sldLayoutId id="2147483752" r:id="rId49"/>
    <p:sldLayoutId id="2147483753" r:id="rId50"/>
    <p:sldLayoutId id="2147483754" r:id="rId51"/>
    <p:sldLayoutId id="2147483654" r:id="rId52"/>
    <p:sldLayoutId id="2147483725" r:id="rId53"/>
    <p:sldLayoutId id="2147483729" r:id="rId54"/>
    <p:sldLayoutId id="2147483755" r:id="rId55"/>
    <p:sldLayoutId id="2147483756" r:id="rId56"/>
    <p:sldLayoutId id="2147483726" r:id="rId57"/>
    <p:sldLayoutId id="2147483730" r:id="rId58"/>
    <p:sldLayoutId id="2147483757" r:id="rId59"/>
    <p:sldLayoutId id="2147483758" r:id="rId60"/>
    <p:sldLayoutId id="2147483727" r:id="rId61"/>
    <p:sldLayoutId id="2147483731" r:id="rId62"/>
    <p:sldLayoutId id="2147483728" r:id="rId63"/>
    <p:sldLayoutId id="2147483732" r:id="rId64"/>
    <p:sldLayoutId id="2147483714" r:id="rId65"/>
    <p:sldLayoutId id="2147483694" r:id="rId66"/>
    <p:sldLayoutId id="2147483719" r:id="rId67"/>
    <p:sldLayoutId id="2147483695" r:id="rId68"/>
    <p:sldLayoutId id="2147483696" r:id="rId69"/>
    <p:sldLayoutId id="2147483674" r:id="rId70"/>
    <p:sldLayoutId id="2147483733" r:id="rId71"/>
    <p:sldLayoutId id="2147483759" r:id="rId72"/>
    <p:sldLayoutId id="2147483760" r:id="rId73"/>
    <p:sldLayoutId id="2147483712" r:id="rId74"/>
    <p:sldLayoutId id="2147483708" r:id="rId75"/>
    <p:sldLayoutId id="2147483734" r:id="rId76"/>
    <p:sldLayoutId id="2147483761" r:id="rId77"/>
    <p:sldLayoutId id="2147483762" r:id="rId78"/>
    <p:sldLayoutId id="2147483713" r:id="rId79"/>
    <p:sldLayoutId id="2147483676" r:id="rId80"/>
    <p:sldLayoutId id="2147483711" r:id="rId81"/>
    <p:sldLayoutId id="2147483655" r:id="rId82"/>
    <p:sldLayoutId id="2147483720" r:id="rId83"/>
    <p:sldLayoutId id="2147483672" r:id="rId84"/>
    <p:sldLayoutId id="2147483671" r:id="rId85"/>
    <p:sldLayoutId id="2147483693" r:id="rId86"/>
    <p:sldLayoutId id="2147483709" r:id="rId87"/>
  </p:sldLayoutIdLst>
  <p:hf hdr="0" ftr="0"/>
  <p:txStyles>
    <p:titleStyle>
      <a:lvl1pPr algn="l" defTabSz="914400" rtl="0" eaLnBrk="1" latinLnBrk="0" hangingPunct="1">
        <a:lnSpc>
          <a:spcPct val="90000"/>
        </a:lnSpc>
        <a:spcBef>
          <a:spcPct val="0"/>
        </a:spcBef>
        <a:buNone/>
        <a:defRPr sz="2800" b="0" kern="1200" cap="all" spc="120" baseline="0">
          <a:solidFill>
            <a:schemeClr val="bg2"/>
          </a:solidFill>
          <a:latin typeface="+mn-lt"/>
          <a:ea typeface="+mj-ea"/>
          <a:cs typeface="+mj-cs"/>
        </a:defRPr>
      </a:lvl1pPr>
    </p:titleStyle>
    <p:bodyStyle>
      <a:lvl1pPr marL="85725" indent="-85725" algn="l" defTabSz="914400" rtl="0" eaLnBrk="1" latinLnBrk="0" hangingPunct="1">
        <a:lnSpc>
          <a:spcPct val="100000"/>
        </a:lnSpc>
        <a:spcBef>
          <a:spcPts val="1800"/>
        </a:spcBef>
        <a:buSzPct val="50000"/>
        <a:buFont typeface="HelveticaNeueLT Std Lt Cn" panose="020B0406020202030204" pitchFamily="34" charset="0"/>
        <a:buChar char=" "/>
        <a:defRPr sz="1600" b="0" kern="1200">
          <a:solidFill>
            <a:schemeClr val="tx1"/>
          </a:solidFill>
          <a:latin typeface="+mn-lt"/>
          <a:ea typeface="+mn-ea"/>
          <a:cs typeface="+mn-cs"/>
        </a:defRPr>
      </a:lvl1pPr>
      <a:lvl2pPr marL="447675" indent="-314325" algn="l" defTabSz="914400" rtl="0" eaLnBrk="1" latinLnBrk="0" hangingPunct="1">
        <a:lnSpc>
          <a:spcPct val="100000"/>
        </a:lnSpc>
        <a:spcBef>
          <a:spcPts val="600"/>
        </a:spcBef>
        <a:buSzPct val="80000"/>
        <a:buFontTx/>
        <a:buBlip>
          <a:blip r:embed="rId95"/>
        </a:buBlip>
        <a:defRPr sz="1600" kern="1200">
          <a:solidFill>
            <a:schemeClr val="tx1"/>
          </a:solidFill>
          <a:latin typeface="+mn-lt"/>
          <a:ea typeface="+mn-ea"/>
          <a:cs typeface="+mn-cs"/>
        </a:defRPr>
      </a:lvl2pPr>
      <a:lvl3pPr marL="714375" indent="-17145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100" kern="1200">
          <a:solidFill>
            <a:schemeClr val="bg2"/>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05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tags" Target="../tags/tag147.xml"/><Relationship Id="rId7" Type="http://schemas.openxmlformats.org/officeDocument/2006/relationships/oleObject" Target="../embeddings/oleObject13.bin"/><Relationship Id="rId2" Type="http://schemas.openxmlformats.org/officeDocument/2006/relationships/tags" Target="../tags/tag146.xml"/><Relationship Id="rId1" Type="http://schemas.openxmlformats.org/officeDocument/2006/relationships/vmlDrawing" Target="../drawings/vmlDrawing75.vml"/><Relationship Id="rId6" Type="http://schemas.openxmlformats.org/officeDocument/2006/relationships/image" Target="../media/image18.jpg"/><Relationship Id="rId5" Type="http://schemas.openxmlformats.org/officeDocument/2006/relationships/notesSlide" Target="../notesSlides/notesSlide1.xml"/><Relationship Id="rId4" Type="http://schemas.openxmlformats.org/officeDocument/2006/relationships/slideLayout" Target="../slideLayouts/slideLayout1.xml"/><Relationship Id="rId9" Type="http://schemas.openxmlformats.org/officeDocument/2006/relationships/image" Target="../media/image19.jpeg"/></Relationships>
</file>

<file path=ppt/slides/_rels/slide10.xml.rels><?xml version="1.0" encoding="UTF-8" standalone="yes"?>
<Relationships xmlns="http://schemas.openxmlformats.org/package/2006/relationships"><Relationship Id="rId3" Type="http://schemas.openxmlformats.org/officeDocument/2006/relationships/tags" Target="../tags/tag165.xml"/><Relationship Id="rId2" Type="http://schemas.openxmlformats.org/officeDocument/2006/relationships/tags" Target="../tags/tag164.xml"/><Relationship Id="rId1" Type="http://schemas.openxmlformats.org/officeDocument/2006/relationships/vmlDrawing" Target="../drawings/vmlDrawing84.vml"/><Relationship Id="rId6" Type="http://schemas.openxmlformats.org/officeDocument/2006/relationships/image" Target="../media/image1.emf"/><Relationship Id="rId5" Type="http://schemas.openxmlformats.org/officeDocument/2006/relationships/oleObject" Target="../embeddings/oleObject22.bin"/><Relationship Id="rId4"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8" Type="http://schemas.openxmlformats.org/officeDocument/2006/relationships/chart" Target="../charts/chart10.xml"/><Relationship Id="rId3" Type="http://schemas.openxmlformats.org/officeDocument/2006/relationships/tags" Target="../tags/tag167.xml"/><Relationship Id="rId7" Type="http://schemas.openxmlformats.org/officeDocument/2006/relationships/image" Target="../media/image3.emf"/><Relationship Id="rId2" Type="http://schemas.openxmlformats.org/officeDocument/2006/relationships/tags" Target="../tags/tag166.xml"/><Relationship Id="rId1" Type="http://schemas.openxmlformats.org/officeDocument/2006/relationships/vmlDrawing" Target="../drawings/vmlDrawing85.vml"/><Relationship Id="rId6" Type="http://schemas.openxmlformats.org/officeDocument/2006/relationships/image" Target="../media/image1.emf"/><Relationship Id="rId5" Type="http://schemas.openxmlformats.org/officeDocument/2006/relationships/oleObject" Target="../embeddings/oleObject23.bin"/><Relationship Id="rId4" Type="http://schemas.openxmlformats.org/officeDocument/2006/relationships/slideLayout" Target="../slideLayouts/slideLayout52.xml"/></Relationships>
</file>

<file path=ppt/slides/_rels/slide12.xml.rels><?xml version="1.0" encoding="UTF-8" standalone="yes"?>
<Relationships xmlns="http://schemas.openxmlformats.org/package/2006/relationships"><Relationship Id="rId3" Type="http://schemas.openxmlformats.org/officeDocument/2006/relationships/tags" Target="../tags/tag169.xml"/><Relationship Id="rId7" Type="http://schemas.openxmlformats.org/officeDocument/2006/relationships/chart" Target="../charts/chart11.xml"/><Relationship Id="rId2" Type="http://schemas.openxmlformats.org/officeDocument/2006/relationships/tags" Target="../tags/tag168.xml"/><Relationship Id="rId1" Type="http://schemas.openxmlformats.org/officeDocument/2006/relationships/vmlDrawing" Target="../drawings/vmlDrawing86.vml"/><Relationship Id="rId6" Type="http://schemas.openxmlformats.org/officeDocument/2006/relationships/image" Target="../media/image1.emf"/><Relationship Id="rId5" Type="http://schemas.openxmlformats.org/officeDocument/2006/relationships/oleObject" Target="../embeddings/oleObject24.bin"/><Relationship Id="rId4" Type="http://schemas.openxmlformats.org/officeDocument/2006/relationships/slideLayout" Target="../slideLayouts/slideLayout52.xml"/></Relationships>
</file>

<file path=ppt/slides/_rels/slide13.xml.rels><?xml version="1.0" encoding="UTF-8" standalone="yes"?>
<Relationships xmlns="http://schemas.openxmlformats.org/package/2006/relationships"><Relationship Id="rId3" Type="http://schemas.openxmlformats.org/officeDocument/2006/relationships/tags" Target="../tags/tag171.xml"/><Relationship Id="rId7" Type="http://schemas.openxmlformats.org/officeDocument/2006/relationships/chart" Target="../charts/chart12.xml"/><Relationship Id="rId2" Type="http://schemas.openxmlformats.org/officeDocument/2006/relationships/tags" Target="../tags/tag170.xml"/><Relationship Id="rId1" Type="http://schemas.openxmlformats.org/officeDocument/2006/relationships/vmlDrawing" Target="../drawings/vmlDrawing87.vml"/><Relationship Id="rId6" Type="http://schemas.openxmlformats.org/officeDocument/2006/relationships/image" Target="../media/image1.emf"/><Relationship Id="rId5" Type="http://schemas.openxmlformats.org/officeDocument/2006/relationships/oleObject" Target="../embeddings/oleObject25.bin"/><Relationship Id="rId4" Type="http://schemas.openxmlformats.org/officeDocument/2006/relationships/slideLayout" Target="../slideLayouts/slideLayout52.xml"/></Relationships>
</file>

<file path=ppt/slides/_rels/slide14.xml.rels><?xml version="1.0" encoding="UTF-8" standalone="yes"?>
<Relationships xmlns="http://schemas.openxmlformats.org/package/2006/relationships"><Relationship Id="rId3" Type="http://schemas.openxmlformats.org/officeDocument/2006/relationships/tags" Target="../tags/tag173.xml"/><Relationship Id="rId7" Type="http://schemas.openxmlformats.org/officeDocument/2006/relationships/chart" Target="../charts/chart13.xml"/><Relationship Id="rId2" Type="http://schemas.openxmlformats.org/officeDocument/2006/relationships/tags" Target="../tags/tag172.xml"/><Relationship Id="rId1" Type="http://schemas.openxmlformats.org/officeDocument/2006/relationships/vmlDrawing" Target="../drawings/vmlDrawing88.vml"/><Relationship Id="rId6" Type="http://schemas.openxmlformats.org/officeDocument/2006/relationships/image" Target="../media/image1.emf"/><Relationship Id="rId5" Type="http://schemas.openxmlformats.org/officeDocument/2006/relationships/oleObject" Target="../embeddings/oleObject26.bin"/><Relationship Id="rId4" Type="http://schemas.openxmlformats.org/officeDocument/2006/relationships/slideLayout" Target="../slideLayouts/slideLayout52.xml"/></Relationships>
</file>

<file path=ppt/slides/_rels/slide15.xml.rels><?xml version="1.0" encoding="UTF-8" standalone="yes"?>
<Relationships xmlns="http://schemas.openxmlformats.org/package/2006/relationships"><Relationship Id="rId8" Type="http://schemas.openxmlformats.org/officeDocument/2006/relationships/chart" Target="../charts/chart14.xml"/><Relationship Id="rId3" Type="http://schemas.openxmlformats.org/officeDocument/2006/relationships/tags" Target="../tags/tag175.xml"/><Relationship Id="rId7" Type="http://schemas.openxmlformats.org/officeDocument/2006/relationships/image" Target="../media/image3.emf"/><Relationship Id="rId2" Type="http://schemas.openxmlformats.org/officeDocument/2006/relationships/tags" Target="../tags/tag174.xml"/><Relationship Id="rId1" Type="http://schemas.openxmlformats.org/officeDocument/2006/relationships/vmlDrawing" Target="../drawings/vmlDrawing89.vml"/><Relationship Id="rId6" Type="http://schemas.openxmlformats.org/officeDocument/2006/relationships/image" Target="../media/image1.emf"/><Relationship Id="rId5" Type="http://schemas.openxmlformats.org/officeDocument/2006/relationships/oleObject" Target="../embeddings/oleObject27.bin"/><Relationship Id="rId4" Type="http://schemas.openxmlformats.org/officeDocument/2006/relationships/slideLayout" Target="../slideLayouts/slideLayout52.xml"/></Relationships>
</file>

<file path=ppt/slides/_rels/slide16.xml.rels><?xml version="1.0" encoding="UTF-8" standalone="yes"?>
<Relationships xmlns="http://schemas.openxmlformats.org/package/2006/relationships"><Relationship Id="rId8" Type="http://schemas.openxmlformats.org/officeDocument/2006/relationships/chart" Target="../charts/chart15.xml"/><Relationship Id="rId3" Type="http://schemas.openxmlformats.org/officeDocument/2006/relationships/tags" Target="../tags/tag177.xml"/><Relationship Id="rId7" Type="http://schemas.openxmlformats.org/officeDocument/2006/relationships/image" Target="../media/image3.emf"/><Relationship Id="rId2" Type="http://schemas.openxmlformats.org/officeDocument/2006/relationships/tags" Target="../tags/tag176.xml"/><Relationship Id="rId1" Type="http://schemas.openxmlformats.org/officeDocument/2006/relationships/vmlDrawing" Target="../drawings/vmlDrawing90.vml"/><Relationship Id="rId6" Type="http://schemas.openxmlformats.org/officeDocument/2006/relationships/image" Target="../media/image1.emf"/><Relationship Id="rId5" Type="http://schemas.openxmlformats.org/officeDocument/2006/relationships/oleObject" Target="../embeddings/oleObject28.bin"/><Relationship Id="rId4" Type="http://schemas.openxmlformats.org/officeDocument/2006/relationships/slideLayout" Target="../slideLayouts/slideLayout52.xml"/></Relationships>
</file>

<file path=ppt/slides/_rels/slide17.xml.rels><?xml version="1.0" encoding="UTF-8" standalone="yes"?>
<Relationships xmlns="http://schemas.openxmlformats.org/package/2006/relationships"><Relationship Id="rId3" Type="http://schemas.openxmlformats.org/officeDocument/2006/relationships/tags" Target="../tags/tag179.xml"/><Relationship Id="rId2" Type="http://schemas.openxmlformats.org/officeDocument/2006/relationships/tags" Target="../tags/tag178.xml"/><Relationship Id="rId1" Type="http://schemas.openxmlformats.org/officeDocument/2006/relationships/vmlDrawing" Target="../drawings/vmlDrawing91.vml"/><Relationship Id="rId6" Type="http://schemas.openxmlformats.org/officeDocument/2006/relationships/image" Target="../media/image1.emf"/><Relationship Id="rId5" Type="http://schemas.openxmlformats.org/officeDocument/2006/relationships/oleObject" Target="../embeddings/oleObject29.bin"/><Relationship Id="rId4"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8" Type="http://schemas.openxmlformats.org/officeDocument/2006/relationships/hyperlink" Target="https://www.ipsos.com/en/global-infrastructure-index-public-satisfaction-and-priorities-2018" TargetMode="External"/><Relationship Id="rId3" Type="http://schemas.openxmlformats.org/officeDocument/2006/relationships/tags" Target="../tags/tag181.xml"/><Relationship Id="rId7" Type="http://schemas.openxmlformats.org/officeDocument/2006/relationships/hyperlink" Target="https://www.ipsos.com/ipsos-mori/en-uk/survey-shows-strong-public-backing-investment-infrastructure-aid-recovery" TargetMode="External"/><Relationship Id="rId2" Type="http://schemas.openxmlformats.org/officeDocument/2006/relationships/tags" Target="../tags/tag180.xml"/><Relationship Id="rId1" Type="http://schemas.openxmlformats.org/officeDocument/2006/relationships/vmlDrawing" Target="../drawings/vmlDrawing92.vml"/><Relationship Id="rId6" Type="http://schemas.openxmlformats.org/officeDocument/2006/relationships/image" Target="../media/image1.emf"/><Relationship Id="rId5" Type="http://schemas.openxmlformats.org/officeDocument/2006/relationships/oleObject" Target="../embeddings/oleObject30.bin"/><Relationship Id="rId10" Type="http://schemas.openxmlformats.org/officeDocument/2006/relationships/hyperlink" Target="https://www.ipsos.com/ipsos-mori/en-uk/do-more-poll-shows-britons-behind-action-infrastructure" TargetMode="External"/><Relationship Id="rId4" Type="http://schemas.openxmlformats.org/officeDocument/2006/relationships/slideLayout" Target="../slideLayouts/slideLayout2.xml"/><Relationship Id="rId9" Type="http://schemas.openxmlformats.org/officeDocument/2006/relationships/hyperlink" Target="https://www.ipsos.com/ipsos-mori/en-uk/rail-joins-housing-top-infrastructure-priorities-britons" TargetMode="External"/></Relationships>
</file>

<file path=ppt/slides/_rels/slide19.xml.rels><?xml version="1.0" encoding="UTF-8" standalone="yes"?>
<Relationships xmlns="http://schemas.openxmlformats.org/package/2006/relationships"><Relationship Id="rId3" Type="http://schemas.openxmlformats.org/officeDocument/2006/relationships/tags" Target="../tags/tag183.xml"/><Relationship Id="rId7" Type="http://schemas.openxmlformats.org/officeDocument/2006/relationships/image" Target="../media/image19.jpeg"/><Relationship Id="rId2" Type="http://schemas.openxmlformats.org/officeDocument/2006/relationships/tags" Target="../tags/tag182.xml"/><Relationship Id="rId1" Type="http://schemas.openxmlformats.org/officeDocument/2006/relationships/vmlDrawing" Target="../drawings/vmlDrawing93.vml"/><Relationship Id="rId6" Type="http://schemas.openxmlformats.org/officeDocument/2006/relationships/image" Target="../media/image1.emf"/><Relationship Id="rId5" Type="http://schemas.openxmlformats.org/officeDocument/2006/relationships/oleObject" Target="../embeddings/oleObject31.bin"/><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49.xml"/><Relationship Id="rId7" Type="http://schemas.openxmlformats.org/officeDocument/2006/relationships/chart" Target="../charts/chart1.xml"/><Relationship Id="rId2" Type="http://schemas.openxmlformats.org/officeDocument/2006/relationships/tags" Target="../tags/tag148.xml"/><Relationship Id="rId1" Type="http://schemas.openxmlformats.org/officeDocument/2006/relationships/vmlDrawing" Target="../drawings/vmlDrawing76.vml"/><Relationship Id="rId6" Type="http://schemas.openxmlformats.org/officeDocument/2006/relationships/image" Target="../media/image1.emf"/><Relationship Id="rId5" Type="http://schemas.openxmlformats.org/officeDocument/2006/relationships/oleObject" Target="../embeddings/oleObject14.bin"/><Relationship Id="rId4" Type="http://schemas.openxmlformats.org/officeDocument/2006/relationships/slideLayout" Target="../slideLayouts/slideLayout52.xml"/></Relationships>
</file>

<file path=ppt/slides/_rels/slide2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85.xml"/><Relationship Id="rId7" Type="http://schemas.openxmlformats.org/officeDocument/2006/relationships/image" Target="../media/image19.jpeg"/><Relationship Id="rId2" Type="http://schemas.openxmlformats.org/officeDocument/2006/relationships/tags" Target="../tags/tag184.xml"/><Relationship Id="rId1" Type="http://schemas.openxmlformats.org/officeDocument/2006/relationships/vmlDrawing" Target="../drawings/vmlDrawing94.vml"/><Relationship Id="rId6" Type="http://schemas.openxmlformats.org/officeDocument/2006/relationships/image" Target="../media/image1.emf"/><Relationship Id="rId5" Type="http://schemas.openxmlformats.org/officeDocument/2006/relationships/oleObject" Target="../embeddings/oleObject32.bin"/><Relationship Id="rId4"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8" Type="http://schemas.openxmlformats.org/officeDocument/2006/relationships/chart" Target="../charts/chart2.xml"/><Relationship Id="rId3" Type="http://schemas.openxmlformats.org/officeDocument/2006/relationships/tags" Target="../tags/tag151.xml"/><Relationship Id="rId7" Type="http://schemas.openxmlformats.org/officeDocument/2006/relationships/image" Target="../media/image3.emf"/><Relationship Id="rId2" Type="http://schemas.openxmlformats.org/officeDocument/2006/relationships/tags" Target="../tags/tag150.xml"/><Relationship Id="rId1" Type="http://schemas.openxmlformats.org/officeDocument/2006/relationships/vmlDrawing" Target="../drawings/vmlDrawing77.vml"/><Relationship Id="rId6" Type="http://schemas.openxmlformats.org/officeDocument/2006/relationships/image" Target="../media/image1.emf"/><Relationship Id="rId5" Type="http://schemas.openxmlformats.org/officeDocument/2006/relationships/oleObject" Target="../embeddings/oleObject15.bin"/><Relationship Id="rId4" Type="http://schemas.openxmlformats.org/officeDocument/2006/relationships/slideLayout" Target="../slideLayouts/slideLayout52.xml"/></Relationships>
</file>

<file path=ppt/slides/_rels/slide4.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53.xml"/><Relationship Id="rId7" Type="http://schemas.openxmlformats.org/officeDocument/2006/relationships/image" Target="../media/image1.emf"/><Relationship Id="rId2" Type="http://schemas.openxmlformats.org/officeDocument/2006/relationships/tags" Target="../tags/tag152.xml"/><Relationship Id="rId1" Type="http://schemas.openxmlformats.org/officeDocument/2006/relationships/vmlDrawing" Target="../drawings/vmlDrawing78.vml"/><Relationship Id="rId6" Type="http://schemas.openxmlformats.org/officeDocument/2006/relationships/oleObject" Target="../embeddings/oleObject16.bin"/><Relationship Id="rId5" Type="http://schemas.openxmlformats.org/officeDocument/2006/relationships/chart" Target="../charts/chart3.xml"/><Relationship Id="rId4" Type="http://schemas.openxmlformats.org/officeDocument/2006/relationships/slideLayout" Target="../slideLayouts/slideLayout52.xml"/></Relationships>
</file>

<file path=ppt/slides/_rels/slide5.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55.xml"/><Relationship Id="rId7" Type="http://schemas.openxmlformats.org/officeDocument/2006/relationships/image" Target="../media/image1.emf"/><Relationship Id="rId2" Type="http://schemas.openxmlformats.org/officeDocument/2006/relationships/tags" Target="../tags/tag154.xml"/><Relationship Id="rId1" Type="http://schemas.openxmlformats.org/officeDocument/2006/relationships/vmlDrawing" Target="../drawings/vmlDrawing79.vml"/><Relationship Id="rId6" Type="http://schemas.openxmlformats.org/officeDocument/2006/relationships/oleObject" Target="../embeddings/oleObject17.bin"/><Relationship Id="rId5" Type="http://schemas.openxmlformats.org/officeDocument/2006/relationships/chart" Target="../charts/chart4.xml"/><Relationship Id="rId4" Type="http://schemas.openxmlformats.org/officeDocument/2006/relationships/slideLayout" Target="../slideLayouts/slideLayout52.xml"/></Relationships>
</file>

<file path=ppt/slides/_rels/slide6.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157.xml"/><Relationship Id="rId7" Type="http://schemas.openxmlformats.org/officeDocument/2006/relationships/image" Target="../media/image1.emf"/><Relationship Id="rId2" Type="http://schemas.openxmlformats.org/officeDocument/2006/relationships/tags" Target="../tags/tag156.xml"/><Relationship Id="rId1" Type="http://schemas.openxmlformats.org/officeDocument/2006/relationships/vmlDrawing" Target="../drawings/vmlDrawing80.vml"/><Relationship Id="rId6" Type="http://schemas.openxmlformats.org/officeDocument/2006/relationships/oleObject" Target="../embeddings/oleObject18.bin"/><Relationship Id="rId5" Type="http://schemas.openxmlformats.org/officeDocument/2006/relationships/chart" Target="../charts/chart5.xml"/><Relationship Id="rId4" Type="http://schemas.openxmlformats.org/officeDocument/2006/relationships/slideLayout" Target="../slideLayouts/slideLayout52.xml"/></Relationships>
</file>

<file path=ppt/slides/_rels/slide7.xml.rels><?xml version="1.0" encoding="UTF-8" standalone="yes"?>
<Relationships xmlns="http://schemas.openxmlformats.org/package/2006/relationships"><Relationship Id="rId8" Type="http://schemas.openxmlformats.org/officeDocument/2006/relationships/chart" Target="../charts/chart6.xml"/><Relationship Id="rId3" Type="http://schemas.openxmlformats.org/officeDocument/2006/relationships/tags" Target="../tags/tag159.xml"/><Relationship Id="rId7" Type="http://schemas.openxmlformats.org/officeDocument/2006/relationships/image" Target="../media/image3.emf"/><Relationship Id="rId2" Type="http://schemas.openxmlformats.org/officeDocument/2006/relationships/tags" Target="../tags/tag158.xml"/><Relationship Id="rId1" Type="http://schemas.openxmlformats.org/officeDocument/2006/relationships/vmlDrawing" Target="../drawings/vmlDrawing81.vml"/><Relationship Id="rId6" Type="http://schemas.openxmlformats.org/officeDocument/2006/relationships/image" Target="../media/image1.emf"/><Relationship Id="rId5" Type="http://schemas.openxmlformats.org/officeDocument/2006/relationships/oleObject" Target="../embeddings/oleObject19.bin"/><Relationship Id="rId4" Type="http://schemas.openxmlformats.org/officeDocument/2006/relationships/slideLayout" Target="../slideLayouts/slideLayout52.xml"/></Relationships>
</file>

<file path=ppt/slides/_rels/slide8.xml.rels><?xml version="1.0" encoding="UTF-8" standalone="yes"?>
<Relationships xmlns="http://schemas.openxmlformats.org/package/2006/relationships"><Relationship Id="rId8" Type="http://schemas.openxmlformats.org/officeDocument/2006/relationships/chart" Target="../charts/chart7.xml"/><Relationship Id="rId3" Type="http://schemas.openxmlformats.org/officeDocument/2006/relationships/tags" Target="../tags/tag161.xml"/><Relationship Id="rId7" Type="http://schemas.openxmlformats.org/officeDocument/2006/relationships/image" Target="../media/image3.emf"/><Relationship Id="rId2" Type="http://schemas.openxmlformats.org/officeDocument/2006/relationships/tags" Target="../tags/tag160.xml"/><Relationship Id="rId1" Type="http://schemas.openxmlformats.org/officeDocument/2006/relationships/vmlDrawing" Target="../drawings/vmlDrawing82.vml"/><Relationship Id="rId6" Type="http://schemas.openxmlformats.org/officeDocument/2006/relationships/image" Target="../media/image1.emf"/><Relationship Id="rId5" Type="http://schemas.openxmlformats.org/officeDocument/2006/relationships/oleObject" Target="../embeddings/oleObject20.bin"/><Relationship Id="rId4" Type="http://schemas.openxmlformats.org/officeDocument/2006/relationships/slideLayout" Target="../slideLayouts/slideLayout52.xml"/></Relationships>
</file>

<file path=ppt/slides/_rels/slide9.xml.rels><?xml version="1.0" encoding="UTF-8" standalone="yes"?>
<Relationships xmlns="http://schemas.openxmlformats.org/package/2006/relationships"><Relationship Id="rId8" Type="http://schemas.openxmlformats.org/officeDocument/2006/relationships/chart" Target="../charts/chart9.xml"/><Relationship Id="rId3" Type="http://schemas.openxmlformats.org/officeDocument/2006/relationships/tags" Target="../tags/tag163.xml"/><Relationship Id="rId7" Type="http://schemas.openxmlformats.org/officeDocument/2006/relationships/chart" Target="../charts/chart8.xml"/><Relationship Id="rId2" Type="http://schemas.openxmlformats.org/officeDocument/2006/relationships/tags" Target="../tags/tag162.xml"/><Relationship Id="rId1" Type="http://schemas.openxmlformats.org/officeDocument/2006/relationships/vmlDrawing" Target="../drawings/vmlDrawing83.vml"/><Relationship Id="rId6" Type="http://schemas.openxmlformats.org/officeDocument/2006/relationships/image" Target="../media/image1.emf"/><Relationship Id="rId5" Type="http://schemas.openxmlformats.org/officeDocument/2006/relationships/oleObject" Target="../embeddings/oleObject21.bin"/><Relationship Id="rId4" Type="http://schemas.openxmlformats.org/officeDocument/2006/relationships/slideLayout" Target="../slideLayouts/slideLayout52.xml"/><Relationship Id="rId9" Type="http://schemas.openxmlformats.org/officeDocument/2006/relationships/image" Target="../media/image3.emf"/></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E57E77F-3837-450B-9D54-7318B39538F6}"/>
              </a:ext>
            </a:extLst>
          </p:cNvPr>
          <p:cNvSpPr/>
          <p:nvPr/>
        </p:nvSpPr>
        <p:spPr bwMode="hidden">
          <a:xfrm>
            <a:off x="113122" y="113122"/>
            <a:ext cx="11946798" cy="6609143"/>
          </a:xfrm>
          <a:prstGeom prst="rect">
            <a:avLst/>
          </a:prstGeom>
          <a:gradFill flip="none" rotWithShape="1">
            <a:gsLst>
              <a:gs pos="0">
                <a:schemeClr val="tx1"/>
              </a:gs>
              <a:gs pos="32000">
                <a:schemeClr val="tx1">
                  <a:alpha val="24000"/>
                </a:schemeClr>
              </a:gs>
              <a:gs pos="79000">
                <a:schemeClr val="tx1">
                  <a:alpha val="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13" name="Objet 12" hidden="1">
            <a:extLst>
              <a:ext uri="{FF2B5EF4-FFF2-40B4-BE49-F238E27FC236}">
                <a16:creationId xmlns:a16="http://schemas.microsoft.com/office/drawing/2014/main" id="{EF1D2628-EDEE-4EF0-9105-EFA045742F4D}"/>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6832" name="Diapositive think-cell" r:id="rId7" imgW="532" imgH="530" progId="TCLayout.ActiveDocument.1">
                  <p:embed/>
                </p:oleObj>
              </mc:Choice>
              <mc:Fallback>
                <p:oleObj name="Diapositive think-cell" r:id="rId7" imgW="532" imgH="530" progId="TCLayout.ActiveDocument.1">
                  <p:embed/>
                  <p:pic>
                    <p:nvPicPr>
                      <p:cNvPr id="13" name="Objet 12" hidden="1">
                        <a:extLst>
                          <a:ext uri="{FF2B5EF4-FFF2-40B4-BE49-F238E27FC236}">
                            <a16:creationId xmlns:a16="http://schemas.microsoft.com/office/drawing/2014/main" id="{EF1D2628-EDEE-4EF0-9105-EFA045742F4D}"/>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12" name="Rectangle 11" hidden="1">
            <a:extLst>
              <a:ext uri="{FF2B5EF4-FFF2-40B4-BE49-F238E27FC236}">
                <a16:creationId xmlns:a16="http://schemas.microsoft.com/office/drawing/2014/main" id="{17B0C4DF-F103-4770-91D4-8AD983298DA7}"/>
              </a:ext>
            </a:extLst>
          </p:cNvPr>
          <p:cNvSpPr/>
          <p:nvPr>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6000" b="1" i="0" u="none" strike="noStrike" kern="1200" cap="none" spc="0" normalizeH="0" baseline="0" noProof="0">
              <a:ln>
                <a:noFill/>
              </a:ln>
              <a:solidFill>
                <a:prstClr val="white"/>
              </a:solidFill>
              <a:effectLst/>
              <a:uLnTx/>
              <a:uFillTx/>
              <a:latin typeface="Arial Black" panose="020B0A04020102020204" pitchFamily="34" charset="0"/>
              <a:ea typeface="+mn-ea"/>
              <a:cs typeface="+mn-cs"/>
              <a:sym typeface="Arial Black" panose="020B0A04020102020204" pitchFamily="34" charset="0"/>
            </a:endParaRPr>
          </a:p>
        </p:txBody>
      </p:sp>
      <p:pic>
        <p:nvPicPr>
          <p:cNvPr id="7" name="Picture 6">
            <a:extLst>
              <a:ext uri="{FF2B5EF4-FFF2-40B4-BE49-F238E27FC236}">
                <a16:creationId xmlns:a16="http://schemas.microsoft.com/office/drawing/2014/main" id="{85FDD197-6D42-4E40-AB2A-7444F5BB7A3F}"/>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42" t="1932" r="2430"/>
          <a:stretch/>
        </p:blipFill>
        <p:spPr>
          <a:xfrm>
            <a:off x="575431" y="5355361"/>
            <a:ext cx="2211977" cy="668677"/>
          </a:xfrm>
          <a:prstGeom prst="rect">
            <a:avLst/>
          </a:prstGeom>
        </p:spPr>
      </p:pic>
      <p:sp>
        <p:nvSpPr>
          <p:cNvPr id="9" name="Espace réservé de la date 7">
            <a:extLst>
              <a:ext uri="{FF2B5EF4-FFF2-40B4-BE49-F238E27FC236}">
                <a16:creationId xmlns:a16="http://schemas.microsoft.com/office/drawing/2014/main" id="{5B1C07E0-446E-46FD-A90B-1ABC3B8732B5}"/>
              </a:ext>
            </a:extLst>
          </p:cNvPr>
          <p:cNvSpPr txBox="1">
            <a:spLocks/>
          </p:cNvSpPr>
          <p:nvPr/>
        </p:nvSpPr>
        <p:spPr>
          <a:xfrm>
            <a:off x="459131" y="5006723"/>
            <a:ext cx="1802445" cy="215444"/>
          </a:xfrm>
          <a:prstGeom prst="rect">
            <a:avLst/>
          </a:prstGeom>
        </p:spPr>
        <p:txBody>
          <a:bodyPr wrap="none" lIns="108000" tIns="0" rIns="180000" bIns="0">
            <a:spAutoFit/>
          </a:bodyPr>
          <a:lstStyle>
            <a:defPPr>
              <a:defRPr lang="fr-FR"/>
            </a:defPPr>
            <a:lvl1pPr marL="0" algn="l"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GB" dirty="0">
                <a:solidFill>
                  <a:prstClr val="white"/>
                </a:solidFill>
                <a:latin typeface="Arial"/>
              </a:rPr>
              <a:t>In partnership with:</a:t>
            </a:r>
          </a:p>
        </p:txBody>
      </p:sp>
      <p:sp>
        <p:nvSpPr>
          <p:cNvPr id="15" name="Forme libre : forme 22">
            <a:extLst>
              <a:ext uri="{FF2B5EF4-FFF2-40B4-BE49-F238E27FC236}">
                <a16:creationId xmlns:a16="http://schemas.microsoft.com/office/drawing/2014/main" id="{8AA451B2-1B5E-481F-B0AA-C2DB19C3EBF3}"/>
              </a:ext>
            </a:extLst>
          </p:cNvPr>
          <p:cNvSpPr/>
          <p:nvPr/>
        </p:nvSpPr>
        <p:spPr>
          <a:xfrm rot="18932423">
            <a:off x="-963995" y="1431184"/>
            <a:ext cx="5372804" cy="530454"/>
          </a:xfrm>
          <a:custGeom>
            <a:avLst/>
            <a:gdLst>
              <a:gd name="connsiteX0" fmla="*/ 4832249 w 5372804"/>
              <a:gd name="connsiteY0" fmla="*/ 0 h 530454"/>
              <a:gd name="connsiteX1" fmla="*/ 5372804 w 5372804"/>
              <a:gd name="connsiteY1" fmla="*/ 530454 h 530454"/>
              <a:gd name="connsiteX2" fmla="*/ 0 w 5372804"/>
              <a:gd name="connsiteY2" fmla="*/ 530454 h 530454"/>
              <a:gd name="connsiteX3" fmla="*/ 520541 w 5372804"/>
              <a:gd name="connsiteY3" fmla="*/ 0 h 530454"/>
            </a:gdLst>
            <a:ahLst/>
            <a:cxnLst>
              <a:cxn ang="0">
                <a:pos x="connsiteX0" y="connsiteY0"/>
              </a:cxn>
              <a:cxn ang="0">
                <a:pos x="connsiteX1" y="connsiteY1"/>
              </a:cxn>
              <a:cxn ang="0">
                <a:pos x="connsiteX2" y="connsiteY2"/>
              </a:cxn>
              <a:cxn ang="0">
                <a:pos x="connsiteX3" y="connsiteY3"/>
              </a:cxn>
            </a:cxnLst>
            <a:rect l="l" t="t" r="r" b="b"/>
            <a:pathLst>
              <a:path w="5372804" h="530454">
                <a:moveTo>
                  <a:pt x="4832249" y="0"/>
                </a:moveTo>
                <a:lnTo>
                  <a:pt x="5372804" y="530454"/>
                </a:lnTo>
                <a:lnTo>
                  <a:pt x="0" y="530454"/>
                </a:lnTo>
                <a:lnTo>
                  <a:pt x="520541"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16" name="Forme libre : forme 20">
            <a:extLst>
              <a:ext uri="{FF2B5EF4-FFF2-40B4-BE49-F238E27FC236}">
                <a16:creationId xmlns:a16="http://schemas.microsoft.com/office/drawing/2014/main" id="{8351A2AE-338E-4E82-A50C-D7E02B100D75}"/>
              </a:ext>
            </a:extLst>
          </p:cNvPr>
          <p:cNvSpPr/>
          <p:nvPr/>
        </p:nvSpPr>
        <p:spPr>
          <a:xfrm rot="18932423">
            <a:off x="-744328" y="893706"/>
            <a:ext cx="3838044" cy="530454"/>
          </a:xfrm>
          <a:custGeom>
            <a:avLst/>
            <a:gdLst>
              <a:gd name="connsiteX0" fmla="*/ 3297489 w 3838044"/>
              <a:gd name="connsiteY0" fmla="*/ 0 h 530454"/>
              <a:gd name="connsiteX1" fmla="*/ 3838044 w 3838044"/>
              <a:gd name="connsiteY1" fmla="*/ 530454 h 530454"/>
              <a:gd name="connsiteX2" fmla="*/ 0 w 3838044"/>
              <a:gd name="connsiteY2" fmla="*/ 530454 h 530454"/>
              <a:gd name="connsiteX3" fmla="*/ 520541 w 3838044"/>
              <a:gd name="connsiteY3" fmla="*/ 0 h 530454"/>
            </a:gdLst>
            <a:ahLst/>
            <a:cxnLst>
              <a:cxn ang="0">
                <a:pos x="connsiteX0" y="connsiteY0"/>
              </a:cxn>
              <a:cxn ang="0">
                <a:pos x="connsiteX1" y="connsiteY1"/>
              </a:cxn>
              <a:cxn ang="0">
                <a:pos x="connsiteX2" y="connsiteY2"/>
              </a:cxn>
              <a:cxn ang="0">
                <a:pos x="connsiteX3" y="connsiteY3"/>
              </a:cxn>
            </a:cxnLst>
            <a:rect l="l" t="t" r="r" b="b"/>
            <a:pathLst>
              <a:path w="3838044" h="530454">
                <a:moveTo>
                  <a:pt x="3297489" y="0"/>
                </a:moveTo>
                <a:lnTo>
                  <a:pt x="3838044" y="530454"/>
                </a:lnTo>
                <a:lnTo>
                  <a:pt x="0" y="530454"/>
                </a:lnTo>
                <a:lnTo>
                  <a:pt x="520541"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2" name="Titre 1">
            <a:extLst>
              <a:ext uri="{FF2B5EF4-FFF2-40B4-BE49-F238E27FC236}">
                <a16:creationId xmlns:a16="http://schemas.microsoft.com/office/drawing/2014/main" id="{03B6F63B-3C5A-4F3A-8067-2C69A669D3CD}"/>
              </a:ext>
            </a:extLst>
          </p:cNvPr>
          <p:cNvSpPr>
            <a:spLocks noGrp="1"/>
          </p:cNvSpPr>
          <p:nvPr>
            <p:ph type="ctrTitle"/>
          </p:nvPr>
        </p:nvSpPr>
        <p:spPr>
          <a:xfrm>
            <a:off x="459207" y="521852"/>
            <a:ext cx="7751920" cy="2475348"/>
          </a:xfrm>
        </p:spPr>
        <p:txBody>
          <a:bodyPr/>
          <a:lstStyle/>
          <a:p>
            <a:r>
              <a:rPr lang="en-GB" dirty="0"/>
              <a:t>GLOBAL INFRASTRUCTURE INDEX 2021</a:t>
            </a:r>
          </a:p>
        </p:txBody>
      </p:sp>
      <p:sp>
        <p:nvSpPr>
          <p:cNvPr id="8" name="Espace réservé de la date 7">
            <a:extLst>
              <a:ext uri="{FF2B5EF4-FFF2-40B4-BE49-F238E27FC236}">
                <a16:creationId xmlns:a16="http://schemas.microsoft.com/office/drawing/2014/main" id="{4EC924B4-157D-46F4-81A2-BDBDFF50B494}"/>
              </a:ext>
            </a:extLst>
          </p:cNvPr>
          <p:cNvSpPr>
            <a:spLocks noGrp="1"/>
          </p:cNvSpPr>
          <p:nvPr>
            <p:ph type="dt" sz="half" idx="10"/>
          </p:nvPr>
        </p:nvSpPr>
        <p:spPr>
          <a:xfrm>
            <a:off x="475202" y="2874089"/>
            <a:ext cx="5886190" cy="892552"/>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600" b="1" i="0" u="none" strike="noStrike" kern="1200" cap="none" spc="0" normalizeH="0" baseline="0" noProof="0" dirty="0">
                <a:ln>
                  <a:noFill/>
                </a:ln>
                <a:solidFill>
                  <a:prstClr val="white"/>
                </a:solidFill>
                <a:effectLst/>
                <a:uLnTx/>
                <a:uFillTx/>
                <a:latin typeface="Arial"/>
                <a:ea typeface="+mn-ea"/>
                <a:cs typeface="+mn-cs"/>
              </a:rPr>
              <a:t>28 country study, July-August 2021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white"/>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Arial"/>
                <a:ea typeface="+mn-ea"/>
                <a:cs typeface="+mn-cs"/>
              </a:rPr>
              <a:t>Global summary</a:t>
            </a:r>
          </a:p>
        </p:txBody>
      </p:sp>
    </p:spTree>
    <p:extLst>
      <p:ext uri="{BB962C8B-B14F-4D97-AF65-F5344CB8AC3E}">
        <p14:creationId xmlns:p14="http://schemas.microsoft.com/office/powerpoint/2010/main" val="10402126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t 7" hidden="1">
            <a:extLst>
              <a:ext uri="{FF2B5EF4-FFF2-40B4-BE49-F238E27FC236}">
                <a16:creationId xmlns:a16="http://schemas.microsoft.com/office/drawing/2014/main" id="{BA4F54C2-FA5A-4B9A-8F66-27002AB38F6C}"/>
              </a:ext>
            </a:extLst>
          </p:cNvPr>
          <p:cNvGraphicFramePr>
            <a:graphicFrameLocks noChangeAspect="1"/>
          </p:cNvGraphicFramePr>
          <p:nvPr>
            <p:custDataLst>
              <p:tags r:id="rId2"/>
            </p:custDataLst>
            <p:extLst>
              <p:ext uri="{D42A27DB-BD31-4B8C-83A1-F6EECF244321}">
                <p14:modId xmlns:p14="http://schemas.microsoft.com/office/powerpoint/2010/main" val="234882887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2191" name="Diapositive think-cell" r:id="rId5" imgW="532" imgH="530" progId="TCLayout.ActiveDocument.1">
                  <p:embed/>
                </p:oleObj>
              </mc:Choice>
              <mc:Fallback>
                <p:oleObj name="Diapositive think-cell" r:id="rId5" imgW="532" imgH="530" progId="TCLayout.ActiveDocument.1">
                  <p:embed/>
                  <p:pic>
                    <p:nvPicPr>
                      <p:cNvPr id="8" name="Objet 7" hidden="1">
                        <a:extLst>
                          <a:ext uri="{FF2B5EF4-FFF2-40B4-BE49-F238E27FC236}">
                            <a16:creationId xmlns:a16="http://schemas.microsoft.com/office/drawing/2014/main" id="{BA4F54C2-FA5A-4B9A-8F66-27002AB38F6C}"/>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E8657D30-CC39-45C6-AFE3-BEDE99F03043}"/>
              </a:ext>
            </a:extLst>
          </p:cNvPr>
          <p:cNvSpPr/>
          <p:nvPr>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n-GB" sz="6000" b="1">
              <a:latin typeface="Arial Black" panose="020B0A04020102020204" pitchFamily="34" charset="0"/>
              <a:ea typeface="+mj-ea"/>
              <a:cs typeface="+mj-cs"/>
              <a:sym typeface="Arial Black" panose="020B0A04020102020204" pitchFamily="34" charset="0"/>
            </a:endParaRPr>
          </a:p>
        </p:txBody>
      </p:sp>
      <p:sp>
        <p:nvSpPr>
          <p:cNvPr id="2" name="Titre 1">
            <a:extLst>
              <a:ext uri="{FF2B5EF4-FFF2-40B4-BE49-F238E27FC236}">
                <a16:creationId xmlns:a16="http://schemas.microsoft.com/office/drawing/2014/main" id="{D613DD3E-31BB-4591-B36A-E6867E6AD0A4}"/>
              </a:ext>
            </a:extLst>
          </p:cNvPr>
          <p:cNvSpPr>
            <a:spLocks noGrp="1"/>
          </p:cNvSpPr>
          <p:nvPr>
            <p:ph type="title"/>
          </p:nvPr>
        </p:nvSpPr>
        <p:spPr>
          <a:xfrm>
            <a:off x="459207" y="546021"/>
            <a:ext cx="7551996" cy="1587679"/>
          </a:xfrm>
        </p:spPr>
        <p:txBody>
          <a:bodyPr/>
          <a:lstStyle/>
          <a:p>
            <a:r>
              <a:rPr lang="en-GB" dirty="0"/>
              <a:t>PRIORITIES and preferences</a:t>
            </a:r>
          </a:p>
        </p:txBody>
      </p:sp>
    </p:spTree>
    <p:extLst>
      <p:ext uri="{BB962C8B-B14F-4D97-AF65-F5344CB8AC3E}">
        <p14:creationId xmlns:p14="http://schemas.microsoft.com/office/powerpoint/2010/main" val="22896798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4D23C44-825F-4EFC-8F0D-297B22B982B5}"/>
              </a:ext>
            </a:extLst>
          </p:cNvPr>
          <p:cNvSpPr>
            <a:spLocks noGrp="1"/>
          </p:cNvSpPr>
          <p:nvPr>
            <p:ph type="body" sz="quarter" idx="18"/>
          </p:nvPr>
        </p:nvSpPr>
        <p:spPr>
          <a:xfrm>
            <a:off x="404784" y="5924231"/>
            <a:ext cx="11463417" cy="338554"/>
          </a:xfrm>
        </p:spPr>
        <p:txBody>
          <a:bodyPr/>
          <a:lstStyle/>
          <a:p>
            <a:r>
              <a:rPr lang="en-GB" dirty="0"/>
              <a:t>Source: Ipsos/GIIA</a:t>
            </a:r>
            <a:br>
              <a:rPr lang="fr-FR" dirty="0"/>
            </a:br>
            <a:r>
              <a:rPr lang="en-GB" dirty="0"/>
              <a:t>Base: 19,514 adults (online), July-August 2021</a:t>
            </a:r>
          </a:p>
        </p:txBody>
      </p:sp>
      <p:graphicFrame>
        <p:nvGraphicFramePr>
          <p:cNvPr id="2" name="Objet 1" hidden="1">
            <a:extLst>
              <a:ext uri="{FF2B5EF4-FFF2-40B4-BE49-F238E27FC236}">
                <a16:creationId xmlns:a16="http://schemas.microsoft.com/office/drawing/2014/main" id="{EFC2E7C8-7457-4BC1-8C25-F5D4A181E345}"/>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3216" name="Diapositive think-cell" r:id="rId5" imgW="532" imgH="530" progId="TCLayout.ActiveDocument.1">
                  <p:embed/>
                </p:oleObj>
              </mc:Choice>
              <mc:Fallback>
                <p:oleObj name="Diapositive think-cell" r:id="rId5" imgW="532" imgH="530" progId="TCLayout.ActiveDocument.1">
                  <p:embed/>
                  <p:pic>
                    <p:nvPicPr>
                      <p:cNvPr id="2" name="Objet 1" hidden="1">
                        <a:extLst>
                          <a:ext uri="{FF2B5EF4-FFF2-40B4-BE49-F238E27FC236}">
                            <a16:creationId xmlns:a16="http://schemas.microsoft.com/office/drawing/2014/main" id="{EFC2E7C8-7457-4BC1-8C25-F5D4A181E34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77D1068E-5242-4C6D-9B86-42F39C296559}"/>
              </a:ext>
            </a:extLst>
          </p:cNvPr>
          <p:cNvSpPr/>
          <p:nvPr>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n-GB" sz="2800" b="1">
              <a:latin typeface="Arial Black" panose="020B0A04020102020204" pitchFamily="34" charset="0"/>
              <a:ea typeface="+mj-ea"/>
              <a:cs typeface="+mj-cs"/>
              <a:sym typeface="Arial Black" panose="020B0A04020102020204" pitchFamily="34" charset="0"/>
            </a:endParaRPr>
          </a:p>
        </p:txBody>
      </p:sp>
      <p:sp>
        <p:nvSpPr>
          <p:cNvPr id="5" name="Titre 4">
            <a:extLst>
              <a:ext uri="{FF2B5EF4-FFF2-40B4-BE49-F238E27FC236}">
                <a16:creationId xmlns:a16="http://schemas.microsoft.com/office/drawing/2014/main" id="{B702DC5E-6713-40DA-95B1-96A9013677D4}"/>
              </a:ext>
            </a:extLst>
          </p:cNvPr>
          <p:cNvSpPr>
            <a:spLocks noGrp="1"/>
          </p:cNvSpPr>
          <p:nvPr>
            <p:ph type="title"/>
          </p:nvPr>
        </p:nvSpPr>
        <p:spPr>
          <a:xfrm>
            <a:off x="387927" y="382816"/>
            <a:ext cx="11405847" cy="867930"/>
          </a:xfrm>
        </p:spPr>
        <p:txBody>
          <a:bodyPr/>
          <a:lstStyle/>
          <a:p>
            <a:r>
              <a:rPr lang="en-GB" dirty="0"/>
              <a:t>As before, there is strong competition for the top investment priorities</a:t>
            </a:r>
          </a:p>
        </p:txBody>
      </p:sp>
      <p:sp>
        <p:nvSpPr>
          <p:cNvPr id="58" name="Espace réservé du contenu 12">
            <a:extLst>
              <a:ext uri="{FF2B5EF4-FFF2-40B4-BE49-F238E27FC236}">
                <a16:creationId xmlns:a16="http://schemas.microsoft.com/office/drawing/2014/main" id="{E2D21D80-AA71-4A7F-95A1-3F260BC1A141}"/>
              </a:ext>
            </a:extLst>
          </p:cNvPr>
          <p:cNvSpPr txBox="1">
            <a:spLocks/>
          </p:cNvSpPr>
          <p:nvPr/>
        </p:nvSpPr>
        <p:spPr>
          <a:xfrm>
            <a:off x="382932" y="1250743"/>
            <a:ext cx="3591661" cy="3280617"/>
          </a:xfrm>
          <a:prstGeom prst="rect">
            <a:avLst/>
          </a:prstGeom>
        </p:spPr>
        <p:txBody>
          <a:bodyPr/>
          <a:lstStyle>
            <a:lvl1pPr marL="85725" indent="-85725" algn="l" defTabSz="914400" rtl="0" eaLnBrk="1" latinLnBrk="0" hangingPunct="1">
              <a:lnSpc>
                <a:spcPct val="100000"/>
              </a:lnSpc>
              <a:spcBef>
                <a:spcPts val="1800"/>
              </a:spcBef>
              <a:buSzPct val="50000"/>
              <a:buFont typeface="HelveticaNeueLT Std Lt Cn" panose="020B0406020202030204" pitchFamily="34" charset="0"/>
              <a:buChar char=" "/>
              <a:defRPr sz="1600" b="0" kern="1200">
                <a:solidFill>
                  <a:schemeClr val="tx1"/>
                </a:solidFill>
                <a:latin typeface="+mn-lt"/>
                <a:ea typeface="+mn-ea"/>
                <a:cs typeface="+mn-cs"/>
              </a:defRPr>
            </a:lvl1pPr>
            <a:lvl2pPr marL="447675" indent="-314325" algn="l" defTabSz="914400" rtl="0" eaLnBrk="1" latinLnBrk="0" hangingPunct="1">
              <a:lnSpc>
                <a:spcPct val="100000"/>
              </a:lnSpc>
              <a:spcBef>
                <a:spcPts val="600"/>
              </a:spcBef>
              <a:buSzPct val="80000"/>
              <a:buFontTx/>
              <a:buBlip>
                <a:blip r:embed="rId7"/>
              </a:buBlip>
              <a:defRPr sz="1600" kern="1200">
                <a:solidFill>
                  <a:schemeClr val="tx1"/>
                </a:solidFill>
                <a:latin typeface="+mn-lt"/>
                <a:ea typeface="+mn-ea"/>
                <a:cs typeface="+mn-cs"/>
              </a:defRPr>
            </a:lvl2pPr>
            <a:lvl3pPr marL="714375" indent="-17145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100" kern="1200">
                <a:solidFill>
                  <a:schemeClr val="bg2"/>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05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spcBef>
                <a:spcPts val="0"/>
              </a:spcBef>
              <a:buSzTx/>
              <a:defRPr/>
            </a:pPr>
            <a:r>
              <a:rPr lang="en-GB" dirty="0">
                <a:cs typeface="Arial" panose="020B0604020202020204" pitchFamily="34" charset="0"/>
              </a:rPr>
              <a:t>Q. </a:t>
            </a:r>
            <a:r>
              <a:rPr lang="en-GB" dirty="0"/>
              <a:t>Which of these types of infrastructure, if any, do you think should be made a priority for investment for…</a:t>
            </a:r>
            <a:br>
              <a:rPr lang="en-GB" dirty="0"/>
            </a:br>
            <a:r>
              <a:rPr lang="en-GB" dirty="0"/>
              <a:t>[COUNTRY]?</a:t>
            </a:r>
          </a:p>
          <a:p>
            <a:pPr lvl="0">
              <a:spcBef>
                <a:spcPts val="0"/>
              </a:spcBef>
              <a:buSzTx/>
              <a:defRPr/>
            </a:pPr>
            <a:endParaRPr lang="en-GB" dirty="0"/>
          </a:p>
          <a:p>
            <a:pPr>
              <a:spcBef>
                <a:spcPts val="0"/>
              </a:spcBef>
              <a:buSzTx/>
              <a:defRPr/>
            </a:pPr>
            <a:r>
              <a:rPr lang="en-GB" b="1" dirty="0">
                <a:cs typeface="Arial" panose="020B0604020202020204" pitchFamily="34" charset="0"/>
              </a:rPr>
              <a:t>% selecting</a:t>
            </a:r>
          </a:p>
          <a:p>
            <a:pPr lvl="0">
              <a:spcBef>
                <a:spcPts val="0"/>
              </a:spcBef>
              <a:buSzTx/>
              <a:defRPr/>
            </a:pPr>
            <a:endParaRPr lang="en-GB" dirty="0"/>
          </a:p>
          <a:p>
            <a:pPr lvl="0">
              <a:spcBef>
                <a:spcPts val="0"/>
              </a:spcBef>
              <a:buSzTx/>
              <a:defRPr/>
            </a:pPr>
            <a:br>
              <a:rPr lang="en-GB" dirty="0">
                <a:cs typeface="Arial" panose="020B0604020202020204" pitchFamily="34" charset="0"/>
              </a:rPr>
            </a:br>
            <a:r>
              <a:rPr lang="en-GB" sz="2000" b="1" dirty="0">
                <a:solidFill>
                  <a:schemeClr val="bg2"/>
                </a:solidFill>
                <a:cs typeface="Arial" panose="020B0604020202020204" pitchFamily="34" charset="0"/>
              </a:rPr>
              <a:t>Global Country Average</a:t>
            </a:r>
          </a:p>
          <a:p>
            <a:pPr lvl="0">
              <a:spcBef>
                <a:spcPts val="0"/>
              </a:spcBef>
              <a:buSzTx/>
              <a:defRPr/>
            </a:pPr>
            <a:endParaRPr lang="en-GB" b="1" dirty="0">
              <a:solidFill>
                <a:schemeClr val="tx2"/>
              </a:solidFill>
              <a:cs typeface="Arial" panose="020B0604020202020204" pitchFamily="34" charset="0"/>
            </a:endParaRPr>
          </a:p>
          <a:p>
            <a:pPr lvl="0">
              <a:spcBef>
                <a:spcPts val="0"/>
              </a:spcBef>
              <a:buSzTx/>
              <a:defRPr/>
            </a:pPr>
            <a:endParaRPr lang="en-GB" b="1" dirty="0">
              <a:solidFill>
                <a:schemeClr val="tx2"/>
              </a:solidFill>
              <a:cs typeface="Arial" panose="020B0604020202020204" pitchFamily="34" charset="0"/>
            </a:endParaRPr>
          </a:p>
          <a:p>
            <a:pPr marL="0" lvl="0" indent="0">
              <a:spcBef>
                <a:spcPts val="0"/>
              </a:spcBef>
              <a:buSzTx/>
              <a:buNone/>
              <a:defRPr/>
            </a:pPr>
            <a:endParaRPr lang="en-GB" b="1" dirty="0">
              <a:solidFill>
                <a:schemeClr val="tx2"/>
              </a:solidFill>
              <a:cs typeface="Arial" panose="020B0604020202020204" pitchFamily="34" charset="0"/>
            </a:endParaRPr>
          </a:p>
          <a:p>
            <a:pPr lvl="0">
              <a:spcBef>
                <a:spcPts val="0"/>
              </a:spcBef>
              <a:buSzTx/>
              <a:defRPr/>
            </a:pPr>
            <a:endParaRPr lang="en-GB" b="1" dirty="0">
              <a:solidFill>
                <a:schemeClr val="tx2"/>
              </a:solidFill>
              <a:cs typeface="Arial" panose="020B0604020202020204" pitchFamily="34" charset="0"/>
            </a:endParaRPr>
          </a:p>
          <a:p>
            <a:pPr lvl="0">
              <a:spcBef>
                <a:spcPts val="0"/>
              </a:spcBef>
              <a:buSzTx/>
              <a:defRPr/>
            </a:pPr>
            <a:endParaRPr lang="en-GB" b="1" dirty="0">
              <a:solidFill>
                <a:schemeClr val="tx2"/>
              </a:solidFill>
              <a:cs typeface="Arial" panose="020B0604020202020204" pitchFamily="34" charset="0"/>
            </a:endParaRPr>
          </a:p>
          <a:p>
            <a:pPr lvl="0">
              <a:spcBef>
                <a:spcPts val="0"/>
              </a:spcBef>
              <a:buSzTx/>
              <a:defRPr/>
            </a:pPr>
            <a:r>
              <a:rPr lang="en-US" sz="1400" dirty="0">
                <a:solidFill>
                  <a:srgbClr val="212121"/>
                </a:solidFill>
                <a:latin typeface="Arial" panose="020B0604020202020204" pitchFamily="34" charset="0"/>
                <a:ea typeface="Calibri" panose="020F0502020204030204" pitchFamily="34" charset="0"/>
                <a:cs typeface="Arial" panose="020B0604020202020204" pitchFamily="34" charset="0"/>
              </a:rPr>
              <a:t>N.B. </a:t>
            </a:r>
            <a:r>
              <a:rPr lang="en-US" sz="1400" b="1" dirty="0">
                <a:solidFill>
                  <a:srgbClr val="212121"/>
                </a:solidFill>
                <a:latin typeface="Arial" panose="020B0604020202020204" pitchFamily="34" charset="0"/>
                <a:ea typeface="Calibri" panose="020F0502020204030204" pitchFamily="34" charset="0"/>
                <a:cs typeface="Arial" panose="020B0604020202020204" pitchFamily="34" charset="0"/>
              </a:rPr>
              <a:t>Nuclear</a:t>
            </a:r>
            <a:r>
              <a:rPr lang="en-US" sz="1400" dirty="0">
                <a:solidFill>
                  <a:srgbClr val="212121"/>
                </a:solidFill>
                <a:latin typeface="Arial" panose="020B0604020202020204" pitchFamily="34" charset="0"/>
                <a:ea typeface="Calibri" panose="020F0502020204030204" pitchFamily="34" charset="0"/>
                <a:cs typeface="Arial" panose="020B0604020202020204" pitchFamily="34" charset="0"/>
              </a:rPr>
              <a:t> not asked in Australia, Chile, Italy, Malaysia, Peru, Poland, Saudi Arabia, Turkey - % shown based on all countries where asked</a:t>
            </a:r>
            <a:endParaRPr lang="en-GB" sz="1400" b="1" dirty="0">
              <a:solidFill>
                <a:schemeClr val="tx2"/>
              </a:solidFill>
            </a:endParaRPr>
          </a:p>
        </p:txBody>
      </p:sp>
      <p:graphicFrame>
        <p:nvGraphicFramePr>
          <p:cNvPr id="10" name="Content Placeholder 13">
            <a:extLst>
              <a:ext uri="{FF2B5EF4-FFF2-40B4-BE49-F238E27FC236}">
                <a16:creationId xmlns:a16="http://schemas.microsoft.com/office/drawing/2014/main" id="{A3C655AF-56B7-45C2-9860-307B2DDF367C}"/>
              </a:ext>
            </a:extLst>
          </p:cNvPr>
          <p:cNvGraphicFramePr>
            <a:graphicFrameLocks/>
          </p:cNvGraphicFramePr>
          <p:nvPr>
            <p:extLst>
              <p:ext uri="{D42A27DB-BD31-4B8C-83A1-F6EECF244321}">
                <p14:modId xmlns:p14="http://schemas.microsoft.com/office/powerpoint/2010/main" val="1319780217"/>
              </p:ext>
            </p:extLst>
          </p:nvPr>
        </p:nvGraphicFramePr>
        <p:xfrm>
          <a:off x="1715678" y="1250743"/>
          <a:ext cx="10071538" cy="5028279"/>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32023480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4D23C44-825F-4EFC-8F0D-297B22B982B5}"/>
              </a:ext>
            </a:extLst>
          </p:cNvPr>
          <p:cNvSpPr>
            <a:spLocks noGrp="1"/>
          </p:cNvSpPr>
          <p:nvPr>
            <p:ph type="body" sz="quarter" idx="18"/>
          </p:nvPr>
        </p:nvSpPr>
        <p:spPr>
          <a:xfrm>
            <a:off x="404784" y="5924231"/>
            <a:ext cx="11463417" cy="338554"/>
          </a:xfrm>
        </p:spPr>
        <p:txBody>
          <a:bodyPr/>
          <a:lstStyle/>
          <a:p>
            <a:r>
              <a:rPr lang="en-GB" dirty="0"/>
              <a:t>Source: Ipsos/GIIA</a:t>
            </a:r>
            <a:br>
              <a:rPr lang="fr-FR" dirty="0"/>
            </a:br>
            <a:r>
              <a:rPr lang="en-GB" dirty="0"/>
              <a:t>Base: 1,000 GB adults among 19,514 (online), July-August 2021</a:t>
            </a:r>
          </a:p>
        </p:txBody>
      </p:sp>
      <p:graphicFrame>
        <p:nvGraphicFramePr>
          <p:cNvPr id="2" name="Objet 1" hidden="1">
            <a:extLst>
              <a:ext uri="{FF2B5EF4-FFF2-40B4-BE49-F238E27FC236}">
                <a16:creationId xmlns:a16="http://schemas.microsoft.com/office/drawing/2014/main" id="{EFC2E7C8-7457-4BC1-8C25-F5D4A181E345}"/>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8799" name="Diapositive think-cell" r:id="rId5" imgW="532" imgH="530" progId="TCLayout.ActiveDocument.1">
                  <p:embed/>
                </p:oleObj>
              </mc:Choice>
              <mc:Fallback>
                <p:oleObj name="Diapositive think-cell" r:id="rId5" imgW="532" imgH="530" progId="TCLayout.ActiveDocument.1">
                  <p:embed/>
                  <p:pic>
                    <p:nvPicPr>
                      <p:cNvPr id="2" name="Objet 1" hidden="1">
                        <a:extLst>
                          <a:ext uri="{FF2B5EF4-FFF2-40B4-BE49-F238E27FC236}">
                            <a16:creationId xmlns:a16="http://schemas.microsoft.com/office/drawing/2014/main" id="{EFC2E7C8-7457-4BC1-8C25-F5D4A181E34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77D1068E-5242-4C6D-9B86-42F39C296559}"/>
              </a:ext>
            </a:extLst>
          </p:cNvPr>
          <p:cNvSpPr/>
          <p:nvPr>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n-GB" sz="2800" b="1">
              <a:latin typeface="Arial Black" panose="020B0A04020102020204" pitchFamily="34" charset="0"/>
              <a:ea typeface="+mj-ea"/>
              <a:cs typeface="+mj-cs"/>
              <a:sym typeface="Arial Black" panose="020B0A04020102020204" pitchFamily="34" charset="0"/>
            </a:endParaRPr>
          </a:p>
        </p:txBody>
      </p:sp>
      <p:sp>
        <p:nvSpPr>
          <p:cNvPr id="5" name="Titre 4">
            <a:extLst>
              <a:ext uri="{FF2B5EF4-FFF2-40B4-BE49-F238E27FC236}">
                <a16:creationId xmlns:a16="http://schemas.microsoft.com/office/drawing/2014/main" id="{B702DC5E-6713-40DA-95B1-96A9013677D4}"/>
              </a:ext>
            </a:extLst>
          </p:cNvPr>
          <p:cNvSpPr>
            <a:spLocks noGrp="1"/>
          </p:cNvSpPr>
          <p:nvPr>
            <p:ph type="title"/>
          </p:nvPr>
        </p:nvSpPr>
        <p:spPr>
          <a:xfrm>
            <a:off x="388424" y="234290"/>
            <a:ext cx="11399287" cy="867930"/>
          </a:xfrm>
        </p:spPr>
        <p:txBody>
          <a:bodyPr/>
          <a:lstStyle/>
          <a:p>
            <a:r>
              <a:rPr lang="en-GB" dirty="0"/>
              <a:t>Plurality preference for social vs economic infrastructure but this has weakened </a:t>
            </a:r>
          </a:p>
        </p:txBody>
      </p:sp>
      <p:sp>
        <p:nvSpPr>
          <p:cNvPr id="14" name="Rectangle 13">
            <a:extLst>
              <a:ext uri="{FF2B5EF4-FFF2-40B4-BE49-F238E27FC236}">
                <a16:creationId xmlns:a16="http://schemas.microsoft.com/office/drawing/2014/main" id="{9F973AAF-CDD1-4132-9D5A-8D03EAE1B4F2}"/>
              </a:ext>
            </a:extLst>
          </p:cNvPr>
          <p:cNvSpPr/>
          <p:nvPr/>
        </p:nvSpPr>
        <p:spPr>
          <a:xfrm>
            <a:off x="1131217" y="1675635"/>
            <a:ext cx="4289037" cy="1237407"/>
          </a:xfrm>
          <a:prstGeom prst="rect">
            <a:avLst/>
          </a:prstGeom>
          <a:solidFill>
            <a:sysClr val="window" lastClr="FFFFFF">
              <a:lumMod val="95000"/>
            </a:sysClr>
          </a:solidFill>
          <a:ln w="12700" cap="flat" cmpd="sng" algn="ctr">
            <a:solidFill>
              <a:sysClr val="windowText" lastClr="000000"/>
            </a:solidFill>
            <a:prstDash val="solid"/>
            <a:miter lim="800000"/>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ct val="110000"/>
              </a:lnSpc>
              <a:spcBef>
                <a:spcPts val="0"/>
              </a:spcBef>
              <a:spcAft>
                <a:spcPts val="0"/>
              </a:spcAft>
              <a:buClrTx/>
              <a:buSzTx/>
              <a:buFontTx/>
              <a:buNone/>
              <a:tabLst/>
              <a:defRPr/>
            </a:pPr>
            <a:endParaRPr kumimoji="0" lang="en-GB" sz="1400" b="0" i="0" u="none" strike="noStrike" kern="0" cap="none" spc="0" normalizeH="0" baseline="0" noProof="0" dirty="0" err="1">
              <a:ln>
                <a:noFill/>
              </a:ln>
              <a:solidFill>
                <a:prstClr val="black"/>
              </a:solidFill>
              <a:effectLst/>
              <a:uLnTx/>
              <a:uFillTx/>
              <a:latin typeface="Arial"/>
              <a:ea typeface="+mn-ea"/>
              <a:cs typeface="+mn-cs"/>
            </a:endParaRPr>
          </a:p>
        </p:txBody>
      </p:sp>
      <p:sp>
        <p:nvSpPr>
          <p:cNvPr id="15" name="Rectangle 14">
            <a:extLst>
              <a:ext uri="{FF2B5EF4-FFF2-40B4-BE49-F238E27FC236}">
                <a16:creationId xmlns:a16="http://schemas.microsoft.com/office/drawing/2014/main" id="{16976E2A-D09D-406D-8BA7-3D3B86D14519}"/>
              </a:ext>
            </a:extLst>
          </p:cNvPr>
          <p:cNvSpPr/>
          <p:nvPr/>
        </p:nvSpPr>
        <p:spPr>
          <a:xfrm>
            <a:off x="6853286" y="1668700"/>
            <a:ext cx="4191229" cy="1237407"/>
          </a:xfrm>
          <a:prstGeom prst="rect">
            <a:avLst/>
          </a:prstGeom>
          <a:solidFill>
            <a:sysClr val="window" lastClr="FFFFFF">
              <a:lumMod val="95000"/>
            </a:sysClr>
          </a:solidFill>
          <a:ln w="12700" cap="flat" cmpd="sng" algn="ctr">
            <a:solidFill>
              <a:sysClr val="windowText" lastClr="000000"/>
            </a:solidFill>
            <a:prstDash val="solid"/>
            <a:miter lim="800000"/>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ct val="110000"/>
              </a:lnSpc>
              <a:spcBef>
                <a:spcPts val="0"/>
              </a:spcBef>
              <a:spcAft>
                <a:spcPts val="0"/>
              </a:spcAft>
              <a:buClrTx/>
              <a:buSzTx/>
              <a:buFontTx/>
              <a:buNone/>
              <a:tabLst/>
              <a:defRPr/>
            </a:pPr>
            <a:endParaRPr kumimoji="0" lang="en-GB" sz="1400" b="0" i="0" u="none" strike="noStrike" kern="0" cap="none" spc="0" normalizeH="0" baseline="0" noProof="0" dirty="0" err="1">
              <a:ln>
                <a:noFill/>
              </a:ln>
              <a:solidFill>
                <a:prstClr val="black"/>
              </a:solidFill>
              <a:effectLst/>
              <a:uLnTx/>
              <a:uFillTx/>
              <a:latin typeface="Arial"/>
              <a:ea typeface="+mn-ea"/>
              <a:cs typeface="+mn-cs"/>
            </a:endParaRPr>
          </a:p>
        </p:txBody>
      </p:sp>
      <p:graphicFrame>
        <p:nvGraphicFramePr>
          <p:cNvPr id="24" name="Content Placeholder 8">
            <a:extLst>
              <a:ext uri="{FF2B5EF4-FFF2-40B4-BE49-F238E27FC236}">
                <a16:creationId xmlns:a16="http://schemas.microsoft.com/office/drawing/2014/main" id="{2C9C0E15-63BF-448C-BDE9-70581166BCBA}"/>
              </a:ext>
            </a:extLst>
          </p:cNvPr>
          <p:cNvGraphicFramePr>
            <a:graphicFrameLocks/>
          </p:cNvGraphicFramePr>
          <p:nvPr>
            <p:extLst>
              <p:ext uri="{D42A27DB-BD31-4B8C-83A1-F6EECF244321}">
                <p14:modId xmlns:p14="http://schemas.microsoft.com/office/powerpoint/2010/main" val="3975473189"/>
              </p:ext>
            </p:extLst>
          </p:nvPr>
        </p:nvGraphicFramePr>
        <p:xfrm>
          <a:off x="3424357" y="2725768"/>
          <a:ext cx="5654315" cy="3213644"/>
        </p:xfrm>
        <a:graphic>
          <a:graphicData uri="http://schemas.openxmlformats.org/drawingml/2006/chart">
            <c:chart xmlns:c="http://schemas.openxmlformats.org/drawingml/2006/chart" xmlns:r="http://schemas.openxmlformats.org/officeDocument/2006/relationships" r:id="rId7"/>
          </a:graphicData>
        </a:graphic>
      </p:graphicFrame>
      <p:sp>
        <p:nvSpPr>
          <p:cNvPr id="26" name="TextBox 25">
            <a:extLst>
              <a:ext uri="{FF2B5EF4-FFF2-40B4-BE49-F238E27FC236}">
                <a16:creationId xmlns:a16="http://schemas.microsoft.com/office/drawing/2014/main" id="{A8C465E3-8B08-4B86-89A4-8EAD6CF5B67A}"/>
              </a:ext>
            </a:extLst>
          </p:cNvPr>
          <p:cNvSpPr txBox="1"/>
          <p:nvPr/>
        </p:nvSpPr>
        <p:spPr>
          <a:xfrm>
            <a:off x="1206632" y="1739644"/>
            <a:ext cx="4138366" cy="1166538"/>
          </a:xfrm>
          <a:prstGeom prst="rect">
            <a:avLst/>
          </a:prstGeom>
          <a:noFill/>
        </p:spPr>
        <p:txBody>
          <a:bodyPr wrap="square" lIns="0" tIns="0" rIns="0" bIns="0" rtlCol="0">
            <a:spAutoFit/>
          </a:bodyPr>
          <a:lstStyle/>
          <a:p>
            <a:pPr>
              <a:lnSpc>
                <a:spcPct val="110000"/>
              </a:lnSpc>
              <a:spcBef>
                <a:spcPts val="400"/>
              </a:spcBef>
              <a:spcAft>
                <a:spcPts val="400"/>
              </a:spcAft>
            </a:pPr>
            <a:r>
              <a:rPr lang="en-GB" sz="1400" b="1" dirty="0">
                <a:solidFill>
                  <a:srgbClr val="212121"/>
                </a:solidFill>
                <a:ea typeface="Calibri" panose="020F0502020204030204" pitchFamily="34" charset="0"/>
              </a:rPr>
              <a:t>Statement A: “We should give highest priority to improving </a:t>
            </a:r>
            <a:r>
              <a:rPr lang="en-GB" sz="1400" b="1" dirty="0">
                <a:solidFill>
                  <a:srgbClr val="000000"/>
                </a:solidFill>
                <a:ea typeface="Calibri" panose="020F0502020204030204" pitchFamily="34" charset="0"/>
              </a:rPr>
              <a:t>[COUNTRY]’s </a:t>
            </a:r>
            <a:r>
              <a:rPr lang="en-GB" sz="1400" b="1" u="sng" dirty="0">
                <a:solidFill>
                  <a:srgbClr val="212121"/>
                </a:solidFill>
                <a:ea typeface="Calibri" panose="020F0502020204030204" pitchFamily="34" charset="0"/>
              </a:rPr>
              <a:t>economic</a:t>
            </a:r>
            <a:r>
              <a:rPr lang="en-GB" sz="1400" b="1" dirty="0">
                <a:solidFill>
                  <a:srgbClr val="212121"/>
                </a:solidFill>
                <a:ea typeface="Calibri" panose="020F0502020204030204" pitchFamily="34" charset="0"/>
              </a:rPr>
              <a:t> infrastructure such as road, rail and air networks, utilities such as energy and water, and broadband and other communications.”</a:t>
            </a:r>
            <a:endParaRPr lang="en-GB" sz="1600" b="1" dirty="0">
              <a:solidFill>
                <a:prstClr val="black"/>
              </a:solidFill>
              <a:ea typeface="Calibri" panose="020F0502020204030204" pitchFamily="34" charset="0"/>
            </a:endParaRPr>
          </a:p>
        </p:txBody>
      </p:sp>
      <p:sp>
        <p:nvSpPr>
          <p:cNvPr id="27" name="TextBox 26">
            <a:extLst>
              <a:ext uri="{FF2B5EF4-FFF2-40B4-BE49-F238E27FC236}">
                <a16:creationId xmlns:a16="http://schemas.microsoft.com/office/drawing/2014/main" id="{E01269C6-9100-43C3-B05E-D2F0653F65C3}"/>
              </a:ext>
            </a:extLst>
          </p:cNvPr>
          <p:cNvSpPr txBox="1"/>
          <p:nvPr/>
        </p:nvSpPr>
        <p:spPr>
          <a:xfrm>
            <a:off x="6919274" y="1734838"/>
            <a:ext cx="4066094" cy="861774"/>
          </a:xfrm>
          <a:prstGeom prst="rect">
            <a:avLst/>
          </a:prstGeom>
          <a:noFill/>
        </p:spPr>
        <p:txBody>
          <a:bodyPr wrap="square" lIns="0" tIns="0" rIns="0" bIns="0" rtlCol="0">
            <a:spAutoFit/>
          </a:bodyPr>
          <a:lstStyle/>
          <a:p>
            <a:r>
              <a:rPr lang="en-GB" sz="1400" b="1" dirty="0">
                <a:solidFill>
                  <a:srgbClr val="212121"/>
                </a:solidFill>
                <a:ea typeface="Calibri" panose="020F0502020204030204" pitchFamily="34" charset="0"/>
              </a:rPr>
              <a:t>Statement B: “We should give highest priority to improving </a:t>
            </a:r>
            <a:r>
              <a:rPr lang="en-GB" sz="1400" b="1" dirty="0">
                <a:solidFill>
                  <a:srgbClr val="000000"/>
                </a:solidFill>
                <a:ea typeface="Calibri" panose="020F0502020204030204" pitchFamily="34" charset="0"/>
              </a:rPr>
              <a:t>[COUNTRY]’s </a:t>
            </a:r>
            <a:r>
              <a:rPr lang="en-GB" sz="1400" b="1" u="sng" dirty="0">
                <a:solidFill>
                  <a:srgbClr val="212121"/>
                </a:solidFill>
                <a:ea typeface="Calibri" panose="020F0502020204030204" pitchFamily="34" charset="0"/>
              </a:rPr>
              <a:t>social</a:t>
            </a:r>
            <a:r>
              <a:rPr lang="en-GB" sz="1400" b="1" dirty="0">
                <a:solidFill>
                  <a:srgbClr val="212121"/>
                </a:solidFill>
                <a:ea typeface="Calibri" panose="020F0502020204030204" pitchFamily="34" charset="0"/>
              </a:rPr>
              <a:t> infrastructure such as school and hospital buildings, and housing.”</a:t>
            </a:r>
            <a:endParaRPr lang="en-GB" sz="1600" b="1" dirty="0">
              <a:solidFill>
                <a:prstClr val="black"/>
              </a:solidFill>
              <a:ea typeface="Calibri" panose="020F0502020204030204" pitchFamily="34" charset="0"/>
            </a:endParaRPr>
          </a:p>
        </p:txBody>
      </p:sp>
      <p:sp>
        <p:nvSpPr>
          <p:cNvPr id="31" name="Text Placeholder 7">
            <a:extLst>
              <a:ext uri="{FF2B5EF4-FFF2-40B4-BE49-F238E27FC236}">
                <a16:creationId xmlns:a16="http://schemas.microsoft.com/office/drawing/2014/main" id="{CB08516A-008A-44C8-B658-164A96D3A5BA}"/>
              </a:ext>
            </a:extLst>
          </p:cNvPr>
          <p:cNvSpPr txBox="1">
            <a:spLocks/>
          </p:cNvSpPr>
          <p:nvPr/>
        </p:nvSpPr>
        <p:spPr bwMode="gray">
          <a:xfrm>
            <a:off x="3989109" y="3038300"/>
            <a:ext cx="4213782" cy="403324"/>
          </a:xfrm>
          <a:prstGeom prst="rect">
            <a:avLst/>
          </a:prstGeom>
          <a:noFill/>
        </p:spPr>
        <p:txBody>
          <a:bodyPr vert="horz" lIns="120000" tIns="0" rIns="120000" bIns="0" rtlCol="0" anchor="ctr">
            <a:noAutofit/>
          </a:bodyPr>
          <a:lstStyle>
            <a:lvl1pPr marL="0" indent="0" algn="l" defTabSz="586405" rtl="0" eaLnBrk="1" latinLnBrk="0" hangingPunct="1">
              <a:lnSpc>
                <a:spcPct val="100000"/>
              </a:lnSpc>
              <a:spcBef>
                <a:spcPts val="385"/>
              </a:spcBef>
              <a:spcAft>
                <a:spcPts val="385"/>
              </a:spcAft>
              <a:buClr>
                <a:schemeClr val="bg2"/>
              </a:buClr>
              <a:buFontTx/>
              <a:buNone/>
              <a:defRPr sz="513" kern="1200">
                <a:solidFill>
                  <a:schemeClr val="tx1"/>
                </a:solidFill>
                <a:latin typeface="+mn-lt"/>
                <a:ea typeface="+mn-ea"/>
                <a:cs typeface="+mn-cs"/>
              </a:defRPr>
            </a:lvl1pPr>
            <a:lvl2pPr marL="337261" indent="0" algn="l" defTabSz="586405" rtl="0" eaLnBrk="1" latinLnBrk="0" hangingPunct="1">
              <a:lnSpc>
                <a:spcPct val="100000"/>
              </a:lnSpc>
              <a:spcBef>
                <a:spcPts val="385"/>
              </a:spcBef>
              <a:spcAft>
                <a:spcPts val="385"/>
              </a:spcAft>
              <a:buClr>
                <a:schemeClr val="bg2"/>
              </a:buClr>
              <a:buFontTx/>
              <a:buNone/>
              <a:defRPr sz="1539" kern="1200">
                <a:solidFill>
                  <a:schemeClr val="tx1"/>
                </a:solidFill>
                <a:latin typeface="+mn-lt"/>
                <a:ea typeface="+mn-ea"/>
                <a:cs typeface="+mn-cs"/>
              </a:defRPr>
            </a:lvl2pPr>
            <a:lvl3pPr marL="674522" indent="0" algn="l" defTabSz="586405" rtl="0" eaLnBrk="1" latinLnBrk="0" hangingPunct="1">
              <a:lnSpc>
                <a:spcPct val="100000"/>
              </a:lnSpc>
              <a:spcBef>
                <a:spcPts val="385"/>
              </a:spcBef>
              <a:spcAft>
                <a:spcPts val="385"/>
              </a:spcAft>
              <a:buClr>
                <a:schemeClr val="bg2"/>
              </a:buClr>
              <a:buFontTx/>
              <a:buNone/>
              <a:defRPr sz="1283" kern="1200">
                <a:solidFill>
                  <a:schemeClr val="tx1"/>
                </a:solidFill>
                <a:latin typeface="+mn-lt"/>
                <a:ea typeface="+mn-ea"/>
                <a:cs typeface="+mn-cs"/>
              </a:defRPr>
            </a:lvl3pPr>
            <a:lvl4pPr marL="1011783" indent="0" algn="l" defTabSz="586405" rtl="0" eaLnBrk="1" latinLnBrk="0" hangingPunct="1">
              <a:lnSpc>
                <a:spcPct val="100000"/>
              </a:lnSpc>
              <a:spcBef>
                <a:spcPts val="385"/>
              </a:spcBef>
              <a:spcAft>
                <a:spcPts val="385"/>
              </a:spcAft>
              <a:buClr>
                <a:schemeClr val="bg2"/>
              </a:buClr>
              <a:buFontTx/>
              <a:buNone/>
              <a:defRPr sz="1154" kern="1200">
                <a:solidFill>
                  <a:schemeClr val="tx1"/>
                </a:solidFill>
                <a:latin typeface="+mn-lt"/>
                <a:ea typeface="+mn-ea"/>
                <a:cs typeface="+mn-cs"/>
              </a:defRPr>
            </a:lvl4pPr>
            <a:lvl5pPr marL="1349043" indent="0" algn="l" defTabSz="586405" rtl="0" eaLnBrk="1" latinLnBrk="0" hangingPunct="1">
              <a:lnSpc>
                <a:spcPct val="100000"/>
              </a:lnSpc>
              <a:spcBef>
                <a:spcPts val="385"/>
              </a:spcBef>
              <a:spcAft>
                <a:spcPts val="385"/>
              </a:spcAft>
              <a:buClr>
                <a:schemeClr val="bg2"/>
              </a:buClr>
              <a:buFontTx/>
              <a:buNone/>
              <a:defRPr sz="1154" kern="1200">
                <a:solidFill>
                  <a:schemeClr val="tx1"/>
                </a:solidFill>
                <a:latin typeface="+mn-lt"/>
                <a:ea typeface="+mn-ea"/>
                <a:cs typeface="+mn-cs"/>
              </a:defRPr>
            </a:lvl5pPr>
            <a:lvl6pPr marL="1612613" indent="-146601" algn="l" defTabSz="586405" rtl="0" eaLnBrk="1" latinLnBrk="0" hangingPunct="1">
              <a:spcBef>
                <a:spcPct val="20000"/>
              </a:spcBef>
              <a:buFont typeface="Arial" panose="020B0604020202020204" pitchFamily="34" charset="0"/>
              <a:buChar char="•"/>
              <a:defRPr sz="1283" kern="1200">
                <a:solidFill>
                  <a:schemeClr val="tx1"/>
                </a:solidFill>
                <a:latin typeface="+mn-lt"/>
                <a:ea typeface="+mn-ea"/>
                <a:cs typeface="+mn-cs"/>
              </a:defRPr>
            </a:lvl6pPr>
            <a:lvl7pPr marL="1905815" indent="-146601" algn="l" defTabSz="586405" rtl="0" eaLnBrk="1" latinLnBrk="0" hangingPunct="1">
              <a:spcBef>
                <a:spcPct val="20000"/>
              </a:spcBef>
              <a:buFont typeface="Arial" panose="020B0604020202020204" pitchFamily="34" charset="0"/>
              <a:buChar char="•"/>
              <a:defRPr sz="1283" kern="1200">
                <a:solidFill>
                  <a:schemeClr val="tx1"/>
                </a:solidFill>
                <a:latin typeface="+mn-lt"/>
                <a:ea typeface="+mn-ea"/>
                <a:cs typeface="+mn-cs"/>
              </a:defRPr>
            </a:lvl7pPr>
            <a:lvl8pPr marL="2199018" indent="-146601" algn="l" defTabSz="586405" rtl="0" eaLnBrk="1" latinLnBrk="0" hangingPunct="1">
              <a:spcBef>
                <a:spcPct val="20000"/>
              </a:spcBef>
              <a:buFont typeface="Arial" panose="020B0604020202020204" pitchFamily="34" charset="0"/>
              <a:buChar char="•"/>
              <a:defRPr sz="1283" kern="1200">
                <a:solidFill>
                  <a:schemeClr val="tx1"/>
                </a:solidFill>
                <a:latin typeface="+mn-lt"/>
                <a:ea typeface="+mn-ea"/>
                <a:cs typeface="+mn-cs"/>
              </a:defRPr>
            </a:lvl8pPr>
            <a:lvl9pPr marL="2492220" indent="-146601" algn="l" defTabSz="586405" rtl="0" eaLnBrk="1" latinLnBrk="0" hangingPunct="1">
              <a:spcBef>
                <a:spcPct val="20000"/>
              </a:spcBef>
              <a:buFont typeface="Arial" panose="020B0604020202020204" pitchFamily="34" charset="0"/>
              <a:buChar char="•"/>
              <a:defRPr sz="1283" kern="1200">
                <a:solidFill>
                  <a:schemeClr val="tx1"/>
                </a:solidFill>
                <a:latin typeface="+mn-lt"/>
                <a:ea typeface="+mn-ea"/>
                <a:cs typeface="+mn-cs"/>
              </a:defRPr>
            </a:lvl9pPr>
          </a:lstStyle>
          <a:p>
            <a:pPr marL="0" marR="0" lvl="0" indent="0" algn="ctr" defTabSz="781854" rtl="0" eaLnBrk="1" fontAlgn="auto" latinLnBrk="0" hangingPunct="1">
              <a:lnSpc>
                <a:spcPct val="100000"/>
              </a:lnSpc>
              <a:spcBef>
                <a:spcPts val="513"/>
              </a:spcBef>
              <a:spcAft>
                <a:spcPts val="513"/>
              </a:spcAft>
              <a:buClr>
                <a:srgbClr val="222223"/>
              </a:buClr>
              <a:buSzTx/>
              <a:buFontTx/>
              <a:buNone/>
              <a:tabLst/>
              <a:defRPr/>
            </a:pPr>
            <a:r>
              <a:rPr kumimoji="0" lang="en-GB" sz="2000" b="1" i="0" u="none" strike="noStrike" kern="1200" cap="none" spc="0" normalizeH="0" baseline="0" noProof="0" dirty="0">
                <a:ln>
                  <a:noFill/>
                </a:ln>
                <a:solidFill>
                  <a:srgbClr val="2F469C"/>
                </a:solidFill>
                <a:effectLst/>
                <a:uLnTx/>
                <a:uFillTx/>
                <a:latin typeface="Arial"/>
                <a:ea typeface="+mn-ea"/>
                <a:cs typeface="+mn-cs"/>
              </a:rPr>
              <a:t>Global Country Average</a:t>
            </a:r>
          </a:p>
        </p:txBody>
      </p:sp>
      <p:sp>
        <p:nvSpPr>
          <p:cNvPr id="17" name="Text Placeholder 7">
            <a:extLst>
              <a:ext uri="{FF2B5EF4-FFF2-40B4-BE49-F238E27FC236}">
                <a16:creationId xmlns:a16="http://schemas.microsoft.com/office/drawing/2014/main" id="{F34354C4-4216-4065-A7C3-8ADC9571D7F1}"/>
              </a:ext>
            </a:extLst>
          </p:cNvPr>
          <p:cNvSpPr txBox="1">
            <a:spLocks/>
          </p:cNvSpPr>
          <p:nvPr/>
        </p:nvSpPr>
        <p:spPr bwMode="gray">
          <a:xfrm>
            <a:off x="1116680" y="3145827"/>
            <a:ext cx="2397629" cy="325920"/>
          </a:xfrm>
          <a:prstGeom prst="rect">
            <a:avLst/>
          </a:prstGeom>
          <a:noFill/>
        </p:spPr>
        <p:txBody>
          <a:bodyPr vert="horz" lIns="120000" tIns="0" rIns="120000" bIns="0" rtlCol="0" anchor="ctr">
            <a:noAutofit/>
          </a:bodyPr>
          <a:lstStyle>
            <a:lvl1pPr marL="0" indent="0" algn="l" defTabSz="586405" rtl="0" eaLnBrk="1" latinLnBrk="0" hangingPunct="1">
              <a:lnSpc>
                <a:spcPct val="100000"/>
              </a:lnSpc>
              <a:spcBef>
                <a:spcPts val="385"/>
              </a:spcBef>
              <a:spcAft>
                <a:spcPts val="385"/>
              </a:spcAft>
              <a:buClr>
                <a:schemeClr val="bg2"/>
              </a:buClr>
              <a:buFontTx/>
              <a:buNone/>
              <a:defRPr sz="513" kern="1200">
                <a:solidFill>
                  <a:schemeClr val="tx1"/>
                </a:solidFill>
                <a:latin typeface="+mn-lt"/>
                <a:ea typeface="+mn-ea"/>
                <a:cs typeface="+mn-cs"/>
              </a:defRPr>
            </a:lvl1pPr>
            <a:lvl2pPr marL="337261" indent="0" algn="l" defTabSz="586405" rtl="0" eaLnBrk="1" latinLnBrk="0" hangingPunct="1">
              <a:lnSpc>
                <a:spcPct val="100000"/>
              </a:lnSpc>
              <a:spcBef>
                <a:spcPts val="385"/>
              </a:spcBef>
              <a:spcAft>
                <a:spcPts val="385"/>
              </a:spcAft>
              <a:buClr>
                <a:schemeClr val="bg2"/>
              </a:buClr>
              <a:buFontTx/>
              <a:buNone/>
              <a:defRPr sz="1539" kern="1200">
                <a:solidFill>
                  <a:schemeClr val="tx1"/>
                </a:solidFill>
                <a:latin typeface="+mn-lt"/>
                <a:ea typeface="+mn-ea"/>
                <a:cs typeface="+mn-cs"/>
              </a:defRPr>
            </a:lvl2pPr>
            <a:lvl3pPr marL="674522" indent="0" algn="l" defTabSz="586405" rtl="0" eaLnBrk="1" latinLnBrk="0" hangingPunct="1">
              <a:lnSpc>
                <a:spcPct val="100000"/>
              </a:lnSpc>
              <a:spcBef>
                <a:spcPts val="385"/>
              </a:spcBef>
              <a:spcAft>
                <a:spcPts val="385"/>
              </a:spcAft>
              <a:buClr>
                <a:schemeClr val="bg2"/>
              </a:buClr>
              <a:buFontTx/>
              <a:buNone/>
              <a:defRPr sz="1283" kern="1200">
                <a:solidFill>
                  <a:schemeClr val="tx1"/>
                </a:solidFill>
                <a:latin typeface="+mn-lt"/>
                <a:ea typeface="+mn-ea"/>
                <a:cs typeface="+mn-cs"/>
              </a:defRPr>
            </a:lvl3pPr>
            <a:lvl4pPr marL="1011783" indent="0" algn="l" defTabSz="586405" rtl="0" eaLnBrk="1" latinLnBrk="0" hangingPunct="1">
              <a:lnSpc>
                <a:spcPct val="100000"/>
              </a:lnSpc>
              <a:spcBef>
                <a:spcPts val="385"/>
              </a:spcBef>
              <a:spcAft>
                <a:spcPts val="385"/>
              </a:spcAft>
              <a:buClr>
                <a:schemeClr val="bg2"/>
              </a:buClr>
              <a:buFontTx/>
              <a:buNone/>
              <a:defRPr sz="1154" kern="1200">
                <a:solidFill>
                  <a:schemeClr val="tx1"/>
                </a:solidFill>
                <a:latin typeface="+mn-lt"/>
                <a:ea typeface="+mn-ea"/>
                <a:cs typeface="+mn-cs"/>
              </a:defRPr>
            </a:lvl4pPr>
            <a:lvl5pPr marL="1349043" indent="0" algn="l" defTabSz="586405" rtl="0" eaLnBrk="1" latinLnBrk="0" hangingPunct="1">
              <a:lnSpc>
                <a:spcPct val="100000"/>
              </a:lnSpc>
              <a:spcBef>
                <a:spcPts val="385"/>
              </a:spcBef>
              <a:spcAft>
                <a:spcPts val="385"/>
              </a:spcAft>
              <a:buClr>
                <a:schemeClr val="bg2"/>
              </a:buClr>
              <a:buFontTx/>
              <a:buNone/>
              <a:defRPr sz="1154" kern="1200">
                <a:solidFill>
                  <a:schemeClr val="tx1"/>
                </a:solidFill>
                <a:latin typeface="+mn-lt"/>
                <a:ea typeface="+mn-ea"/>
                <a:cs typeface="+mn-cs"/>
              </a:defRPr>
            </a:lvl5pPr>
            <a:lvl6pPr marL="1612613" indent="-146601" algn="l" defTabSz="586405" rtl="0" eaLnBrk="1" latinLnBrk="0" hangingPunct="1">
              <a:spcBef>
                <a:spcPct val="20000"/>
              </a:spcBef>
              <a:buFont typeface="Arial" panose="020B0604020202020204" pitchFamily="34" charset="0"/>
              <a:buChar char="•"/>
              <a:defRPr sz="1283" kern="1200">
                <a:solidFill>
                  <a:schemeClr val="tx1"/>
                </a:solidFill>
                <a:latin typeface="+mn-lt"/>
                <a:ea typeface="+mn-ea"/>
                <a:cs typeface="+mn-cs"/>
              </a:defRPr>
            </a:lvl6pPr>
            <a:lvl7pPr marL="1905815" indent="-146601" algn="l" defTabSz="586405" rtl="0" eaLnBrk="1" latinLnBrk="0" hangingPunct="1">
              <a:spcBef>
                <a:spcPct val="20000"/>
              </a:spcBef>
              <a:buFont typeface="Arial" panose="020B0604020202020204" pitchFamily="34" charset="0"/>
              <a:buChar char="•"/>
              <a:defRPr sz="1283" kern="1200">
                <a:solidFill>
                  <a:schemeClr val="tx1"/>
                </a:solidFill>
                <a:latin typeface="+mn-lt"/>
                <a:ea typeface="+mn-ea"/>
                <a:cs typeface="+mn-cs"/>
              </a:defRPr>
            </a:lvl7pPr>
            <a:lvl8pPr marL="2199018" indent="-146601" algn="l" defTabSz="586405" rtl="0" eaLnBrk="1" latinLnBrk="0" hangingPunct="1">
              <a:spcBef>
                <a:spcPct val="20000"/>
              </a:spcBef>
              <a:buFont typeface="Arial" panose="020B0604020202020204" pitchFamily="34" charset="0"/>
              <a:buChar char="•"/>
              <a:defRPr sz="1283" kern="1200">
                <a:solidFill>
                  <a:schemeClr val="tx1"/>
                </a:solidFill>
                <a:latin typeface="+mn-lt"/>
                <a:ea typeface="+mn-ea"/>
                <a:cs typeface="+mn-cs"/>
              </a:defRPr>
            </a:lvl8pPr>
            <a:lvl9pPr marL="2492220" indent="-146601" algn="l" defTabSz="586405" rtl="0" eaLnBrk="1" latinLnBrk="0" hangingPunct="1">
              <a:spcBef>
                <a:spcPct val="20000"/>
              </a:spcBef>
              <a:buFont typeface="Arial" panose="020B0604020202020204" pitchFamily="34" charset="0"/>
              <a:buChar char="•"/>
              <a:defRPr sz="1283" kern="1200">
                <a:solidFill>
                  <a:schemeClr val="tx1"/>
                </a:solidFill>
                <a:latin typeface="+mn-lt"/>
                <a:ea typeface="+mn-ea"/>
                <a:cs typeface="+mn-cs"/>
              </a:defRPr>
            </a:lvl9pPr>
          </a:lstStyle>
          <a:p>
            <a:pPr algn="ctr" defTabSz="781854">
              <a:spcBef>
                <a:spcPts val="513"/>
              </a:spcBef>
              <a:spcAft>
                <a:spcPts val="513"/>
              </a:spcAft>
              <a:buClr>
                <a:srgbClr val="222223"/>
              </a:buClr>
              <a:defRPr/>
            </a:pPr>
            <a:r>
              <a:rPr lang="en-GB" sz="1400" b="1" dirty="0">
                <a:solidFill>
                  <a:srgbClr val="419999"/>
                </a:solidFill>
                <a:cs typeface="Arial" panose="020B0604020202020204" pitchFamily="34" charset="0"/>
              </a:rPr>
              <a:t>% strongly/tend to prefer </a:t>
            </a:r>
            <a:br>
              <a:rPr lang="en-GB" sz="1400" b="1" dirty="0">
                <a:solidFill>
                  <a:srgbClr val="419999"/>
                </a:solidFill>
                <a:cs typeface="Arial" panose="020B0604020202020204" pitchFamily="34" charset="0"/>
              </a:rPr>
            </a:br>
            <a:r>
              <a:rPr lang="en-GB" sz="1400" b="1" dirty="0">
                <a:solidFill>
                  <a:srgbClr val="419999"/>
                </a:solidFill>
                <a:cs typeface="Arial" panose="020B0604020202020204" pitchFamily="34" charset="0"/>
              </a:rPr>
              <a:t>each statement</a:t>
            </a:r>
          </a:p>
        </p:txBody>
      </p:sp>
    </p:spTree>
    <p:extLst>
      <p:ext uri="{BB962C8B-B14F-4D97-AF65-F5344CB8AC3E}">
        <p14:creationId xmlns:p14="http://schemas.microsoft.com/office/powerpoint/2010/main" val="2199483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graphicEl>
                                              <a:chart seriesIdx="0" categoryIdx="-4" bldStep="series"/>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graphicEl>
                                              <a:chart seriesIdx="1" categoryIdx="-4" bldStep="series"/>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4" grpId="0">
        <p:bldSub>
          <a:bldChart bld="series" animBg="0"/>
        </p:bldSub>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4D23C44-825F-4EFC-8F0D-297B22B982B5}"/>
              </a:ext>
            </a:extLst>
          </p:cNvPr>
          <p:cNvSpPr>
            <a:spLocks noGrp="1"/>
          </p:cNvSpPr>
          <p:nvPr>
            <p:ph type="body" sz="quarter" idx="18"/>
          </p:nvPr>
        </p:nvSpPr>
        <p:spPr>
          <a:xfrm>
            <a:off x="404784" y="5924231"/>
            <a:ext cx="11463417" cy="338554"/>
          </a:xfrm>
        </p:spPr>
        <p:txBody>
          <a:bodyPr/>
          <a:lstStyle/>
          <a:p>
            <a:r>
              <a:rPr lang="en-GB" dirty="0"/>
              <a:t>Source: Ipsos/GIIA</a:t>
            </a:r>
            <a:br>
              <a:rPr lang="fr-FR" dirty="0"/>
            </a:br>
            <a:r>
              <a:rPr lang="en-GB" dirty="0"/>
              <a:t>Base: 1,000 GB adults among 19,514 (online), July-August 2021</a:t>
            </a:r>
          </a:p>
        </p:txBody>
      </p:sp>
      <p:graphicFrame>
        <p:nvGraphicFramePr>
          <p:cNvPr id="2" name="Objet 1" hidden="1">
            <a:extLst>
              <a:ext uri="{FF2B5EF4-FFF2-40B4-BE49-F238E27FC236}">
                <a16:creationId xmlns:a16="http://schemas.microsoft.com/office/drawing/2014/main" id="{EFC2E7C8-7457-4BC1-8C25-F5D4A181E345}"/>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1407" name="Diapositive think-cell" r:id="rId5" imgW="532" imgH="530" progId="TCLayout.ActiveDocument.1">
                  <p:embed/>
                </p:oleObj>
              </mc:Choice>
              <mc:Fallback>
                <p:oleObj name="Diapositive think-cell" r:id="rId5" imgW="532" imgH="530" progId="TCLayout.ActiveDocument.1">
                  <p:embed/>
                  <p:pic>
                    <p:nvPicPr>
                      <p:cNvPr id="2" name="Objet 1" hidden="1">
                        <a:extLst>
                          <a:ext uri="{FF2B5EF4-FFF2-40B4-BE49-F238E27FC236}">
                            <a16:creationId xmlns:a16="http://schemas.microsoft.com/office/drawing/2014/main" id="{EFC2E7C8-7457-4BC1-8C25-F5D4A181E34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77D1068E-5242-4C6D-9B86-42F39C296559}"/>
              </a:ext>
            </a:extLst>
          </p:cNvPr>
          <p:cNvSpPr/>
          <p:nvPr>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n-GB" sz="2800" b="1">
              <a:latin typeface="Arial Black" panose="020B0A04020102020204" pitchFamily="34" charset="0"/>
              <a:ea typeface="+mj-ea"/>
              <a:cs typeface="+mj-cs"/>
              <a:sym typeface="Arial Black" panose="020B0A04020102020204" pitchFamily="34" charset="0"/>
            </a:endParaRPr>
          </a:p>
        </p:txBody>
      </p:sp>
      <p:sp>
        <p:nvSpPr>
          <p:cNvPr id="5" name="Titre 4">
            <a:extLst>
              <a:ext uri="{FF2B5EF4-FFF2-40B4-BE49-F238E27FC236}">
                <a16:creationId xmlns:a16="http://schemas.microsoft.com/office/drawing/2014/main" id="{B702DC5E-6713-40DA-95B1-96A9013677D4}"/>
              </a:ext>
            </a:extLst>
          </p:cNvPr>
          <p:cNvSpPr>
            <a:spLocks noGrp="1"/>
          </p:cNvSpPr>
          <p:nvPr>
            <p:ph type="title"/>
          </p:nvPr>
        </p:nvSpPr>
        <p:spPr>
          <a:xfrm>
            <a:off x="387927" y="382816"/>
            <a:ext cx="11399287" cy="867930"/>
          </a:xfrm>
        </p:spPr>
        <p:txBody>
          <a:bodyPr/>
          <a:lstStyle/>
          <a:p>
            <a:r>
              <a:rPr lang="en-GB" dirty="0"/>
              <a:t>Continued preference to maintain/repair rather than build new</a:t>
            </a:r>
          </a:p>
        </p:txBody>
      </p:sp>
      <p:sp>
        <p:nvSpPr>
          <p:cNvPr id="14" name="Rectangle 13">
            <a:extLst>
              <a:ext uri="{FF2B5EF4-FFF2-40B4-BE49-F238E27FC236}">
                <a16:creationId xmlns:a16="http://schemas.microsoft.com/office/drawing/2014/main" id="{9F973AAF-CDD1-4132-9D5A-8D03EAE1B4F2}"/>
              </a:ext>
            </a:extLst>
          </p:cNvPr>
          <p:cNvSpPr/>
          <p:nvPr/>
        </p:nvSpPr>
        <p:spPr>
          <a:xfrm>
            <a:off x="1131217" y="1675635"/>
            <a:ext cx="4289037" cy="1237407"/>
          </a:xfrm>
          <a:prstGeom prst="rect">
            <a:avLst/>
          </a:prstGeom>
          <a:solidFill>
            <a:sysClr val="window" lastClr="FFFFFF">
              <a:lumMod val="95000"/>
            </a:sysClr>
          </a:solidFill>
          <a:ln w="12700" cap="flat" cmpd="sng" algn="ctr">
            <a:solidFill>
              <a:sysClr val="windowText" lastClr="000000"/>
            </a:solidFill>
            <a:prstDash val="solid"/>
            <a:miter lim="800000"/>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ct val="110000"/>
              </a:lnSpc>
              <a:spcBef>
                <a:spcPts val="0"/>
              </a:spcBef>
              <a:spcAft>
                <a:spcPts val="0"/>
              </a:spcAft>
              <a:buClrTx/>
              <a:buSzTx/>
              <a:buFontTx/>
              <a:buNone/>
              <a:tabLst/>
              <a:defRPr/>
            </a:pPr>
            <a:endParaRPr kumimoji="0" lang="en-GB" sz="1400" b="0" i="0" u="none" strike="noStrike" kern="0" cap="none" spc="0" normalizeH="0" baseline="0" noProof="0" dirty="0" err="1">
              <a:ln>
                <a:noFill/>
              </a:ln>
              <a:solidFill>
                <a:prstClr val="black"/>
              </a:solidFill>
              <a:effectLst/>
              <a:uLnTx/>
              <a:uFillTx/>
              <a:latin typeface="Arial"/>
              <a:ea typeface="+mn-ea"/>
              <a:cs typeface="+mn-cs"/>
            </a:endParaRPr>
          </a:p>
        </p:txBody>
      </p:sp>
      <p:sp>
        <p:nvSpPr>
          <p:cNvPr id="15" name="Rectangle 14">
            <a:extLst>
              <a:ext uri="{FF2B5EF4-FFF2-40B4-BE49-F238E27FC236}">
                <a16:creationId xmlns:a16="http://schemas.microsoft.com/office/drawing/2014/main" id="{16976E2A-D09D-406D-8BA7-3D3B86D14519}"/>
              </a:ext>
            </a:extLst>
          </p:cNvPr>
          <p:cNvSpPr/>
          <p:nvPr/>
        </p:nvSpPr>
        <p:spPr>
          <a:xfrm>
            <a:off x="6853286" y="1668700"/>
            <a:ext cx="4191229" cy="1237407"/>
          </a:xfrm>
          <a:prstGeom prst="rect">
            <a:avLst/>
          </a:prstGeom>
          <a:solidFill>
            <a:sysClr val="window" lastClr="FFFFFF">
              <a:lumMod val="95000"/>
            </a:sysClr>
          </a:solidFill>
          <a:ln w="12700" cap="flat" cmpd="sng" algn="ctr">
            <a:solidFill>
              <a:sysClr val="windowText" lastClr="000000"/>
            </a:solidFill>
            <a:prstDash val="solid"/>
            <a:miter lim="800000"/>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ct val="110000"/>
              </a:lnSpc>
              <a:spcBef>
                <a:spcPts val="0"/>
              </a:spcBef>
              <a:spcAft>
                <a:spcPts val="0"/>
              </a:spcAft>
              <a:buClrTx/>
              <a:buSzTx/>
              <a:buFontTx/>
              <a:buNone/>
              <a:tabLst/>
              <a:defRPr/>
            </a:pPr>
            <a:endParaRPr kumimoji="0" lang="en-GB" sz="1400" b="0" i="0" u="none" strike="noStrike" kern="0" cap="none" spc="0" normalizeH="0" baseline="0" noProof="0" dirty="0" err="1">
              <a:ln>
                <a:noFill/>
              </a:ln>
              <a:solidFill>
                <a:prstClr val="black"/>
              </a:solidFill>
              <a:effectLst/>
              <a:uLnTx/>
              <a:uFillTx/>
              <a:latin typeface="Arial"/>
              <a:ea typeface="+mn-ea"/>
              <a:cs typeface="+mn-cs"/>
            </a:endParaRPr>
          </a:p>
        </p:txBody>
      </p:sp>
      <p:graphicFrame>
        <p:nvGraphicFramePr>
          <p:cNvPr id="24" name="Content Placeholder 8">
            <a:extLst>
              <a:ext uri="{FF2B5EF4-FFF2-40B4-BE49-F238E27FC236}">
                <a16:creationId xmlns:a16="http://schemas.microsoft.com/office/drawing/2014/main" id="{2C9C0E15-63BF-448C-BDE9-70581166BCBA}"/>
              </a:ext>
            </a:extLst>
          </p:cNvPr>
          <p:cNvGraphicFramePr>
            <a:graphicFrameLocks/>
          </p:cNvGraphicFramePr>
          <p:nvPr>
            <p:extLst>
              <p:ext uri="{D42A27DB-BD31-4B8C-83A1-F6EECF244321}">
                <p14:modId xmlns:p14="http://schemas.microsoft.com/office/powerpoint/2010/main" val="4224631943"/>
              </p:ext>
            </p:extLst>
          </p:nvPr>
        </p:nvGraphicFramePr>
        <p:xfrm>
          <a:off x="3309613" y="2811815"/>
          <a:ext cx="5654315" cy="3213644"/>
        </p:xfrm>
        <a:graphic>
          <a:graphicData uri="http://schemas.openxmlformats.org/drawingml/2006/chart">
            <c:chart xmlns:c="http://schemas.openxmlformats.org/drawingml/2006/chart" xmlns:r="http://schemas.openxmlformats.org/officeDocument/2006/relationships" r:id="rId7"/>
          </a:graphicData>
        </a:graphic>
      </p:graphicFrame>
      <p:sp>
        <p:nvSpPr>
          <p:cNvPr id="26" name="TextBox 25">
            <a:extLst>
              <a:ext uri="{FF2B5EF4-FFF2-40B4-BE49-F238E27FC236}">
                <a16:creationId xmlns:a16="http://schemas.microsoft.com/office/drawing/2014/main" id="{A8C465E3-8B08-4B86-89A4-8EAD6CF5B67A}"/>
              </a:ext>
            </a:extLst>
          </p:cNvPr>
          <p:cNvSpPr txBox="1"/>
          <p:nvPr/>
        </p:nvSpPr>
        <p:spPr>
          <a:xfrm>
            <a:off x="1206632" y="1739644"/>
            <a:ext cx="4138366" cy="929550"/>
          </a:xfrm>
          <a:prstGeom prst="rect">
            <a:avLst/>
          </a:prstGeom>
          <a:noFill/>
        </p:spPr>
        <p:txBody>
          <a:bodyPr wrap="square" lIns="0" tIns="0" rIns="0" bIns="0" rtlCol="0">
            <a:spAutoFit/>
          </a:bodyPr>
          <a:lstStyle/>
          <a:p>
            <a:pPr>
              <a:lnSpc>
                <a:spcPct val="110000"/>
              </a:lnSpc>
              <a:spcBef>
                <a:spcPts val="400"/>
              </a:spcBef>
              <a:spcAft>
                <a:spcPts val="400"/>
              </a:spcAft>
            </a:pPr>
            <a:r>
              <a:rPr lang="en-GB" sz="1400" b="1" dirty="0">
                <a:solidFill>
                  <a:srgbClr val="212121"/>
                </a:solidFill>
                <a:ea typeface="Calibri" panose="020F0502020204030204" pitchFamily="34" charset="0"/>
              </a:rPr>
              <a:t>Statement A: “</a:t>
            </a:r>
            <a:r>
              <a:rPr lang="en-GB" sz="1400" b="1" dirty="0">
                <a:solidFill>
                  <a:srgbClr val="212121"/>
                </a:solidFill>
                <a:ea typeface="Calibri" panose="020F0502020204030204" pitchFamily="34" charset="0"/>
                <a:cs typeface="Calibri" panose="020F0502020204030204" pitchFamily="34" charset="0"/>
              </a:rPr>
              <a:t>We should prioritise maintaining and repairing existing infrastructure in </a:t>
            </a:r>
            <a:r>
              <a:rPr lang="en-GB" sz="1400" dirty="0">
                <a:solidFill>
                  <a:srgbClr val="212121"/>
                </a:solidFill>
                <a:ea typeface="Calibri" panose="020F0502020204030204" pitchFamily="34" charset="0"/>
                <a:cs typeface="Calibri" panose="020F0502020204030204" pitchFamily="34" charset="0"/>
              </a:rPr>
              <a:t>[COUNTRY] </a:t>
            </a:r>
            <a:r>
              <a:rPr lang="en-GB" sz="1400" b="1" dirty="0">
                <a:solidFill>
                  <a:srgbClr val="212121"/>
                </a:solidFill>
                <a:ea typeface="Calibri" panose="020F0502020204030204" pitchFamily="34" charset="0"/>
                <a:cs typeface="Calibri" panose="020F0502020204030204" pitchFamily="34" charset="0"/>
              </a:rPr>
              <a:t>before spending on new infrastructure</a:t>
            </a:r>
            <a:r>
              <a:rPr lang="en-GB" sz="1400" b="1" dirty="0">
                <a:solidFill>
                  <a:srgbClr val="212121"/>
                </a:solidFill>
                <a:ea typeface="Calibri" panose="020F0502020204030204" pitchFamily="34" charset="0"/>
              </a:rPr>
              <a:t>.”</a:t>
            </a:r>
            <a:endParaRPr lang="en-GB" sz="1600" b="1" dirty="0">
              <a:ea typeface="Calibri" panose="020F0502020204030204" pitchFamily="34" charset="0"/>
            </a:endParaRPr>
          </a:p>
        </p:txBody>
      </p:sp>
      <p:sp>
        <p:nvSpPr>
          <p:cNvPr id="27" name="TextBox 26">
            <a:extLst>
              <a:ext uri="{FF2B5EF4-FFF2-40B4-BE49-F238E27FC236}">
                <a16:creationId xmlns:a16="http://schemas.microsoft.com/office/drawing/2014/main" id="{E01269C6-9100-43C3-B05E-D2F0653F65C3}"/>
              </a:ext>
            </a:extLst>
          </p:cNvPr>
          <p:cNvSpPr txBox="1"/>
          <p:nvPr/>
        </p:nvSpPr>
        <p:spPr>
          <a:xfrm>
            <a:off x="6919274" y="1734838"/>
            <a:ext cx="4066094" cy="861774"/>
          </a:xfrm>
          <a:prstGeom prst="rect">
            <a:avLst/>
          </a:prstGeom>
          <a:noFill/>
        </p:spPr>
        <p:txBody>
          <a:bodyPr wrap="square" lIns="0" tIns="0" rIns="0" bIns="0" rtlCol="0">
            <a:spAutoFit/>
          </a:bodyPr>
          <a:lstStyle/>
          <a:p>
            <a:pPr>
              <a:spcAft>
                <a:spcPts val="0"/>
              </a:spcAft>
            </a:pPr>
            <a:r>
              <a:rPr lang="en-GB" sz="1400" b="1" dirty="0">
                <a:solidFill>
                  <a:srgbClr val="212121"/>
                </a:solidFill>
                <a:ea typeface="Calibri" panose="020F0502020204030204" pitchFamily="34" charset="0"/>
              </a:rPr>
              <a:t>Statement B: “</a:t>
            </a:r>
            <a:r>
              <a:rPr lang="en-GB" sz="1400" b="1" dirty="0">
                <a:solidFill>
                  <a:srgbClr val="212121"/>
                </a:solidFill>
                <a:ea typeface="Calibri" panose="020F0502020204030204" pitchFamily="34" charset="0"/>
                <a:cs typeface="Calibri" panose="020F0502020204030204" pitchFamily="34" charset="0"/>
              </a:rPr>
              <a:t>We need to spend money on new infrastructure in </a:t>
            </a:r>
            <a:r>
              <a:rPr lang="en-GB" sz="1400" dirty="0">
                <a:solidFill>
                  <a:srgbClr val="212121"/>
                </a:solidFill>
                <a:ea typeface="Calibri" panose="020F0502020204030204" pitchFamily="34" charset="0"/>
                <a:cs typeface="Calibri" panose="020F0502020204030204" pitchFamily="34" charset="0"/>
              </a:rPr>
              <a:t>[COUNTRY] </a:t>
            </a:r>
            <a:r>
              <a:rPr lang="en-GB" sz="1400" b="1" dirty="0">
                <a:solidFill>
                  <a:srgbClr val="212121"/>
                </a:solidFill>
                <a:ea typeface="Calibri" panose="020F0502020204030204" pitchFamily="34" charset="0"/>
                <a:cs typeface="Calibri" panose="020F0502020204030204" pitchFamily="34" charset="0"/>
              </a:rPr>
              <a:t>even if it means having less to spend less on maintaining and repairing existing infrastructure</a:t>
            </a:r>
            <a:r>
              <a:rPr lang="en-GB" sz="1400" b="1" dirty="0">
                <a:solidFill>
                  <a:srgbClr val="212121"/>
                </a:solidFill>
                <a:ea typeface="Calibri" panose="020F0502020204030204" pitchFamily="34" charset="0"/>
              </a:rPr>
              <a:t>.”</a:t>
            </a:r>
            <a:endParaRPr lang="en-GB" sz="1600" b="1" dirty="0">
              <a:ea typeface="Calibri" panose="020F0502020204030204" pitchFamily="34" charset="0"/>
            </a:endParaRPr>
          </a:p>
        </p:txBody>
      </p:sp>
      <p:sp>
        <p:nvSpPr>
          <p:cNvPr id="31" name="Text Placeholder 7">
            <a:extLst>
              <a:ext uri="{FF2B5EF4-FFF2-40B4-BE49-F238E27FC236}">
                <a16:creationId xmlns:a16="http://schemas.microsoft.com/office/drawing/2014/main" id="{CB08516A-008A-44C8-B658-164A96D3A5BA}"/>
              </a:ext>
            </a:extLst>
          </p:cNvPr>
          <p:cNvSpPr txBox="1">
            <a:spLocks/>
          </p:cNvSpPr>
          <p:nvPr/>
        </p:nvSpPr>
        <p:spPr bwMode="gray">
          <a:xfrm>
            <a:off x="4007076" y="3079549"/>
            <a:ext cx="4213782" cy="403324"/>
          </a:xfrm>
          <a:prstGeom prst="rect">
            <a:avLst/>
          </a:prstGeom>
          <a:noFill/>
        </p:spPr>
        <p:txBody>
          <a:bodyPr vert="horz" lIns="120000" tIns="0" rIns="120000" bIns="0" rtlCol="0" anchor="ctr">
            <a:noAutofit/>
          </a:bodyPr>
          <a:lstStyle>
            <a:lvl1pPr marL="0" indent="0" algn="l" defTabSz="586405" rtl="0" eaLnBrk="1" latinLnBrk="0" hangingPunct="1">
              <a:lnSpc>
                <a:spcPct val="100000"/>
              </a:lnSpc>
              <a:spcBef>
                <a:spcPts val="385"/>
              </a:spcBef>
              <a:spcAft>
                <a:spcPts val="385"/>
              </a:spcAft>
              <a:buClr>
                <a:schemeClr val="bg2"/>
              </a:buClr>
              <a:buFontTx/>
              <a:buNone/>
              <a:defRPr sz="513" kern="1200">
                <a:solidFill>
                  <a:schemeClr val="tx1"/>
                </a:solidFill>
                <a:latin typeface="+mn-lt"/>
                <a:ea typeface="+mn-ea"/>
                <a:cs typeface="+mn-cs"/>
              </a:defRPr>
            </a:lvl1pPr>
            <a:lvl2pPr marL="337261" indent="0" algn="l" defTabSz="586405" rtl="0" eaLnBrk="1" latinLnBrk="0" hangingPunct="1">
              <a:lnSpc>
                <a:spcPct val="100000"/>
              </a:lnSpc>
              <a:spcBef>
                <a:spcPts val="385"/>
              </a:spcBef>
              <a:spcAft>
                <a:spcPts val="385"/>
              </a:spcAft>
              <a:buClr>
                <a:schemeClr val="bg2"/>
              </a:buClr>
              <a:buFontTx/>
              <a:buNone/>
              <a:defRPr sz="1539" kern="1200">
                <a:solidFill>
                  <a:schemeClr val="tx1"/>
                </a:solidFill>
                <a:latin typeface="+mn-lt"/>
                <a:ea typeface="+mn-ea"/>
                <a:cs typeface="+mn-cs"/>
              </a:defRPr>
            </a:lvl2pPr>
            <a:lvl3pPr marL="674522" indent="0" algn="l" defTabSz="586405" rtl="0" eaLnBrk="1" latinLnBrk="0" hangingPunct="1">
              <a:lnSpc>
                <a:spcPct val="100000"/>
              </a:lnSpc>
              <a:spcBef>
                <a:spcPts val="385"/>
              </a:spcBef>
              <a:spcAft>
                <a:spcPts val="385"/>
              </a:spcAft>
              <a:buClr>
                <a:schemeClr val="bg2"/>
              </a:buClr>
              <a:buFontTx/>
              <a:buNone/>
              <a:defRPr sz="1283" kern="1200">
                <a:solidFill>
                  <a:schemeClr val="tx1"/>
                </a:solidFill>
                <a:latin typeface="+mn-lt"/>
                <a:ea typeface="+mn-ea"/>
                <a:cs typeface="+mn-cs"/>
              </a:defRPr>
            </a:lvl3pPr>
            <a:lvl4pPr marL="1011783" indent="0" algn="l" defTabSz="586405" rtl="0" eaLnBrk="1" latinLnBrk="0" hangingPunct="1">
              <a:lnSpc>
                <a:spcPct val="100000"/>
              </a:lnSpc>
              <a:spcBef>
                <a:spcPts val="385"/>
              </a:spcBef>
              <a:spcAft>
                <a:spcPts val="385"/>
              </a:spcAft>
              <a:buClr>
                <a:schemeClr val="bg2"/>
              </a:buClr>
              <a:buFontTx/>
              <a:buNone/>
              <a:defRPr sz="1154" kern="1200">
                <a:solidFill>
                  <a:schemeClr val="tx1"/>
                </a:solidFill>
                <a:latin typeface="+mn-lt"/>
                <a:ea typeface="+mn-ea"/>
                <a:cs typeface="+mn-cs"/>
              </a:defRPr>
            </a:lvl4pPr>
            <a:lvl5pPr marL="1349043" indent="0" algn="l" defTabSz="586405" rtl="0" eaLnBrk="1" latinLnBrk="0" hangingPunct="1">
              <a:lnSpc>
                <a:spcPct val="100000"/>
              </a:lnSpc>
              <a:spcBef>
                <a:spcPts val="385"/>
              </a:spcBef>
              <a:spcAft>
                <a:spcPts val="385"/>
              </a:spcAft>
              <a:buClr>
                <a:schemeClr val="bg2"/>
              </a:buClr>
              <a:buFontTx/>
              <a:buNone/>
              <a:defRPr sz="1154" kern="1200">
                <a:solidFill>
                  <a:schemeClr val="tx1"/>
                </a:solidFill>
                <a:latin typeface="+mn-lt"/>
                <a:ea typeface="+mn-ea"/>
                <a:cs typeface="+mn-cs"/>
              </a:defRPr>
            </a:lvl5pPr>
            <a:lvl6pPr marL="1612613" indent="-146601" algn="l" defTabSz="586405" rtl="0" eaLnBrk="1" latinLnBrk="0" hangingPunct="1">
              <a:spcBef>
                <a:spcPct val="20000"/>
              </a:spcBef>
              <a:buFont typeface="Arial" panose="020B0604020202020204" pitchFamily="34" charset="0"/>
              <a:buChar char="•"/>
              <a:defRPr sz="1283" kern="1200">
                <a:solidFill>
                  <a:schemeClr val="tx1"/>
                </a:solidFill>
                <a:latin typeface="+mn-lt"/>
                <a:ea typeface="+mn-ea"/>
                <a:cs typeface="+mn-cs"/>
              </a:defRPr>
            </a:lvl6pPr>
            <a:lvl7pPr marL="1905815" indent="-146601" algn="l" defTabSz="586405" rtl="0" eaLnBrk="1" latinLnBrk="0" hangingPunct="1">
              <a:spcBef>
                <a:spcPct val="20000"/>
              </a:spcBef>
              <a:buFont typeface="Arial" panose="020B0604020202020204" pitchFamily="34" charset="0"/>
              <a:buChar char="•"/>
              <a:defRPr sz="1283" kern="1200">
                <a:solidFill>
                  <a:schemeClr val="tx1"/>
                </a:solidFill>
                <a:latin typeface="+mn-lt"/>
                <a:ea typeface="+mn-ea"/>
                <a:cs typeface="+mn-cs"/>
              </a:defRPr>
            </a:lvl7pPr>
            <a:lvl8pPr marL="2199018" indent="-146601" algn="l" defTabSz="586405" rtl="0" eaLnBrk="1" latinLnBrk="0" hangingPunct="1">
              <a:spcBef>
                <a:spcPct val="20000"/>
              </a:spcBef>
              <a:buFont typeface="Arial" panose="020B0604020202020204" pitchFamily="34" charset="0"/>
              <a:buChar char="•"/>
              <a:defRPr sz="1283" kern="1200">
                <a:solidFill>
                  <a:schemeClr val="tx1"/>
                </a:solidFill>
                <a:latin typeface="+mn-lt"/>
                <a:ea typeface="+mn-ea"/>
                <a:cs typeface="+mn-cs"/>
              </a:defRPr>
            </a:lvl8pPr>
            <a:lvl9pPr marL="2492220" indent="-146601" algn="l" defTabSz="586405" rtl="0" eaLnBrk="1" latinLnBrk="0" hangingPunct="1">
              <a:spcBef>
                <a:spcPct val="20000"/>
              </a:spcBef>
              <a:buFont typeface="Arial" panose="020B0604020202020204" pitchFamily="34" charset="0"/>
              <a:buChar char="•"/>
              <a:defRPr sz="1283" kern="1200">
                <a:solidFill>
                  <a:schemeClr val="tx1"/>
                </a:solidFill>
                <a:latin typeface="+mn-lt"/>
                <a:ea typeface="+mn-ea"/>
                <a:cs typeface="+mn-cs"/>
              </a:defRPr>
            </a:lvl9pPr>
          </a:lstStyle>
          <a:p>
            <a:pPr marL="0" marR="0" lvl="0" indent="0" algn="ctr" defTabSz="781854" rtl="0" eaLnBrk="1" fontAlgn="auto" latinLnBrk="0" hangingPunct="1">
              <a:lnSpc>
                <a:spcPct val="100000"/>
              </a:lnSpc>
              <a:spcBef>
                <a:spcPts val="513"/>
              </a:spcBef>
              <a:spcAft>
                <a:spcPts val="513"/>
              </a:spcAft>
              <a:buClr>
                <a:srgbClr val="222223"/>
              </a:buClr>
              <a:buSzTx/>
              <a:buFontTx/>
              <a:buNone/>
              <a:tabLst/>
              <a:defRPr/>
            </a:pPr>
            <a:r>
              <a:rPr kumimoji="0" lang="en-GB" sz="2000" b="1" i="0" u="none" strike="noStrike" kern="1200" cap="none" spc="0" normalizeH="0" baseline="0" noProof="0" dirty="0">
                <a:ln>
                  <a:noFill/>
                </a:ln>
                <a:solidFill>
                  <a:srgbClr val="2F469C"/>
                </a:solidFill>
                <a:effectLst/>
                <a:uLnTx/>
                <a:uFillTx/>
                <a:latin typeface="Arial"/>
                <a:ea typeface="+mn-ea"/>
                <a:cs typeface="+mn-cs"/>
              </a:rPr>
              <a:t>Global Country Average</a:t>
            </a:r>
          </a:p>
        </p:txBody>
      </p:sp>
      <p:sp>
        <p:nvSpPr>
          <p:cNvPr id="17" name="Text Placeholder 7">
            <a:extLst>
              <a:ext uri="{FF2B5EF4-FFF2-40B4-BE49-F238E27FC236}">
                <a16:creationId xmlns:a16="http://schemas.microsoft.com/office/drawing/2014/main" id="{1A6B32CC-B38E-4C96-95FB-B2376BE16871}"/>
              </a:ext>
            </a:extLst>
          </p:cNvPr>
          <p:cNvSpPr txBox="1">
            <a:spLocks/>
          </p:cNvSpPr>
          <p:nvPr/>
        </p:nvSpPr>
        <p:spPr bwMode="gray">
          <a:xfrm>
            <a:off x="1116680" y="3145827"/>
            <a:ext cx="2397629" cy="325920"/>
          </a:xfrm>
          <a:prstGeom prst="rect">
            <a:avLst/>
          </a:prstGeom>
          <a:noFill/>
        </p:spPr>
        <p:txBody>
          <a:bodyPr vert="horz" lIns="120000" tIns="0" rIns="120000" bIns="0" rtlCol="0" anchor="ctr">
            <a:noAutofit/>
          </a:bodyPr>
          <a:lstStyle>
            <a:lvl1pPr marL="0" indent="0" algn="l" defTabSz="586405" rtl="0" eaLnBrk="1" latinLnBrk="0" hangingPunct="1">
              <a:lnSpc>
                <a:spcPct val="100000"/>
              </a:lnSpc>
              <a:spcBef>
                <a:spcPts val="385"/>
              </a:spcBef>
              <a:spcAft>
                <a:spcPts val="385"/>
              </a:spcAft>
              <a:buClr>
                <a:schemeClr val="bg2"/>
              </a:buClr>
              <a:buFontTx/>
              <a:buNone/>
              <a:defRPr sz="513" kern="1200">
                <a:solidFill>
                  <a:schemeClr val="tx1"/>
                </a:solidFill>
                <a:latin typeface="+mn-lt"/>
                <a:ea typeface="+mn-ea"/>
                <a:cs typeface="+mn-cs"/>
              </a:defRPr>
            </a:lvl1pPr>
            <a:lvl2pPr marL="337261" indent="0" algn="l" defTabSz="586405" rtl="0" eaLnBrk="1" latinLnBrk="0" hangingPunct="1">
              <a:lnSpc>
                <a:spcPct val="100000"/>
              </a:lnSpc>
              <a:spcBef>
                <a:spcPts val="385"/>
              </a:spcBef>
              <a:spcAft>
                <a:spcPts val="385"/>
              </a:spcAft>
              <a:buClr>
                <a:schemeClr val="bg2"/>
              </a:buClr>
              <a:buFontTx/>
              <a:buNone/>
              <a:defRPr sz="1539" kern="1200">
                <a:solidFill>
                  <a:schemeClr val="tx1"/>
                </a:solidFill>
                <a:latin typeface="+mn-lt"/>
                <a:ea typeface="+mn-ea"/>
                <a:cs typeface="+mn-cs"/>
              </a:defRPr>
            </a:lvl2pPr>
            <a:lvl3pPr marL="674522" indent="0" algn="l" defTabSz="586405" rtl="0" eaLnBrk="1" latinLnBrk="0" hangingPunct="1">
              <a:lnSpc>
                <a:spcPct val="100000"/>
              </a:lnSpc>
              <a:spcBef>
                <a:spcPts val="385"/>
              </a:spcBef>
              <a:spcAft>
                <a:spcPts val="385"/>
              </a:spcAft>
              <a:buClr>
                <a:schemeClr val="bg2"/>
              </a:buClr>
              <a:buFontTx/>
              <a:buNone/>
              <a:defRPr sz="1283" kern="1200">
                <a:solidFill>
                  <a:schemeClr val="tx1"/>
                </a:solidFill>
                <a:latin typeface="+mn-lt"/>
                <a:ea typeface="+mn-ea"/>
                <a:cs typeface="+mn-cs"/>
              </a:defRPr>
            </a:lvl3pPr>
            <a:lvl4pPr marL="1011783" indent="0" algn="l" defTabSz="586405" rtl="0" eaLnBrk="1" latinLnBrk="0" hangingPunct="1">
              <a:lnSpc>
                <a:spcPct val="100000"/>
              </a:lnSpc>
              <a:spcBef>
                <a:spcPts val="385"/>
              </a:spcBef>
              <a:spcAft>
                <a:spcPts val="385"/>
              </a:spcAft>
              <a:buClr>
                <a:schemeClr val="bg2"/>
              </a:buClr>
              <a:buFontTx/>
              <a:buNone/>
              <a:defRPr sz="1154" kern="1200">
                <a:solidFill>
                  <a:schemeClr val="tx1"/>
                </a:solidFill>
                <a:latin typeface="+mn-lt"/>
                <a:ea typeface="+mn-ea"/>
                <a:cs typeface="+mn-cs"/>
              </a:defRPr>
            </a:lvl4pPr>
            <a:lvl5pPr marL="1349043" indent="0" algn="l" defTabSz="586405" rtl="0" eaLnBrk="1" latinLnBrk="0" hangingPunct="1">
              <a:lnSpc>
                <a:spcPct val="100000"/>
              </a:lnSpc>
              <a:spcBef>
                <a:spcPts val="385"/>
              </a:spcBef>
              <a:spcAft>
                <a:spcPts val="385"/>
              </a:spcAft>
              <a:buClr>
                <a:schemeClr val="bg2"/>
              </a:buClr>
              <a:buFontTx/>
              <a:buNone/>
              <a:defRPr sz="1154" kern="1200">
                <a:solidFill>
                  <a:schemeClr val="tx1"/>
                </a:solidFill>
                <a:latin typeface="+mn-lt"/>
                <a:ea typeface="+mn-ea"/>
                <a:cs typeface="+mn-cs"/>
              </a:defRPr>
            </a:lvl5pPr>
            <a:lvl6pPr marL="1612613" indent="-146601" algn="l" defTabSz="586405" rtl="0" eaLnBrk="1" latinLnBrk="0" hangingPunct="1">
              <a:spcBef>
                <a:spcPct val="20000"/>
              </a:spcBef>
              <a:buFont typeface="Arial" panose="020B0604020202020204" pitchFamily="34" charset="0"/>
              <a:buChar char="•"/>
              <a:defRPr sz="1283" kern="1200">
                <a:solidFill>
                  <a:schemeClr val="tx1"/>
                </a:solidFill>
                <a:latin typeface="+mn-lt"/>
                <a:ea typeface="+mn-ea"/>
                <a:cs typeface="+mn-cs"/>
              </a:defRPr>
            </a:lvl6pPr>
            <a:lvl7pPr marL="1905815" indent="-146601" algn="l" defTabSz="586405" rtl="0" eaLnBrk="1" latinLnBrk="0" hangingPunct="1">
              <a:spcBef>
                <a:spcPct val="20000"/>
              </a:spcBef>
              <a:buFont typeface="Arial" panose="020B0604020202020204" pitchFamily="34" charset="0"/>
              <a:buChar char="•"/>
              <a:defRPr sz="1283" kern="1200">
                <a:solidFill>
                  <a:schemeClr val="tx1"/>
                </a:solidFill>
                <a:latin typeface="+mn-lt"/>
                <a:ea typeface="+mn-ea"/>
                <a:cs typeface="+mn-cs"/>
              </a:defRPr>
            </a:lvl7pPr>
            <a:lvl8pPr marL="2199018" indent="-146601" algn="l" defTabSz="586405" rtl="0" eaLnBrk="1" latinLnBrk="0" hangingPunct="1">
              <a:spcBef>
                <a:spcPct val="20000"/>
              </a:spcBef>
              <a:buFont typeface="Arial" panose="020B0604020202020204" pitchFamily="34" charset="0"/>
              <a:buChar char="•"/>
              <a:defRPr sz="1283" kern="1200">
                <a:solidFill>
                  <a:schemeClr val="tx1"/>
                </a:solidFill>
                <a:latin typeface="+mn-lt"/>
                <a:ea typeface="+mn-ea"/>
                <a:cs typeface="+mn-cs"/>
              </a:defRPr>
            </a:lvl8pPr>
            <a:lvl9pPr marL="2492220" indent="-146601" algn="l" defTabSz="586405" rtl="0" eaLnBrk="1" latinLnBrk="0" hangingPunct="1">
              <a:spcBef>
                <a:spcPct val="20000"/>
              </a:spcBef>
              <a:buFont typeface="Arial" panose="020B0604020202020204" pitchFamily="34" charset="0"/>
              <a:buChar char="•"/>
              <a:defRPr sz="1283" kern="1200">
                <a:solidFill>
                  <a:schemeClr val="tx1"/>
                </a:solidFill>
                <a:latin typeface="+mn-lt"/>
                <a:ea typeface="+mn-ea"/>
                <a:cs typeface="+mn-cs"/>
              </a:defRPr>
            </a:lvl9pPr>
          </a:lstStyle>
          <a:p>
            <a:pPr algn="ctr" defTabSz="781854">
              <a:spcBef>
                <a:spcPts val="513"/>
              </a:spcBef>
              <a:spcAft>
                <a:spcPts val="513"/>
              </a:spcAft>
              <a:buClr>
                <a:srgbClr val="222223"/>
              </a:buClr>
              <a:defRPr/>
            </a:pPr>
            <a:r>
              <a:rPr lang="en-GB" sz="1400" b="1" dirty="0">
                <a:solidFill>
                  <a:srgbClr val="419999"/>
                </a:solidFill>
                <a:cs typeface="Arial" panose="020B0604020202020204" pitchFamily="34" charset="0"/>
              </a:rPr>
              <a:t>% strongly/tend to prefer </a:t>
            </a:r>
            <a:br>
              <a:rPr lang="en-GB" sz="1400" b="1" dirty="0">
                <a:solidFill>
                  <a:srgbClr val="419999"/>
                </a:solidFill>
                <a:cs typeface="Arial" panose="020B0604020202020204" pitchFamily="34" charset="0"/>
              </a:rPr>
            </a:br>
            <a:r>
              <a:rPr lang="en-GB" sz="1400" b="1" dirty="0">
                <a:solidFill>
                  <a:srgbClr val="419999"/>
                </a:solidFill>
                <a:cs typeface="Arial" panose="020B0604020202020204" pitchFamily="34" charset="0"/>
              </a:rPr>
              <a:t>each statement</a:t>
            </a:r>
          </a:p>
        </p:txBody>
      </p:sp>
    </p:spTree>
    <p:extLst>
      <p:ext uri="{BB962C8B-B14F-4D97-AF65-F5344CB8AC3E}">
        <p14:creationId xmlns:p14="http://schemas.microsoft.com/office/powerpoint/2010/main" val="3057149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graphicEl>
                                              <a:chart seriesIdx="0" categoryIdx="-4" bldStep="series"/>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graphicEl>
                                              <a:chart seriesIdx="1" categoryIdx="-4" bldStep="series"/>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4" grpId="0">
        <p:bldSub>
          <a:bldChart bld="series" animBg="0"/>
        </p:bldSub>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4D23C44-825F-4EFC-8F0D-297B22B982B5}"/>
              </a:ext>
            </a:extLst>
          </p:cNvPr>
          <p:cNvSpPr>
            <a:spLocks noGrp="1"/>
          </p:cNvSpPr>
          <p:nvPr>
            <p:ph type="body" sz="quarter" idx="18"/>
          </p:nvPr>
        </p:nvSpPr>
        <p:spPr>
          <a:xfrm>
            <a:off x="404784" y="5924231"/>
            <a:ext cx="11463417" cy="338554"/>
          </a:xfrm>
        </p:spPr>
        <p:txBody>
          <a:bodyPr/>
          <a:lstStyle/>
          <a:p>
            <a:r>
              <a:rPr lang="en-GB" dirty="0"/>
              <a:t>Source: Ipsos/GIIA</a:t>
            </a:r>
            <a:br>
              <a:rPr lang="fr-FR" dirty="0"/>
            </a:br>
            <a:r>
              <a:rPr lang="en-GB" dirty="0"/>
              <a:t>Base: 1,000 GB adults among 19,514 (online), July-August 2021</a:t>
            </a:r>
          </a:p>
        </p:txBody>
      </p:sp>
      <p:graphicFrame>
        <p:nvGraphicFramePr>
          <p:cNvPr id="2" name="Objet 1" hidden="1">
            <a:extLst>
              <a:ext uri="{FF2B5EF4-FFF2-40B4-BE49-F238E27FC236}">
                <a16:creationId xmlns:a16="http://schemas.microsoft.com/office/drawing/2014/main" id="{EFC2E7C8-7457-4BC1-8C25-F5D4A181E345}"/>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3455" name="Diapositive think-cell" r:id="rId5" imgW="532" imgH="530" progId="TCLayout.ActiveDocument.1">
                  <p:embed/>
                </p:oleObj>
              </mc:Choice>
              <mc:Fallback>
                <p:oleObj name="Diapositive think-cell" r:id="rId5" imgW="532" imgH="530" progId="TCLayout.ActiveDocument.1">
                  <p:embed/>
                  <p:pic>
                    <p:nvPicPr>
                      <p:cNvPr id="2" name="Objet 1" hidden="1">
                        <a:extLst>
                          <a:ext uri="{FF2B5EF4-FFF2-40B4-BE49-F238E27FC236}">
                            <a16:creationId xmlns:a16="http://schemas.microsoft.com/office/drawing/2014/main" id="{EFC2E7C8-7457-4BC1-8C25-F5D4A181E34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77D1068E-5242-4C6D-9B86-42F39C296559}"/>
              </a:ext>
            </a:extLst>
          </p:cNvPr>
          <p:cNvSpPr/>
          <p:nvPr>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n-GB" sz="2800" b="1">
              <a:latin typeface="Arial Black" panose="020B0A04020102020204" pitchFamily="34" charset="0"/>
              <a:ea typeface="+mj-ea"/>
              <a:cs typeface="+mj-cs"/>
              <a:sym typeface="Arial Black" panose="020B0A04020102020204" pitchFamily="34" charset="0"/>
            </a:endParaRPr>
          </a:p>
        </p:txBody>
      </p:sp>
      <p:sp>
        <p:nvSpPr>
          <p:cNvPr id="5" name="Titre 4">
            <a:extLst>
              <a:ext uri="{FF2B5EF4-FFF2-40B4-BE49-F238E27FC236}">
                <a16:creationId xmlns:a16="http://schemas.microsoft.com/office/drawing/2014/main" id="{B702DC5E-6713-40DA-95B1-96A9013677D4}"/>
              </a:ext>
            </a:extLst>
          </p:cNvPr>
          <p:cNvSpPr>
            <a:spLocks noGrp="1"/>
          </p:cNvSpPr>
          <p:nvPr>
            <p:ph type="title"/>
          </p:nvPr>
        </p:nvSpPr>
        <p:spPr>
          <a:xfrm>
            <a:off x="436848" y="399874"/>
            <a:ext cx="11399287" cy="867930"/>
          </a:xfrm>
        </p:spPr>
        <p:txBody>
          <a:bodyPr/>
          <a:lstStyle/>
          <a:p>
            <a:r>
              <a:rPr lang="en-GB" dirty="0"/>
              <a:t>People prioritise considering environmental impacts over economic ones</a:t>
            </a:r>
          </a:p>
        </p:txBody>
      </p:sp>
      <p:sp>
        <p:nvSpPr>
          <p:cNvPr id="14" name="Rectangle 13">
            <a:extLst>
              <a:ext uri="{FF2B5EF4-FFF2-40B4-BE49-F238E27FC236}">
                <a16:creationId xmlns:a16="http://schemas.microsoft.com/office/drawing/2014/main" id="{9F973AAF-CDD1-4132-9D5A-8D03EAE1B4F2}"/>
              </a:ext>
            </a:extLst>
          </p:cNvPr>
          <p:cNvSpPr/>
          <p:nvPr/>
        </p:nvSpPr>
        <p:spPr>
          <a:xfrm>
            <a:off x="1131217" y="1675635"/>
            <a:ext cx="4289037" cy="1237407"/>
          </a:xfrm>
          <a:prstGeom prst="rect">
            <a:avLst/>
          </a:prstGeom>
          <a:solidFill>
            <a:sysClr val="window" lastClr="FFFFFF">
              <a:lumMod val="95000"/>
            </a:sysClr>
          </a:solidFill>
          <a:ln w="12700" cap="flat" cmpd="sng" algn="ctr">
            <a:solidFill>
              <a:sysClr val="windowText" lastClr="000000"/>
            </a:solidFill>
            <a:prstDash val="solid"/>
            <a:miter lim="800000"/>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ct val="110000"/>
              </a:lnSpc>
              <a:spcBef>
                <a:spcPts val="0"/>
              </a:spcBef>
              <a:spcAft>
                <a:spcPts val="0"/>
              </a:spcAft>
              <a:buClrTx/>
              <a:buSzTx/>
              <a:buFontTx/>
              <a:buNone/>
              <a:tabLst/>
              <a:defRPr/>
            </a:pPr>
            <a:endParaRPr kumimoji="0" lang="en-GB" sz="1400" b="0" i="0" u="none" strike="noStrike" kern="0" cap="none" spc="0" normalizeH="0" baseline="0" noProof="0" dirty="0" err="1">
              <a:ln>
                <a:noFill/>
              </a:ln>
              <a:solidFill>
                <a:prstClr val="black"/>
              </a:solidFill>
              <a:effectLst/>
              <a:uLnTx/>
              <a:uFillTx/>
              <a:latin typeface="Arial"/>
              <a:ea typeface="+mn-ea"/>
              <a:cs typeface="+mn-cs"/>
            </a:endParaRPr>
          </a:p>
        </p:txBody>
      </p:sp>
      <p:sp>
        <p:nvSpPr>
          <p:cNvPr id="15" name="Rectangle 14">
            <a:extLst>
              <a:ext uri="{FF2B5EF4-FFF2-40B4-BE49-F238E27FC236}">
                <a16:creationId xmlns:a16="http://schemas.microsoft.com/office/drawing/2014/main" id="{16976E2A-D09D-406D-8BA7-3D3B86D14519}"/>
              </a:ext>
            </a:extLst>
          </p:cNvPr>
          <p:cNvSpPr/>
          <p:nvPr/>
        </p:nvSpPr>
        <p:spPr>
          <a:xfrm>
            <a:off x="6853286" y="1668700"/>
            <a:ext cx="4191229" cy="1237407"/>
          </a:xfrm>
          <a:prstGeom prst="rect">
            <a:avLst/>
          </a:prstGeom>
          <a:solidFill>
            <a:sysClr val="window" lastClr="FFFFFF">
              <a:lumMod val="95000"/>
            </a:sysClr>
          </a:solidFill>
          <a:ln w="12700" cap="flat" cmpd="sng" algn="ctr">
            <a:solidFill>
              <a:sysClr val="windowText" lastClr="000000"/>
            </a:solidFill>
            <a:prstDash val="solid"/>
            <a:miter lim="800000"/>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defTabSz="914400" eaLnBrk="1" fontAlgn="auto" latinLnBrk="0" hangingPunct="1">
              <a:lnSpc>
                <a:spcPct val="110000"/>
              </a:lnSpc>
              <a:spcBef>
                <a:spcPts val="0"/>
              </a:spcBef>
              <a:spcAft>
                <a:spcPts val="0"/>
              </a:spcAft>
              <a:buClrTx/>
              <a:buSzTx/>
              <a:buFontTx/>
              <a:buNone/>
              <a:tabLst/>
              <a:defRPr/>
            </a:pPr>
            <a:endParaRPr kumimoji="0" lang="en-GB" sz="1400" b="0" i="0" u="none" strike="noStrike" kern="0" cap="none" spc="0" normalizeH="0" baseline="0" noProof="0" dirty="0" err="1">
              <a:ln>
                <a:noFill/>
              </a:ln>
              <a:solidFill>
                <a:prstClr val="black"/>
              </a:solidFill>
              <a:effectLst/>
              <a:uLnTx/>
              <a:uFillTx/>
              <a:latin typeface="Arial"/>
              <a:ea typeface="+mn-ea"/>
              <a:cs typeface="+mn-cs"/>
            </a:endParaRPr>
          </a:p>
        </p:txBody>
      </p:sp>
      <p:graphicFrame>
        <p:nvGraphicFramePr>
          <p:cNvPr id="24" name="Content Placeholder 8">
            <a:extLst>
              <a:ext uri="{FF2B5EF4-FFF2-40B4-BE49-F238E27FC236}">
                <a16:creationId xmlns:a16="http://schemas.microsoft.com/office/drawing/2014/main" id="{2C9C0E15-63BF-448C-BDE9-70581166BCBA}"/>
              </a:ext>
            </a:extLst>
          </p:cNvPr>
          <p:cNvGraphicFramePr>
            <a:graphicFrameLocks/>
          </p:cNvGraphicFramePr>
          <p:nvPr>
            <p:extLst>
              <p:ext uri="{D42A27DB-BD31-4B8C-83A1-F6EECF244321}">
                <p14:modId xmlns:p14="http://schemas.microsoft.com/office/powerpoint/2010/main" val="793643936"/>
              </p:ext>
            </p:extLst>
          </p:nvPr>
        </p:nvGraphicFramePr>
        <p:xfrm>
          <a:off x="3309613" y="2733203"/>
          <a:ext cx="5654315" cy="3213644"/>
        </p:xfrm>
        <a:graphic>
          <a:graphicData uri="http://schemas.openxmlformats.org/drawingml/2006/chart">
            <c:chart xmlns:c="http://schemas.openxmlformats.org/drawingml/2006/chart" xmlns:r="http://schemas.openxmlformats.org/officeDocument/2006/relationships" r:id="rId7"/>
          </a:graphicData>
        </a:graphic>
      </p:graphicFrame>
      <p:sp>
        <p:nvSpPr>
          <p:cNvPr id="26" name="TextBox 25">
            <a:extLst>
              <a:ext uri="{FF2B5EF4-FFF2-40B4-BE49-F238E27FC236}">
                <a16:creationId xmlns:a16="http://schemas.microsoft.com/office/drawing/2014/main" id="{A8C465E3-8B08-4B86-89A4-8EAD6CF5B67A}"/>
              </a:ext>
            </a:extLst>
          </p:cNvPr>
          <p:cNvSpPr txBox="1"/>
          <p:nvPr/>
        </p:nvSpPr>
        <p:spPr>
          <a:xfrm>
            <a:off x="1206632" y="1739644"/>
            <a:ext cx="4138366" cy="929550"/>
          </a:xfrm>
          <a:prstGeom prst="rect">
            <a:avLst/>
          </a:prstGeom>
          <a:noFill/>
        </p:spPr>
        <p:txBody>
          <a:bodyPr wrap="square" lIns="0" tIns="0" rIns="0" bIns="0" rtlCol="0">
            <a:spAutoFit/>
          </a:bodyPr>
          <a:lstStyle/>
          <a:p>
            <a:pPr>
              <a:lnSpc>
                <a:spcPct val="110000"/>
              </a:lnSpc>
              <a:spcBef>
                <a:spcPts val="400"/>
              </a:spcBef>
              <a:spcAft>
                <a:spcPts val="400"/>
              </a:spcAft>
            </a:pPr>
            <a:r>
              <a:rPr lang="en-GB" sz="1400" b="1" dirty="0">
                <a:solidFill>
                  <a:srgbClr val="212121"/>
                </a:solidFill>
                <a:ea typeface="Calibri" panose="020F0502020204030204" pitchFamily="34" charset="0"/>
              </a:rPr>
              <a:t>Statement A: “</a:t>
            </a:r>
            <a:r>
              <a:rPr lang="en-US" sz="1400" b="1" dirty="0"/>
              <a:t>When making decisions about how to improve infrastructure in</a:t>
            </a:r>
            <a:r>
              <a:rPr lang="en-US" sz="1400" dirty="0"/>
              <a:t> [COUNTRY]</a:t>
            </a:r>
            <a:r>
              <a:rPr lang="en-US" sz="1400" b="1" dirty="0"/>
              <a:t>, we should give higher priority to the impact it has on </a:t>
            </a:r>
            <a:r>
              <a:rPr lang="en-US" sz="1400" b="1" u="sng" dirty="0"/>
              <a:t>the environment</a:t>
            </a:r>
            <a:r>
              <a:rPr lang="en-GB" sz="1400" b="1" dirty="0">
                <a:solidFill>
                  <a:srgbClr val="212121"/>
                </a:solidFill>
                <a:ea typeface="Calibri" panose="020F0502020204030204" pitchFamily="34" charset="0"/>
              </a:rPr>
              <a:t>.”</a:t>
            </a:r>
            <a:endParaRPr lang="en-GB" sz="1400" b="1" dirty="0">
              <a:ea typeface="Calibri" panose="020F0502020204030204" pitchFamily="34" charset="0"/>
            </a:endParaRPr>
          </a:p>
        </p:txBody>
      </p:sp>
      <p:sp>
        <p:nvSpPr>
          <p:cNvPr id="27" name="TextBox 26">
            <a:extLst>
              <a:ext uri="{FF2B5EF4-FFF2-40B4-BE49-F238E27FC236}">
                <a16:creationId xmlns:a16="http://schemas.microsoft.com/office/drawing/2014/main" id="{E01269C6-9100-43C3-B05E-D2F0653F65C3}"/>
              </a:ext>
            </a:extLst>
          </p:cNvPr>
          <p:cNvSpPr txBox="1"/>
          <p:nvPr/>
        </p:nvSpPr>
        <p:spPr>
          <a:xfrm>
            <a:off x="6919274" y="1734838"/>
            <a:ext cx="4066094" cy="861774"/>
          </a:xfrm>
          <a:prstGeom prst="rect">
            <a:avLst/>
          </a:prstGeom>
          <a:noFill/>
        </p:spPr>
        <p:txBody>
          <a:bodyPr wrap="square" lIns="0" tIns="0" rIns="0" bIns="0" rtlCol="0">
            <a:spAutoFit/>
          </a:bodyPr>
          <a:lstStyle/>
          <a:p>
            <a:pPr>
              <a:spcAft>
                <a:spcPts val="0"/>
              </a:spcAft>
            </a:pPr>
            <a:r>
              <a:rPr lang="en-GB" sz="1400" b="1" dirty="0">
                <a:solidFill>
                  <a:srgbClr val="212121"/>
                </a:solidFill>
                <a:ea typeface="Calibri" panose="020F0502020204030204" pitchFamily="34" charset="0"/>
              </a:rPr>
              <a:t>Statement B: ““</a:t>
            </a:r>
            <a:r>
              <a:rPr lang="en-US" sz="1400" b="1" dirty="0"/>
              <a:t>When making decisions about how to invest in infrastructure in</a:t>
            </a:r>
            <a:r>
              <a:rPr lang="en-US" sz="1400" dirty="0"/>
              <a:t> [COUNTRY]</a:t>
            </a:r>
            <a:r>
              <a:rPr lang="en-US" sz="1400" b="1" dirty="0"/>
              <a:t>, we should give higher priority to the impact it has on </a:t>
            </a:r>
            <a:r>
              <a:rPr lang="en-US" sz="1400" b="1" u="sng" dirty="0"/>
              <a:t>the economy</a:t>
            </a:r>
            <a:r>
              <a:rPr lang="en-GB" sz="1400" b="1" dirty="0">
                <a:solidFill>
                  <a:srgbClr val="212121"/>
                </a:solidFill>
                <a:ea typeface="Calibri" panose="020F0502020204030204" pitchFamily="34" charset="0"/>
              </a:rPr>
              <a:t>.”</a:t>
            </a:r>
            <a:endParaRPr lang="en-GB" sz="1600" b="1" dirty="0">
              <a:ea typeface="Calibri" panose="020F0502020204030204" pitchFamily="34" charset="0"/>
            </a:endParaRPr>
          </a:p>
        </p:txBody>
      </p:sp>
      <p:sp>
        <p:nvSpPr>
          <p:cNvPr id="31" name="Text Placeholder 7">
            <a:extLst>
              <a:ext uri="{FF2B5EF4-FFF2-40B4-BE49-F238E27FC236}">
                <a16:creationId xmlns:a16="http://schemas.microsoft.com/office/drawing/2014/main" id="{CB08516A-008A-44C8-B658-164A96D3A5BA}"/>
              </a:ext>
            </a:extLst>
          </p:cNvPr>
          <p:cNvSpPr txBox="1">
            <a:spLocks/>
          </p:cNvSpPr>
          <p:nvPr/>
        </p:nvSpPr>
        <p:spPr bwMode="gray">
          <a:xfrm>
            <a:off x="4007076" y="3160795"/>
            <a:ext cx="4213782" cy="403324"/>
          </a:xfrm>
          <a:prstGeom prst="rect">
            <a:avLst/>
          </a:prstGeom>
          <a:noFill/>
        </p:spPr>
        <p:txBody>
          <a:bodyPr vert="horz" lIns="120000" tIns="0" rIns="120000" bIns="0" rtlCol="0" anchor="ctr">
            <a:noAutofit/>
          </a:bodyPr>
          <a:lstStyle>
            <a:lvl1pPr marL="0" indent="0" algn="l" defTabSz="586405" rtl="0" eaLnBrk="1" latinLnBrk="0" hangingPunct="1">
              <a:lnSpc>
                <a:spcPct val="100000"/>
              </a:lnSpc>
              <a:spcBef>
                <a:spcPts val="385"/>
              </a:spcBef>
              <a:spcAft>
                <a:spcPts val="385"/>
              </a:spcAft>
              <a:buClr>
                <a:schemeClr val="bg2"/>
              </a:buClr>
              <a:buFontTx/>
              <a:buNone/>
              <a:defRPr sz="513" kern="1200">
                <a:solidFill>
                  <a:schemeClr val="tx1"/>
                </a:solidFill>
                <a:latin typeface="+mn-lt"/>
                <a:ea typeface="+mn-ea"/>
                <a:cs typeface="+mn-cs"/>
              </a:defRPr>
            </a:lvl1pPr>
            <a:lvl2pPr marL="337261" indent="0" algn="l" defTabSz="586405" rtl="0" eaLnBrk="1" latinLnBrk="0" hangingPunct="1">
              <a:lnSpc>
                <a:spcPct val="100000"/>
              </a:lnSpc>
              <a:spcBef>
                <a:spcPts val="385"/>
              </a:spcBef>
              <a:spcAft>
                <a:spcPts val="385"/>
              </a:spcAft>
              <a:buClr>
                <a:schemeClr val="bg2"/>
              </a:buClr>
              <a:buFontTx/>
              <a:buNone/>
              <a:defRPr sz="1539" kern="1200">
                <a:solidFill>
                  <a:schemeClr val="tx1"/>
                </a:solidFill>
                <a:latin typeface="+mn-lt"/>
                <a:ea typeface="+mn-ea"/>
                <a:cs typeface="+mn-cs"/>
              </a:defRPr>
            </a:lvl2pPr>
            <a:lvl3pPr marL="674522" indent="0" algn="l" defTabSz="586405" rtl="0" eaLnBrk="1" latinLnBrk="0" hangingPunct="1">
              <a:lnSpc>
                <a:spcPct val="100000"/>
              </a:lnSpc>
              <a:spcBef>
                <a:spcPts val="385"/>
              </a:spcBef>
              <a:spcAft>
                <a:spcPts val="385"/>
              </a:spcAft>
              <a:buClr>
                <a:schemeClr val="bg2"/>
              </a:buClr>
              <a:buFontTx/>
              <a:buNone/>
              <a:defRPr sz="1283" kern="1200">
                <a:solidFill>
                  <a:schemeClr val="tx1"/>
                </a:solidFill>
                <a:latin typeface="+mn-lt"/>
                <a:ea typeface="+mn-ea"/>
                <a:cs typeface="+mn-cs"/>
              </a:defRPr>
            </a:lvl3pPr>
            <a:lvl4pPr marL="1011783" indent="0" algn="l" defTabSz="586405" rtl="0" eaLnBrk="1" latinLnBrk="0" hangingPunct="1">
              <a:lnSpc>
                <a:spcPct val="100000"/>
              </a:lnSpc>
              <a:spcBef>
                <a:spcPts val="385"/>
              </a:spcBef>
              <a:spcAft>
                <a:spcPts val="385"/>
              </a:spcAft>
              <a:buClr>
                <a:schemeClr val="bg2"/>
              </a:buClr>
              <a:buFontTx/>
              <a:buNone/>
              <a:defRPr sz="1154" kern="1200">
                <a:solidFill>
                  <a:schemeClr val="tx1"/>
                </a:solidFill>
                <a:latin typeface="+mn-lt"/>
                <a:ea typeface="+mn-ea"/>
                <a:cs typeface="+mn-cs"/>
              </a:defRPr>
            </a:lvl4pPr>
            <a:lvl5pPr marL="1349043" indent="0" algn="l" defTabSz="586405" rtl="0" eaLnBrk="1" latinLnBrk="0" hangingPunct="1">
              <a:lnSpc>
                <a:spcPct val="100000"/>
              </a:lnSpc>
              <a:spcBef>
                <a:spcPts val="385"/>
              </a:spcBef>
              <a:spcAft>
                <a:spcPts val="385"/>
              </a:spcAft>
              <a:buClr>
                <a:schemeClr val="bg2"/>
              </a:buClr>
              <a:buFontTx/>
              <a:buNone/>
              <a:defRPr sz="1154" kern="1200">
                <a:solidFill>
                  <a:schemeClr val="tx1"/>
                </a:solidFill>
                <a:latin typeface="+mn-lt"/>
                <a:ea typeface="+mn-ea"/>
                <a:cs typeface="+mn-cs"/>
              </a:defRPr>
            </a:lvl5pPr>
            <a:lvl6pPr marL="1612613" indent="-146601" algn="l" defTabSz="586405" rtl="0" eaLnBrk="1" latinLnBrk="0" hangingPunct="1">
              <a:spcBef>
                <a:spcPct val="20000"/>
              </a:spcBef>
              <a:buFont typeface="Arial" panose="020B0604020202020204" pitchFamily="34" charset="0"/>
              <a:buChar char="•"/>
              <a:defRPr sz="1283" kern="1200">
                <a:solidFill>
                  <a:schemeClr val="tx1"/>
                </a:solidFill>
                <a:latin typeface="+mn-lt"/>
                <a:ea typeface="+mn-ea"/>
                <a:cs typeface="+mn-cs"/>
              </a:defRPr>
            </a:lvl6pPr>
            <a:lvl7pPr marL="1905815" indent="-146601" algn="l" defTabSz="586405" rtl="0" eaLnBrk="1" latinLnBrk="0" hangingPunct="1">
              <a:spcBef>
                <a:spcPct val="20000"/>
              </a:spcBef>
              <a:buFont typeface="Arial" panose="020B0604020202020204" pitchFamily="34" charset="0"/>
              <a:buChar char="•"/>
              <a:defRPr sz="1283" kern="1200">
                <a:solidFill>
                  <a:schemeClr val="tx1"/>
                </a:solidFill>
                <a:latin typeface="+mn-lt"/>
                <a:ea typeface="+mn-ea"/>
                <a:cs typeface="+mn-cs"/>
              </a:defRPr>
            </a:lvl7pPr>
            <a:lvl8pPr marL="2199018" indent="-146601" algn="l" defTabSz="586405" rtl="0" eaLnBrk="1" latinLnBrk="0" hangingPunct="1">
              <a:spcBef>
                <a:spcPct val="20000"/>
              </a:spcBef>
              <a:buFont typeface="Arial" panose="020B0604020202020204" pitchFamily="34" charset="0"/>
              <a:buChar char="•"/>
              <a:defRPr sz="1283" kern="1200">
                <a:solidFill>
                  <a:schemeClr val="tx1"/>
                </a:solidFill>
                <a:latin typeface="+mn-lt"/>
                <a:ea typeface="+mn-ea"/>
                <a:cs typeface="+mn-cs"/>
              </a:defRPr>
            </a:lvl8pPr>
            <a:lvl9pPr marL="2492220" indent="-146601" algn="l" defTabSz="586405" rtl="0" eaLnBrk="1" latinLnBrk="0" hangingPunct="1">
              <a:spcBef>
                <a:spcPct val="20000"/>
              </a:spcBef>
              <a:buFont typeface="Arial" panose="020B0604020202020204" pitchFamily="34" charset="0"/>
              <a:buChar char="•"/>
              <a:defRPr sz="1283" kern="1200">
                <a:solidFill>
                  <a:schemeClr val="tx1"/>
                </a:solidFill>
                <a:latin typeface="+mn-lt"/>
                <a:ea typeface="+mn-ea"/>
                <a:cs typeface="+mn-cs"/>
              </a:defRPr>
            </a:lvl9pPr>
          </a:lstStyle>
          <a:p>
            <a:pPr marL="0" marR="0" lvl="0" indent="0" algn="ctr" defTabSz="781854" rtl="0" eaLnBrk="1" fontAlgn="auto" latinLnBrk="0" hangingPunct="1">
              <a:lnSpc>
                <a:spcPct val="100000"/>
              </a:lnSpc>
              <a:spcBef>
                <a:spcPts val="513"/>
              </a:spcBef>
              <a:spcAft>
                <a:spcPts val="513"/>
              </a:spcAft>
              <a:buClr>
                <a:srgbClr val="222223"/>
              </a:buClr>
              <a:buSzTx/>
              <a:buFontTx/>
              <a:buNone/>
              <a:tabLst/>
              <a:defRPr/>
            </a:pPr>
            <a:r>
              <a:rPr kumimoji="0" lang="en-GB" sz="2000" b="1" i="0" u="none" strike="noStrike" kern="1200" cap="none" spc="0" normalizeH="0" baseline="0" noProof="0" dirty="0">
                <a:ln>
                  <a:noFill/>
                </a:ln>
                <a:solidFill>
                  <a:srgbClr val="2F469C"/>
                </a:solidFill>
                <a:effectLst/>
                <a:uLnTx/>
                <a:uFillTx/>
                <a:latin typeface="Arial"/>
                <a:ea typeface="+mn-ea"/>
                <a:cs typeface="+mn-cs"/>
              </a:rPr>
              <a:t>Global Country Average</a:t>
            </a:r>
          </a:p>
        </p:txBody>
      </p:sp>
    </p:spTree>
    <p:extLst>
      <p:ext uri="{BB962C8B-B14F-4D97-AF65-F5344CB8AC3E}">
        <p14:creationId xmlns:p14="http://schemas.microsoft.com/office/powerpoint/2010/main" val="2776093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graphicEl>
                                              <a:chart seriesIdx="0" categoryIdx="-4" bldStep="series"/>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4" grpId="0">
        <p:bldSub>
          <a:bldChart bld="series" animBg="0"/>
        </p:bldSub>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4D23C44-825F-4EFC-8F0D-297B22B982B5}"/>
              </a:ext>
            </a:extLst>
          </p:cNvPr>
          <p:cNvSpPr>
            <a:spLocks noGrp="1"/>
          </p:cNvSpPr>
          <p:nvPr>
            <p:ph type="body" sz="quarter" idx="18"/>
          </p:nvPr>
        </p:nvSpPr>
        <p:spPr>
          <a:xfrm>
            <a:off x="404784" y="5924231"/>
            <a:ext cx="11463417" cy="338554"/>
          </a:xfrm>
        </p:spPr>
        <p:txBody>
          <a:bodyPr/>
          <a:lstStyle/>
          <a:p>
            <a:r>
              <a:rPr lang="en-GB" dirty="0"/>
              <a:t>Source: Ipsos/GIIA</a:t>
            </a:r>
            <a:br>
              <a:rPr lang="fr-FR" dirty="0"/>
            </a:br>
            <a:r>
              <a:rPr lang="en-GB" dirty="0"/>
              <a:t>Base: 1,000 GB adults among 19,514 (online), July-August 2021</a:t>
            </a:r>
          </a:p>
        </p:txBody>
      </p:sp>
      <p:graphicFrame>
        <p:nvGraphicFramePr>
          <p:cNvPr id="2" name="Objet 1" hidden="1">
            <a:extLst>
              <a:ext uri="{FF2B5EF4-FFF2-40B4-BE49-F238E27FC236}">
                <a16:creationId xmlns:a16="http://schemas.microsoft.com/office/drawing/2014/main" id="{EFC2E7C8-7457-4BC1-8C25-F5D4A181E345}"/>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6753" name="Diapositive think-cell" r:id="rId5" imgW="532" imgH="530" progId="TCLayout.ActiveDocument.1">
                  <p:embed/>
                </p:oleObj>
              </mc:Choice>
              <mc:Fallback>
                <p:oleObj name="Diapositive think-cell" r:id="rId5" imgW="532" imgH="530" progId="TCLayout.ActiveDocument.1">
                  <p:embed/>
                  <p:pic>
                    <p:nvPicPr>
                      <p:cNvPr id="2" name="Objet 1" hidden="1">
                        <a:extLst>
                          <a:ext uri="{FF2B5EF4-FFF2-40B4-BE49-F238E27FC236}">
                            <a16:creationId xmlns:a16="http://schemas.microsoft.com/office/drawing/2014/main" id="{EFC2E7C8-7457-4BC1-8C25-F5D4A181E34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77D1068E-5242-4C6D-9B86-42F39C296559}"/>
              </a:ext>
            </a:extLst>
          </p:cNvPr>
          <p:cNvSpPr/>
          <p:nvPr>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n-GB" sz="2800" b="1">
              <a:latin typeface="Arial Black" panose="020B0A04020102020204" pitchFamily="34" charset="0"/>
              <a:ea typeface="+mj-ea"/>
              <a:cs typeface="+mj-cs"/>
              <a:sym typeface="Arial Black" panose="020B0A04020102020204" pitchFamily="34" charset="0"/>
            </a:endParaRPr>
          </a:p>
        </p:txBody>
      </p:sp>
      <p:sp>
        <p:nvSpPr>
          <p:cNvPr id="5" name="Titre 4">
            <a:extLst>
              <a:ext uri="{FF2B5EF4-FFF2-40B4-BE49-F238E27FC236}">
                <a16:creationId xmlns:a16="http://schemas.microsoft.com/office/drawing/2014/main" id="{B702DC5E-6713-40DA-95B1-96A9013677D4}"/>
              </a:ext>
            </a:extLst>
          </p:cNvPr>
          <p:cNvSpPr>
            <a:spLocks noGrp="1"/>
          </p:cNvSpPr>
          <p:nvPr>
            <p:ph type="title"/>
          </p:nvPr>
        </p:nvSpPr>
        <p:spPr>
          <a:xfrm>
            <a:off x="387927" y="333148"/>
            <a:ext cx="11405847" cy="480131"/>
          </a:xfrm>
        </p:spPr>
        <p:txBody>
          <a:bodyPr/>
          <a:lstStyle/>
          <a:p>
            <a:r>
              <a:rPr lang="en-GB" dirty="0">
                <a:latin typeface="Arial" panose="020B0604020202020204" pitchFamily="34" charset="0"/>
                <a:cs typeface="Arial" panose="020B0604020202020204" pitchFamily="34" charset="0"/>
              </a:rPr>
              <a:t>The environment AND QUALITY ARE top </a:t>
            </a:r>
            <a:r>
              <a:rPr lang="en-GB" dirty="0" err="1">
                <a:latin typeface="Arial" panose="020B0604020202020204" pitchFamily="34" charset="0"/>
                <a:cs typeface="Arial" panose="020B0604020202020204" pitchFamily="34" charset="0"/>
              </a:rPr>
              <a:t>prioritIES</a:t>
            </a:r>
            <a:endParaRPr lang="en-GB" dirty="0"/>
          </a:p>
        </p:txBody>
      </p:sp>
      <p:sp>
        <p:nvSpPr>
          <p:cNvPr id="58" name="Espace réservé du contenu 12">
            <a:extLst>
              <a:ext uri="{FF2B5EF4-FFF2-40B4-BE49-F238E27FC236}">
                <a16:creationId xmlns:a16="http://schemas.microsoft.com/office/drawing/2014/main" id="{E2D21D80-AA71-4A7F-95A1-3F260BC1A141}"/>
              </a:ext>
            </a:extLst>
          </p:cNvPr>
          <p:cNvSpPr txBox="1">
            <a:spLocks/>
          </p:cNvSpPr>
          <p:nvPr/>
        </p:nvSpPr>
        <p:spPr>
          <a:xfrm>
            <a:off x="382933" y="1250746"/>
            <a:ext cx="2454536" cy="4426154"/>
          </a:xfrm>
          <a:prstGeom prst="rect">
            <a:avLst/>
          </a:prstGeom>
        </p:spPr>
        <p:txBody>
          <a:bodyPr/>
          <a:lstStyle>
            <a:lvl1pPr marL="85725" indent="-85725" algn="l" defTabSz="914400" rtl="0" eaLnBrk="1" latinLnBrk="0" hangingPunct="1">
              <a:lnSpc>
                <a:spcPct val="100000"/>
              </a:lnSpc>
              <a:spcBef>
                <a:spcPts val="1800"/>
              </a:spcBef>
              <a:buSzPct val="50000"/>
              <a:buFont typeface="HelveticaNeueLT Std Lt Cn" panose="020B0406020202030204" pitchFamily="34" charset="0"/>
              <a:buChar char=" "/>
              <a:defRPr sz="1600" b="0" kern="1200">
                <a:solidFill>
                  <a:schemeClr val="tx1"/>
                </a:solidFill>
                <a:latin typeface="+mn-lt"/>
                <a:ea typeface="+mn-ea"/>
                <a:cs typeface="+mn-cs"/>
              </a:defRPr>
            </a:lvl1pPr>
            <a:lvl2pPr marL="447675" indent="-314325" algn="l" defTabSz="914400" rtl="0" eaLnBrk="1" latinLnBrk="0" hangingPunct="1">
              <a:lnSpc>
                <a:spcPct val="100000"/>
              </a:lnSpc>
              <a:spcBef>
                <a:spcPts val="600"/>
              </a:spcBef>
              <a:buSzPct val="80000"/>
              <a:buFontTx/>
              <a:buBlip>
                <a:blip r:embed="rId7"/>
              </a:buBlip>
              <a:defRPr sz="1600" kern="1200">
                <a:solidFill>
                  <a:schemeClr val="tx1"/>
                </a:solidFill>
                <a:latin typeface="+mn-lt"/>
                <a:ea typeface="+mn-ea"/>
                <a:cs typeface="+mn-cs"/>
              </a:defRPr>
            </a:lvl2pPr>
            <a:lvl3pPr marL="714375" indent="-17145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100" kern="1200">
                <a:solidFill>
                  <a:schemeClr val="bg2"/>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05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cs typeface="Arial" panose="020B0604020202020204" pitchFamily="34" charset="0"/>
              </a:rPr>
              <a:t>Q.</a:t>
            </a:r>
            <a:r>
              <a:rPr lang="en-GB" dirty="0">
                <a:ea typeface="Calibri" panose="020F0502020204030204" pitchFamily="34" charset="0"/>
                <a:cs typeface="Arial" panose="020B0604020202020204" pitchFamily="34" charset="0"/>
              </a:rPr>
              <a:t> Which of the following factors do you think are the most important for [COUNTRY] to consider when putting together plans for infrastructure in the future? Please rank the following…</a:t>
            </a:r>
          </a:p>
          <a:p>
            <a:r>
              <a:rPr lang="en-GB" b="1" dirty="0">
                <a:cs typeface="Arial" panose="020B0604020202020204" pitchFamily="34" charset="0"/>
              </a:rPr>
              <a:t>% ranking factor as most important</a:t>
            </a:r>
          </a:p>
          <a:p>
            <a:r>
              <a:rPr lang="en-GB" b="1" dirty="0">
                <a:solidFill>
                  <a:schemeClr val="tx2"/>
                </a:solidFill>
                <a:cs typeface="Arial" panose="020B0604020202020204" pitchFamily="34" charset="0"/>
              </a:rPr>
              <a:t>(1</a:t>
            </a:r>
            <a:r>
              <a:rPr lang="en-GB" b="1" baseline="30000" dirty="0">
                <a:solidFill>
                  <a:schemeClr val="tx2"/>
                </a:solidFill>
                <a:cs typeface="Arial" panose="020B0604020202020204" pitchFamily="34" charset="0"/>
              </a:rPr>
              <a:t>st</a:t>
            </a:r>
            <a:r>
              <a:rPr lang="en-GB" b="1" dirty="0">
                <a:solidFill>
                  <a:schemeClr val="tx2"/>
                </a:solidFill>
                <a:cs typeface="Arial" panose="020B0604020202020204" pitchFamily="34" charset="0"/>
              </a:rPr>
              <a:t> out of 7)</a:t>
            </a:r>
          </a:p>
          <a:p>
            <a:r>
              <a:rPr lang="en-GB" sz="2000" b="1" dirty="0">
                <a:solidFill>
                  <a:schemeClr val="bg2"/>
                </a:solidFill>
                <a:cs typeface="Arial" panose="020B0604020202020204" pitchFamily="34" charset="0"/>
              </a:rPr>
              <a:t>All % figures shown are Global Country Average</a:t>
            </a:r>
          </a:p>
        </p:txBody>
      </p:sp>
      <p:graphicFrame>
        <p:nvGraphicFramePr>
          <p:cNvPr id="9" name="Table 8">
            <a:extLst>
              <a:ext uri="{FF2B5EF4-FFF2-40B4-BE49-F238E27FC236}">
                <a16:creationId xmlns:a16="http://schemas.microsoft.com/office/drawing/2014/main" id="{3D5928CB-2E8E-4A0E-8BC6-0E5CC16C362F}"/>
              </a:ext>
            </a:extLst>
          </p:cNvPr>
          <p:cNvGraphicFramePr>
            <a:graphicFrameLocks noGrp="1"/>
          </p:cNvGraphicFramePr>
          <p:nvPr/>
        </p:nvGraphicFramePr>
        <p:xfrm>
          <a:off x="8329817" y="862947"/>
          <a:ext cx="3463957" cy="5232872"/>
        </p:xfrm>
        <a:graphic>
          <a:graphicData uri="http://schemas.openxmlformats.org/drawingml/2006/table">
            <a:tbl>
              <a:tblPr firstRow="1" bandRow="1"/>
              <a:tblGrid>
                <a:gridCol w="3463957">
                  <a:extLst>
                    <a:ext uri="{9D8B030D-6E8A-4147-A177-3AD203B41FA5}">
                      <a16:colId xmlns:a16="http://schemas.microsoft.com/office/drawing/2014/main" val="3984345952"/>
                    </a:ext>
                  </a:extLst>
                </a:gridCol>
              </a:tblGrid>
              <a:tr h="253057">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250" dirty="0"/>
                        <a:t>Factor</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19999"/>
                    </a:solidFill>
                  </a:tcPr>
                </a:tc>
                <a:extLst>
                  <a:ext uri="{0D108BD9-81ED-4DB2-BD59-A6C34878D82A}">
                    <a16:rowId xmlns:a16="http://schemas.microsoft.com/office/drawing/2014/main" val="1310115362"/>
                  </a:ext>
                </a:extLst>
              </a:tr>
              <a:tr h="772491">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829341" rtl="0" eaLnBrk="1" fontAlgn="auto" latinLnBrk="0" hangingPunct="1">
                        <a:lnSpc>
                          <a:spcPct val="100000"/>
                        </a:lnSpc>
                        <a:spcBef>
                          <a:spcPts val="0"/>
                        </a:spcBef>
                        <a:spcAft>
                          <a:spcPts val="0"/>
                        </a:spcAft>
                        <a:buClrTx/>
                        <a:buSzTx/>
                        <a:buFontTx/>
                        <a:buNone/>
                        <a:tabLst/>
                        <a:defRPr/>
                      </a:pPr>
                      <a:r>
                        <a:rPr lang="en-GB" sz="1250" b="1" dirty="0">
                          <a:latin typeface="+mn-lt"/>
                          <a:ea typeface="Calibri" panose="020F0502020204030204" pitchFamily="34" charset="0"/>
                        </a:rPr>
                        <a:t>Disruption: </a:t>
                      </a:r>
                      <a:r>
                        <a:rPr lang="en-GB" sz="1250" dirty="0">
                          <a:latin typeface="+mn-lt"/>
                          <a:ea typeface="Calibri" panose="020F0502020204030204" pitchFamily="34" charset="0"/>
                        </a:rPr>
                        <a:t>the amount of disruption we have to deal with (e.g. roadworks, disruptions to water supply) while infrastructure is built or improved</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85000"/>
                      </a:sysClr>
                    </a:solidFill>
                  </a:tcPr>
                </a:tc>
                <a:extLst>
                  <a:ext uri="{0D108BD9-81ED-4DB2-BD59-A6C34878D82A}">
                    <a16:rowId xmlns:a16="http://schemas.microsoft.com/office/drawing/2014/main" val="2828893121"/>
                  </a:ext>
                </a:extLst>
              </a:tr>
              <a:tr h="426202">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829341" rtl="0" eaLnBrk="1" fontAlgn="auto" latinLnBrk="0" hangingPunct="1">
                        <a:lnSpc>
                          <a:spcPct val="100000"/>
                        </a:lnSpc>
                        <a:spcBef>
                          <a:spcPts val="0"/>
                        </a:spcBef>
                        <a:spcAft>
                          <a:spcPts val="0"/>
                        </a:spcAft>
                        <a:buClrTx/>
                        <a:buSzTx/>
                        <a:buFontTx/>
                        <a:buNone/>
                        <a:tabLst/>
                        <a:defRPr/>
                      </a:pPr>
                      <a:r>
                        <a:rPr lang="en-GB" sz="1250" b="1" kern="1200" dirty="0">
                          <a:solidFill>
                            <a:schemeClr val="dk1"/>
                          </a:solidFill>
                          <a:latin typeface="+mn-lt"/>
                          <a:ea typeface="Calibri" panose="020F0502020204030204" pitchFamily="34" charset="0"/>
                          <a:cs typeface="+mn-cs"/>
                        </a:rPr>
                        <a:t>Legacy:</a:t>
                      </a:r>
                      <a:r>
                        <a:rPr lang="en-GB" sz="1250" dirty="0">
                          <a:latin typeface="+mn-lt"/>
                          <a:ea typeface="Calibri" panose="020F0502020204030204" pitchFamily="34" charset="0"/>
                        </a:rPr>
                        <a:t> the infrastructure that we pass on to future generations</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19999">
                        <a:lumMod val="20000"/>
                        <a:lumOff val="80000"/>
                      </a:srgbClr>
                    </a:solidFill>
                  </a:tcPr>
                </a:tc>
                <a:extLst>
                  <a:ext uri="{0D108BD9-81ED-4DB2-BD59-A6C34878D82A}">
                    <a16:rowId xmlns:a16="http://schemas.microsoft.com/office/drawing/2014/main" val="622996771"/>
                  </a:ext>
                </a:extLst>
              </a:tr>
              <a:tr h="772491">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829341" rtl="0" eaLnBrk="1" fontAlgn="auto" latinLnBrk="0" hangingPunct="1">
                        <a:lnSpc>
                          <a:spcPct val="100000"/>
                        </a:lnSpc>
                        <a:spcBef>
                          <a:spcPts val="0"/>
                        </a:spcBef>
                        <a:spcAft>
                          <a:spcPts val="0"/>
                        </a:spcAft>
                        <a:buClrTx/>
                        <a:buSzTx/>
                        <a:buFontTx/>
                        <a:buNone/>
                        <a:tabLst/>
                        <a:defRPr/>
                      </a:pPr>
                      <a:r>
                        <a:rPr lang="en-GB" sz="1250" b="1" kern="1200" dirty="0">
                          <a:solidFill>
                            <a:schemeClr val="dk1"/>
                          </a:solidFill>
                          <a:latin typeface="+mn-lt"/>
                          <a:ea typeface="Calibri" panose="020F0502020204030204" pitchFamily="34" charset="0"/>
                          <a:cs typeface="+mn-cs"/>
                        </a:rPr>
                        <a:t>Resilience: </a:t>
                      </a:r>
                      <a:r>
                        <a:rPr lang="en-GB" sz="1250" dirty="0">
                          <a:latin typeface="+mn-lt"/>
                          <a:ea typeface="Calibri" panose="020F0502020204030204" pitchFamily="34" charset="0"/>
                        </a:rPr>
                        <a:t>how well our infrastructure stands up to challenges today and in the future (e.g. population increases and climate change) </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85000"/>
                      </a:sysClr>
                    </a:solidFill>
                  </a:tcPr>
                </a:tc>
                <a:extLst>
                  <a:ext uri="{0D108BD9-81ED-4DB2-BD59-A6C34878D82A}">
                    <a16:rowId xmlns:a16="http://schemas.microsoft.com/office/drawing/2014/main" val="3598508395"/>
                  </a:ext>
                </a:extLst>
              </a:tr>
              <a:tr h="426202">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829341" rtl="0" eaLnBrk="1" fontAlgn="auto" latinLnBrk="0" hangingPunct="1">
                        <a:lnSpc>
                          <a:spcPct val="100000"/>
                        </a:lnSpc>
                        <a:spcBef>
                          <a:spcPts val="0"/>
                        </a:spcBef>
                        <a:spcAft>
                          <a:spcPts val="0"/>
                        </a:spcAft>
                        <a:buClrTx/>
                        <a:buSzTx/>
                        <a:buFontTx/>
                        <a:buNone/>
                        <a:tabLst/>
                        <a:defRPr/>
                      </a:pPr>
                      <a:r>
                        <a:rPr lang="en-GB" sz="1250" b="1" kern="1200" dirty="0">
                          <a:solidFill>
                            <a:schemeClr val="dk1"/>
                          </a:solidFill>
                          <a:latin typeface="+mn-lt"/>
                          <a:ea typeface="Calibri" panose="020F0502020204030204" pitchFamily="34" charset="0"/>
                          <a:cs typeface="+mn-cs"/>
                        </a:rPr>
                        <a:t>Environment: </a:t>
                      </a:r>
                      <a:r>
                        <a:rPr lang="en-GB" sz="1250" dirty="0">
                          <a:latin typeface="+mn-lt"/>
                          <a:ea typeface="Calibri" panose="020F0502020204030204" pitchFamily="34" charset="0"/>
                        </a:rPr>
                        <a:t>the impact our infrastructure has on our environment</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19999">
                        <a:lumMod val="20000"/>
                        <a:lumOff val="80000"/>
                      </a:srgbClr>
                    </a:solidFill>
                  </a:tcPr>
                </a:tc>
                <a:extLst>
                  <a:ext uri="{0D108BD9-81ED-4DB2-BD59-A6C34878D82A}">
                    <a16:rowId xmlns:a16="http://schemas.microsoft.com/office/drawing/2014/main" val="3586469787"/>
                  </a:ext>
                </a:extLst>
              </a:tr>
              <a:tr h="599346">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829341" rtl="0" eaLnBrk="1" fontAlgn="auto" latinLnBrk="0" hangingPunct="1">
                        <a:lnSpc>
                          <a:spcPct val="100000"/>
                        </a:lnSpc>
                        <a:spcBef>
                          <a:spcPts val="0"/>
                        </a:spcBef>
                        <a:spcAft>
                          <a:spcPts val="0"/>
                        </a:spcAft>
                        <a:buClrTx/>
                        <a:buSzTx/>
                        <a:buFontTx/>
                        <a:buNone/>
                        <a:tabLst/>
                        <a:defRPr/>
                      </a:pPr>
                      <a:r>
                        <a:rPr lang="en-GB" sz="1250" b="1" kern="1200" dirty="0">
                          <a:solidFill>
                            <a:schemeClr val="dk1"/>
                          </a:solidFill>
                          <a:latin typeface="+mn-lt"/>
                          <a:ea typeface="Calibri" panose="020F0502020204030204" pitchFamily="34" charset="0"/>
                          <a:cs typeface="+mn-cs"/>
                        </a:rPr>
                        <a:t>Investment: </a:t>
                      </a:r>
                      <a:r>
                        <a:rPr lang="en-GB" sz="1250" dirty="0">
                          <a:latin typeface="+mn-lt"/>
                          <a:ea typeface="Calibri" panose="020F0502020204030204" pitchFamily="34" charset="0"/>
                        </a:rPr>
                        <a:t>paying for the costs of improving and building new infrastructure now, to avoid having to pay more later</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85000"/>
                      </a:sysClr>
                    </a:solidFill>
                  </a:tcPr>
                </a:tc>
                <a:extLst>
                  <a:ext uri="{0D108BD9-81ED-4DB2-BD59-A6C34878D82A}">
                    <a16:rowId xmlns:a16="http://schemas.microsoft.com/office/drawing/2014/main" val="2872977762"/>
                  </a:ext>
                </a:extLst>
              </a:tr>
              <a:tr h="771487">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spcAft>
                          <a:spcPts val="0"/>
                        </a:spcAft>
                      </a:pPr>
                      <a:r>
                        <a:rPr lang="en-GB" sz="1250" b="1" kern="1200" dirty="0">
                          <a:solidFill>
                            <a:schemeClr val="dk1"/>
                          </a:solidFill>
                          <a:latin typeface="+mn-lt"/>
                          <a:ea typeface="Calibri" panose="020F0502020204030204" pitchFamily="34" charset="0"/>
                          <a:cs typeface="+mn-cs"/>
                        </a:rPr>
                        <a:t>Quality: </a:t>
                      </a:r>
                      <a:r>
                        <a:rPr lang="en-GB" sz="1250" dirty="0">
                          <a:latin typeface="+mn-lt"/>
                          <a:ea typeface="Calibri" panose="020F0502020204030204" pitchFamily="34" charset="0"/>
                        </a:rPr>
                        <a:t>making sure that infrastructure is as good as it possibly can be (e.g. in terms of speed or convenience of services)</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19999">
                        <a:lumMod val="20000"/>
                        <a:lumOff val="80000"/>
                      </a:srgbClr>
                    </a:solidFill>
                  </a:tcPr>
                </a:tc>
                <a:extLst>
                  <a:ext uri="{0D108BD9-81ED-4DB2-BD59-A6C34878D82A}">
                    <a16:rowId xmlns:a16="http://schemas.microsoft.com/office/drawing/2014/main" val="3256168628"/>
                  </a:ext>
                </a:extLst>
              </a:tr>
              <a:tr h="945694">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l" defTabSz="829341" rtl="0" eaLnBrk="1" fontAlgn="auto" latinLnBrk="0" hangingPunct="1">
                        <a:lnSpc>
                          <a:spcPct val="100000"/>
                        </a:lnSpc>
                        <a:spcBef>
                          <a:spcPts val="0"/>
                        </a:spcBef>
                        <a:spcAft>
                          <a:spcPts val="0"/>
                        </a:spcAft>
                        <a:buClrTx/>
                        <a:buSzTx/>
                        <a:buFontTx/>
                        <a:buNone/>
                        <a:tabLst/>
                        <a:defRPr/>
                      </a:pPr>
                      <a:r>
                        <a:rPr lang="en-GB" sz="1250" b="1" kern="1200" dirty="0">
                          <a:solidFill>
                            <a:schemeClr val="dk1"/>
                          </a:solidFill>
                          <a:latin typeface="+mn-lt"/>
                          <a:ea typeface="Calibri" panose="020F0502020204030204" pitchFamily="34" charset="0"/>
                          <a:cs typeface="+mn-cs"/>
                        </a:rPr>
                        <a:t>Ownership</a:t>
                      </a:r>
                      <a:r>
                        <a:rPr lang="en-GB" sz="1250" kern="1200" dirty="0">
                          <a:solidFill>
                            <a:schemeClr val="dk1"/>
                          </a:solidFill>
                          <a:latin typeface="+mn-lt"/>
                          <a:ea typeface="Calibri" panose="020F0502020204030204" pitchFamily="34" charset="0"/>
                          <a:cs typeface="+mn-cs"/>
                        </a:rPr>
                        <a:t>: whether the infrastructure is owned by the public sector – that is, national or local government or some other public sector body – or private businesses</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85000"/>
                      </a:sysClr>
                    </a:solidFill>
                  </a:tcPr>
                </a:tc>
                <a:extLst>
                  <a:ext uri="{0D108BD9-81ED-4DB2-BD59-A6C34878D82A}">
                    <a16:rowId xmlns:a16="http://schemas.microsoft.com/office/drawing/2014/main" val="1479037557"/>
                  </a:ext>
                </a:extLst>
              </a:tr>
            </a:tbl>
          </a:graphicData>
        </a:graphic>
      </p:graphicFrame>
      <p:graphicFrame>
        <p:nvGraphicFramePr>
          <p:cNvPr id="11" name="Content Placeholder 8">
            <a:extLst>
              <a:ext uri="{FF2B5EF4-FFF2-40B4-BE49-F238E27FC236}">
                <a16:creationId xmlns:a16="http://schemas.microsoft.com/office/drawing/2014/main" id="{72EBFC9F-D6ED-4569-969C-D723933DEEA7}"/>
              </a:ext>
            </a:extLst>
          </p:cNvPr>
          <p:cNvGraphicFramePr>
            <a:graphicFrameLocks/>
          </p:cNvGraphicFramePr>
          <p:nvPr>
            <p:extLst>
              <p:ext uri="{D42A27DB-BD31-4B8C-83A1-F6EECF244321}">
                <p14:modId xmlns:p14="http://schemas.microsoft.com/office/powerpoint/2010/main" val="498872905"/>
              </p:ext>
            </p:extLst>
          </p:nvPr>
        </p:nvGraphicFramePr>
        <p:xfrm>
          <a:off x="2516957" y="1974276"/>
          <a:ext cx="5738433" cy="4121543"/>
        </p:xfrm>
        <a:graphic>
          <a:graphicData uri="http://schemas.openxmlformats.org/drawingml/2006/chart">
            <c:chart xmlns:c="http://schemas.openxmlformats.org/drawingml/2006/chart" xmlns:r="http://schemas.openxmlformats.org/officeDocument/2006/relationships" r:id="rId8"/>
          </a:graphicData>
        </a:graphic>
      </p:graphicFrame>
      <p:sp>
        <p:nvSpPr>
          <p:cNvPr id="14" name="Text Placeholder 4">
            <a:extLst>
              <a:ext uri="{FF2B5EF4-FFF2-40B4-BE49-F238E27FC236}">
                <a16:creationId xmlns:a16="http://schemas.microsoft.com/office/drawing/2014/main" id="{54B48158-072B-45C1-BE25-88583115FE77}"/>
              </a:ext>
            </a:extLst>
          </p:cNvPr>
          <p:cNvSpPr txBox="1">
            <a:spLocks/>
          </p:cNvSpPr>
          <p:nvPr/>
        </p:nvSpPr>
        <p:spPr bwMode="gray">
          <a:xfrm>
            <a:off x="6096000" y="3990959"/>
            <a:ext cx="391864" cy="261243"/>
          </a:xfrm>
          <a:prstGeom prst="rect">
            <a:avLst/>
          </a:prstGeom>
          <a:noFill/>
        </p:spPr>
        <p:txBody>
          <a:bodyPr vert="horz" lIns="0" tIns="0" rIns="0" bIns="0" rtlCol="0" anchor="ctr">
            <a:noAutofit/>
          </a:bodyPr>
          <a:lstStyle>
            <a:lvl1pPr marL="0" indent="0" algn="l" defTabSz="1051802" rtl="0" eaLnBrk="1" latinLnBrk="0" hangingPunct="1">
              <a:lnSpc>
                <a:spcPct val="110000"/>
              </a:lnSpc>
              <a:spcBef>
                <a:spcPts val="600"/>
              </a:spcBef>
              <a:spcAft>
                <a:spcPts val="600"/>
              </a:spcAft>
              <a:buClr>
                <a:schemeClr val="bg2"/>
              </a:buClr>
              <a:buFontTx/>
              <a:buNone/>
              <a:defRPr sz="800" kern="1200">
                <a:solidFill>
                  <a:schemeClr val="tx1"/>
                </a:solidFill>
                <a:latin typeface="+mn-lt"/>
                <a:ea typeface="+mn-ea"/>
                <a:cs typeface="+mn-cs"/>
              </a:defRPr>
            </a:lvl1pPr>
            <a:lvl2pPr marL="525902" indent="0" algn="l" defTabSz="1051802" rtl="0" eaLnBrk="1" latinLnBrk="0" hangingPunct="1">
              <a:lnSpc>
                <a:spcPct val="110000"/>
              </a:lnSpc>
              <a:spcBef>
                <a:spcPts val="600"/>
              </a:spcBef>
              <a:spcAft>
                <a:spcPts val="600"/>
              </a:spcAft>
              <a:buClr>
                <a:schemeClr val="bg2"/>
              </a:buClr>
              <a:buFontTx/>
              <a:buNone/>
              <a:defRPr sz="2800" kern="1200">
                <a:solidFill>
                  <a:schemeClr val="tx1"/>
                </a:solidFill>
                <a:latin typeface="+mn-lt"/>
                <a:ea typeface="+mn-ea"/>
                <a:cs typeface="+mn-cs"/>
              </a:defRPr>
            </a:lvl2pPr>
            <a:lvl3pPr marL="1051804" indent="0" algn="l" defTabSz="1051802" rtl="0" eaLnBrk="1" latinLnBrk="0" hangingPunct="1">
              <a:lnSpc>
                <a:spcPct val="110000"/>
              </a:lnSpc>
              <a:spcBef>
                <a:spcPts val="600"/>
              </a:spcBef>
              <a:spcAft>
                <a:spcPts val="600"/>
              </a:spcAft>
              <a:buClr>
                <a:schemeClr val="bg2"/>
              </a:buClr>
              <a:buFontTx/>
              <a:buNone/>
              <a:defRPr sz="2400" kern="1200">
                <a:solidFill>
                  <a:schemeClr val="tx1"/>
                </a:solidFill>
                <a:latin typeface="+mn-lt"/>
                <a:ea typeface="+mn-ea"/>
                <a:cs typeface="+mn-cs"/>
              </a:defRPr>
            </a:lvl3pPr>
            <a:lvl4pPr marL="1577706" indent="0" algn="l" defTabSz="1051802" rtl="0" eaLnBrk="1" latinLnBrk="0" hangingPunct="1">
              <a:lnSpc>
                <a:spcPct val="110000"/>
              </a:lnSpc>
              <a:spcBef>
                <a:spcPts val="600"/>
              </a:spcBef>
              <a:spcAft>
                <a:spcPts val="600"/>
              </a:spcAft>
              <a:buClr>
                <a:schemeClr val="bg2"/>
              </a:buClr>
              <a:buFontTx/>
              <a:buNone/>
              <a:defRPr sz="2100" kern="1200">
                <a:solidFill>
                  <a:schemeClr val="tx1"/>
                </a:solidFill>
                <a:latin typeface="+mn-lt"/>
                <a:ea typeface="+mn-ea"/>
                <a:cs typeface="+mn-cs"/>
              </a:defRPr>
            </a:lvl4pPr>
            <a:lvl5pPr marL="2103606" indent="0" algn="l" defTabSz="1051802" rtl="0" eaLnBrk="1" latinLnBrk="0" hangingPunct="1">
              <a:lnSpc>
                <a:spcPct val="110000"/>
              </a:lnSpc>
              <a:spcBef>
                <a:spcPts val="600"/>
              </a:spcBef>
              <a:spcAft>
                <a:spcPts val="600"/>
              </a:spcAft>
              <a:buClr>
                <a:schemeClr val="bg2"/>
              </a:buClr>
              <a:buFontTx/>
              <a:buNone/>
              <a:defRPr sz="2100" kern="1200">
                <a:solidFill>
                  <a:schemeClr val="tx1"/>
                </a:solidFill>
                <a:latin typeface="+mn-lt"/>
                <a:ea typeface="+mn-ea"/>
                <a:cs typeface="+mn-cs"/>
              </a:defRPr>
            </a:lvl5pPr>
            <a:lvl6pPr marL="2892458"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6pPr>
            <a:lvl7pPr marL="3418359"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7pPr>
            <a:lvl8pPr marL="3944260"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8pPr>
            <a:lvl9pPr marL="4470162"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9pPr>
          </a:lstStyle>
          <a:p>
            <a:pPr defTabSz="953984">
              <a:spcBef>
                <a:spcPts val="544"/>
              </a:spcBef>
              <a:spcAft>
                <a:spcPts val="544"/>
              </a:spcAft>
              <a:buClr>
                <a:srgbClr val="71B2C9"/>
              </a:buClr>
              <a:defRPr/>
            </a:pPr>
            <a:r>
              <a:rPr lang="en-GB" sz="1800" b="1" dirty="0">
                <a:solidFill>
                  <a:schemeClr val="bg2"/>
                </a:solidFill>
                <a:cs typeface="Arial" panose="020B0604020202020204" pitchFamily="34" charset="0"/>
              </a:rPr>
              <a:t>13</a:t>
            </a:r>
          </a:p>
        </p:txBody>
      </p:sp>
      <p:sp>
        <p:nvSpPr>
          <p:cNvPr id="15" name="Text Placeholder 4">
            <a:extLst>
              <a:ext uri="{FF2B5EF4-FFF2-40B4-BE49-F238E27FC236}">
                <a16:creationId xmlns:a16="http://schemas.microsoft.com/office/drawing/2014/main" id="{72178F2B-0B90-47B1-9DE8-BF346CBFA26F}"/>
              </a:ext>
            </a:extLst>
          </p:cNvPr>
          <p:cNvSpPr txBox="1">
            <a:spLocks/>
          </p:cNvSpPr>
          <p:nvPr/>
        </p:nvSpPr>
        <p:spPr bwMode="gray">
          <a:xfrm>
            <a:off x="5804414" y="3583986"/>
            <a:ext cx="391864" cy="261243"/>
          </a:xfrm>
          <a:prstGeom prst="rect">
            <a:avLst/>
          </a:prstGeom>
          <a:noFill/>
        </p:spPr>
        <p:txBody>
          <a:bodyPr vert="horz" lIns="0" tIns="0" rIns="0" bIns="0" rtlCol="0" anchor="ctr">
            <a:noAutofit/>
          </a:bodyPr>
          <a:lstStyle>
            <a:lvl1pPr marL="0" indent="0" algn="l" defTabSz="1051802" rtl="0" eaLnBrk="1" latinLnBrk="0" hangingPunct="1">
              <a:lnSpc>
                <a:spcPct val="110000"/>
              </a:lnSpc>
              <a:spcBef>
                <a:spcPts val="600"/>
              </a:spcBef>
              <a:spcAft>
                <a:spcPts val="600"/>
              </a:spcAft>
              <a:buClr>
                <a:schemeClr val="bg2"/>
              </a:buClr>
              <a:buFontTx/>
              <a:buNone/>
              <a:defRPr sz="800" kern="1200">
                <a:solidFill>
                  <a:schemeClr val="tx1"/>
                </a:solidFill>
                <a:latin typeface="+mn-lt"/>
                <a:ea typeface="+mn-ea"/>
                <a:cs typeface="+mn-cs"/>
              </a:defRPr>
            </a:lvl1pPr>
            <a:lvl2pPr marL="525902" indent="0" algn="l" defTabSz="1051802" rtl="0" eaLnBrk="1" latinLnBrk="0" hangingPunct="1">
              <a:lnSpc>
                <a:spcPct val="110000"/>
              </a:lnSpc>
              <a:spcBef>
                <a:spcPts val="600"/>
              </a:spcBef>
              <a:spcAft>
                <a:spcPts val="600"/>
              </a:spcAft>
              <a:buClr>
                <a:schemeClr val="bg2"/>
              </a:buClr>
              <a:buFontTx/>
              <a:buNone/>
              <a:defRPr sz="2800" kern="1200">
                <a:solidFill>
                  <a:schemeClr val="tx1"/>
                </a:solidFill>
                <a:latin typeface="+mn-lt"/>
                <a:ea typeface="+mn-ea"/>
                <a:cs typeface="+mn-cs"/>
              </a:defRPr>
            </a:lvl2pPr>
            <a:lvl3pPr marL="1051804" indent="0" algn="l" defTabSz="1051802" rtl="0" eaLnBrk="1" latinLnBrk="0" hangingPunct="1">
              <a:lnSpc>
                <a:spcPct val="110000"/>
              </a:lnSpc>
              <a:spcBef>
                <a:spcPts val="600"/>
              </a:spcBef>
              <a:spcAft>
                <a:spcPts val="600"/>
              </a:spcAft>
              <a:buClr>
                <a:schemeClr val="bg2"/>
              </a:buClr>
              <a:buFontTx/>
              <a:buNone/>
              <a:defRPr sz="2400" kern="1200">
                <a:solidFill>
                  <a:schemeClr val="tx1"/>
                </a:solidFill>
                <a:latin typeface="+mn-lt"/>
                <a:ea typeface="+mn-ea"/>
                <a:cs typeface="+mn-cs"/>
              </a:defRPr>
            </a:lvl3pPr>
            <a:lvl4pPr marL="1577706" indent="0" algn="l" defTabSz="1051802" rtl="0" eaLnBrk="1" latinLnBrk="0" hangingPunct="1">
              <a:lnSpc>
                <a:spcPct val="110000"/>
              </a:lnSpc>
              <a:spcBef>
                <a:spcPts val="600"/>
              </a:spcBef>
              <a:spcAft>
                <a:spcPts val="600"/>
              </a:spcAft>
              <a:buClr>
                <a:schemeClr val="bg2"/>
              </a:buClr>
              <a:buFontTx/>
              <a:buNone/>
              <a:defRPr sz="2100" kern="1200">
                <a:solidFill>
                  <a:schemeClr val="tx1"/>
                </a:solidFill>
                <a:latin typeface="+mn-lt"/>
                <a:ea typeface="+mn-ea"/>
                <a:cs typeface="+mn-cs"/>
              </a:defRPr>
            </a:lvl4pPr>
            <a:lvl5pPr marL="2103606" indent="0" algn="l" defTabSz="1051802" rtl="0" eaLnBrk="1" latinLnBrk="0" hangingPunct="1">
              <a:lnSpc>
                <a:spcPct val="110000"/>
              </a:lnSpc>
              <a:spcBef>
                <a:spcPts val="600"/>
              </a:spcBef>
              <a:spcAft>
                <a:spcPts val="600"/>
              </a:spcAft>
              <a:buClr>
                <a:schemeClr val="bg2"/>
              </a:buClr>
              <a:buFontTx/>
              <a:buNone/>
              <a:defRPr sz="2100" kern="1200">
                <a:solidFill>
                  <a:schemeClr val="tx1"/>
                </a:solidFill>
                <a:latin typeface="+mn-lt"/>
                <a:ea typeface="+mn-ea"/>
                <a:cs typeface="+mn-cs"/>
              </a:defRPr>
            </a:lvl5pPr>
            <a:lvl6pPr marL="2892458"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6pPr>
            <a:lvl7pPr marL="3418359"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7pPr>
            <a:lvl8pPr marL="3944260"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8pPr>
            <a:lvl9pPr marL="4470162"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9pPr>
          </a:lstStyle>
          <a:p>
            <a:pPr defTabSz="953984">
              <a:spcBef>
                <a:spcPts val="544"/>
              </a:spcBef>
              <a:spcAft>
                <a:spcPts val="544"/>
              </a:spcAft>
              <a:buClr>
                <a:srgbClr val="71B2C9"/>
              </a:buClr>
              <a:defRPr/>
            </a:pPr>
            <a:r>
              <a:rPr lang="en-GB" sz="1800" b="1" dirty="0">
                <a:solidFill>
                  <a:schemeClr val="bg2"/>
                </a:solidFill>
                <a:cs typeface="Arial" panose="020B0604020202020204" pitchFamily="34" charset="0"/>
              </a:rPr>
              <a:t>9</a:t>
            </a:r>
          </a:p>
        </p:txBody>
      </p:sp>
      <p:sp>
        <p:nvSpPr>
          <p:cNvPr id="16" name="Text Placeholder 4">
            <a:extLst>
              <a:ext uri="{FF2B5EF4-FFF2-40B4-BE49-F238E27FC236}">
                <a16:creationId xmlns:a16="http://schemas.microsoft.com/office/drawing/2014/main" id="{A4182D36-F033-46A1-B311-6ABE070DE50F}"/>
              </a:ext>
            </a:extLst>
          </p:cNvPr>
          <p:cNvSpPr txBox="1">
            <a:spLocks/>
          </p:cNvSpPr>
          <p:nvPr/>
        </p:nvSpPr>
        <p:spPr bwMode="gray">
          <a:xfrm>
            <a:off x="5426341" y="3439170"/>
            <a:ext cx="202179" cy="261243"/>
          </a:xfrm>
          <a:prstGeom prst="rect">
            <a:avLst/>
          </a:prstGeom>
          <a:noFill/>
        </p:spPr>
        <p:txBody>
          <a:bodyPr vert="horz" lIns="0" tIns="0" rIns="0" bIns="0" rtlCol="0" anchor="ctr">
            <a:noAutofit/>
          </a:bodyPr>
          <a:lstStyle>
            <a:lvl1pPr marL="0" indent="0" algn="l" defTabSz="1051802" rtl="0" eaLnBrk="1" latinLnBrk="0" hangingPunct="1">
              <a:lnSpc>
                <a:spcPct val="110000"/>
              </a:lnSpc>
              <a:spcBef>
                <a:spcPts val="600"/>
              </a:spcBef>
              <a:spcAft>
                <a:spcPts val="600"/>
              </a:spcAft>
              <a:buClr>
                <a:schemeClr val="bg2"/>
              </a:buClr>
              <a:buFontTx/>
              <a:buNone/>
              <a:defRPr sz="800" kern="1200">
                <a:solidFill>
                  <a:schemeClr val="tx1"/>
                </a:solidFill>
                <a:latin typeface="+mn-lt"/>
                <a:ea typeface="+mn-ea"/>
                <a:cs typeface="+mn-cs"/>
              </a:defRPr>
            </a:lvl1pPr>
            <a:lvl2pPr marL="525902" indent="0" algn="l" defTabSz="1051802" rtl="0" eaLnBrk="1" latinLnBrk="0" hangingPunct="1">
              <a:lnSpc>
                <a:spcPct val="110000"/>
              </a:lnSpc>
              <a:spcBef>
                <a:spcPts val="600"/>
              </a:spcBef>
              <a:spcAft>
                <a:spcPts val="600"/>
              </a:spcAft>
              <a:buClr>
                <a:schemeClr val="bg2"/>
              </a:buClr>
              <a:buFontTx/>
              <a:buNone/>
              <a:defRPr sz="2800" kern="1200">
                <a:solidFill>
                  <a:schemeClr val="tx1"/>
                </a:solidFill>
                <a:latin typeface="+mn-lt"/>
                <a:ea typeface="+mn-ea"/>
                <a:cs typeface="+mn-cs"/>
              </a:defRPr>
            </a:lvl2pPr>
            <a:lvl3pPr marL="1051804" indent="0" algn="l" defTabSz="1051802" rtl="0" eaLnBrk="1" latinLnBrk="0" hangingPunct="1">
              <a:lnSpc>
                <a:spcPct val="110000"/>
              </a:lnSpc>
              <a:spcBef>
                <a:spcPts val="600"/>
              </a:spcBef>
              <a:spcAft>
                <a:spcPts val="600"/>
              </a:spcAft>
              <a:buClr>
                <a:schemeClr val="bg2"/>
              </a:buClr>
              <a:buFontTx/>
              <a:buNone/>
              <a:defRPr sz="2400" kern="1200">
                <a:solidFill>
                  <a:schemeClr val="tx1"/>
                </a:solidFill>
                <a:latin typeface="+mn-lt"/>
                <a:ea typeface="+mn-ea"/>
                <a:cs typeface="+mn-cs"/>
              </a:defRPr>
            </a:lvl3pPr>
            <a:lvl4pPr marL="1577706" indent="0" algn="l" defTabSz="1051802" rtl="0" eaLnBrk="1" latinLnBrk="0" hangingPunct="1">
              <a:lnSpc>
                <a:spcPct val="110000"/>
              </a:lnSpc>
              <a:spcBef>
                <a:spcPts val="600"/>
              </a:spcBef>
              <a:spcAft>
                <a:spcPts val="600"/>
              </a:spcAft>
              <a:buClr>
                <a:schemeClr val="bg2"/>
              </a:buClr>
              <a:buFontTx/>
              <a:buNone/>
              <a:defRPr sz="2100" kern="1200">
                <a:solidFill>
                  <a:schemeClr val="tx1"/>
                </a:solidFill>
                <a:latin typeface="+mn-lt"/>
                <a:ea typeface="+mn-ea"/>
                <a:cs typeface="+mn-cs"/>
              </a:defRPr>
            </a:lvl4pPr>
            <a:lvl5pPr marL="2103606" indent="0" algn="l" defTabSz="1051802" rtl="0" eaLnBrk="1" latinLnBrk="0" hangingPunct="1">
              <a:lnSpc>
                <a:spcPct val="110000"/>
              </a:lnSpc>
              <a:spcBef>
                <a:spcPts val="600"/>
              </a:spcBef>
              <a:spcAft>
                <a:spcPts val="600"/>
              </a:spcAft>
              <a:buClr>
                <a:schemeClr val="bg2"/>
              </a:buClr>
              <a:buFontTx/>
              <a:buNone/>
              <a:defRPr sz="2100" kern="1200">
                <a:solidFill>
                  <a:schemeClr val="tx1"/>
                </a:solidFill>
                <a:latin typeface="+mn-lt"/>
                <a:ea typeface="+mn-ea"/>
                <a:cs typeface="+mn-cs"/>
              </a:defRPr>
            </a:lvl5pPr>
            <a:lvl6pPr marL="2892458"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6pPr>
            <a:lvl7pPr marL="3418359"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7pPr>
            <a:lvl8pPr marL="3944260"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8pPr>
            <a:lvl9pPr marL="4470162"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9pPr>
          </a:lstStyle>
          <a:p>
            <a:pPr defTabSz="953984">
              <a:spcBef>
                <a:spcPts val="544"/>
              </a:spcBef>
              <a:spcAft>
                <a:spcPts val="544"/>
              </a:spcAft>
              <a:buClr>
                <a:srgbClr val="71B2C9"/>
              </a:buClr>
              <a:defRPr/>
            </a:pPr>
            <a:r>
              <a:rPr lang="en-GB" sz="1800" b="1" dirty="0">
                <a:solidFill>
                  <a:schemeClr val="bg2"/>
                </a:solidFill>
                <a:cs typeface="Arial" panose="020B0604020202020204" pitchFamily="34" charset="0"/>
              </a:rPr>
              <a:t>7</a:t>
            </a:r>
          </a:p>
        </p:txBody>
      </p:sp>
      <p:sp>
        <p:nvSpPr>
          <p:cNvPr id="18" name="Text Placeholder 4">
            <a:extLst>
              <a:ext uri="{FF2B5EF4-FFF2-40B4-BE49-F238E27FC236}">
                <a16:creationId xmlns:a16="http://schemas.microsoft.com/office/drawing/2014/main" id="{31338E40-E45D-4D56-9D33-6D4764AB9423}"/>
              </a:ext>
            </a:extLst>
          </p:cNvPr>
          <p:cNvSpPr txBox="1">
            <a:spLocks/>
          </p:cNvSpPr>
          <p:nvPr/>
        </p:nvSpPr>
        <p:spPr bwMode="gray">
          <a:xfrm>
            <a:off x="5112241" y="3522653"/>
            <a:ext cx="391864" cy="261243"/>
          </a:xfrm>
          <a:prstGeom prst="rect">
            <a:avLst/>
          </a:prstGeom>
          <a:noFill/>
        </p:spPr>
        <p:txBody>
          <a:bodyPr vert="horz" lIns="0" tIns="0" rIns="0" bIns="0" rtlCol="0" anchor="ctr">
            <a:noAutofit/>
          </a:bodyPr>
          <a:lstStyle>
            <a:lvl1pPr marL="0" indent="0" algn="l" defTabSz="1051802" rtl="0" eaLnBrk="1" latinLnBrk="0" hangingPunct="1">
              <a:lnSpc>
                <a:spcPct val="110000"/>
              </a:lnSpc>
              <a:spcBef>
                <a:spcPts val="600"/>
              </a:spcBef>
              <a:spcAft>
                <a:spcPts val="600"/>
              </a:spcAft>
              <a:buClr>
                <a:schemeClr val="bg2"/>
              </a:buClr>
              <a:buFontTx/>
              <a:buNone/>
              <a:defRPr sz="800" kern="1200">
                <a:solidFill>
                  <a:schemeClr val="tx1"/>
                </a:solidFill>
                <a:latin typeface="+mn-lt"/>
                <a:ea typeface="+mn-ea"/>
                <a:cs typeface="+mn-cs"/>
              </a:defRPr>
            </a:lvl1pPr>
            <a:lvl2pPr marL="525902" indent="0" algn="l" defTabSz="1051802" rtl="0" eaLnBrk="1" latinLnBrk="0" hangingPunct="1">
              <a:lnSpc>
                <a:spcPct val="110000"/>
              </a:lnSpc>
              <a:spcBef>
                <a:spcPts val="600"/>
              </a:spcBef>
              <a:spcAft>
                <a:spcPts val="600"/>
              </a:spcAft>
              <a:buClr>
                <a:schemeClr val="bg2"/>
              </a:buClr>
              <a:buFontTx/>
              <a:buNone/>
              <a:defRPr sz="2800" kern="1200">
                <a:solidFill>
                  <a:schemeClr val="tx1"/>
                </a:solidFill>
                <a:latin typeface="+mn-lt"/>
                <a:ea typeface="+mn-ea"/>
                <a:cs typeface="+mn-cs"/>
              </a:defRPr>
            </a:lvl2pPr>
            <a:lvl3pPr marL="1051804" indent="0" algn="l" defTabSz="1051802" rtl="0" eaLnBrk="1" latinLnBrk="0" hangingPunct="1">
              <a:lnSpc>
                <a:spcPct val="110000"/>
              </a:lnSpc>
              <a:spcBef>
                <a:spcPts val="600"/>
              </a:spcBef>
              <a:spcAft>
                <a:spcPts val="600"/>
              </a:spcAft>
              <a:buClr>
                <a:schemeClr val="bg2"/>
              </a:buClr>
              <a:buFontTx/>
              <a:buNone/>
              <a:defRPr sz="2400" kern="1200">
                <a:solidFill>
                  <a:schemeClr val="tx1"/>
                </a:solidFill>
                <a:latin typeface="+mn-lt"/>
                <a:ea typeface="+mn-ea"/>
                <a:cs typeface="+mn-cs"/>
              </a:defRPr>
            </a:lvl3pPr>
            <a:lvl4pPr marL="1577706" indent="0" algn="l" defTabSz="1051802" rtl="0" eaLnBrk="1" latinLnBrk="0" hangingPunct="1">
              <a:lnSpc>
                <a:spcPct val="110000"/>
              </a:lnSpc>
              <a:spcBef>
                <a:spcPts val="600"/>
              </a:spcBef>
              <a:spcAft>
                <a:spcPts val="600"/>
              </a:spcAft>
              <a:buClr>
                <a:schemeClr val="bg2"/>
              </a:buClr>
              <a:buFontTx/>
              <a:buNone/>
              <a:defRPr sz="2100" kern="1200">
                <a:solidFill>
                  <a:schemeClr val="tx1"/>
                </a:solidFill>
                <a:latin typeface="+mn-lt"/>
                <a:ea typeface="+mn-ea"/>
                <a:cs typeface="+mn-cs"/>
              </a:defRPr>
            </a:lvl4pPr>
            <a:lvl5pPr marL="2103606" indent="0" algn="l" defTabSz="1051802" rtl="0" eaLnBrk="1" latinLnBrk="0" hangingPunct="1">
              <a:lnSpc>
                <a:spcPct val="110000"/>
              </a:lnSpc>
              <a:spcBef>
                <a:spcPts val="600"/>
              </a:spcBef>
              <a:spcAft>
                <a:spcPts val="600"/>
              </a:spcAft>
              <a:buClr>
                <a:schemeClr val="bg2"/>
              </a:buClr>
              <a:buFontTx/>
              <a:buNone/>
              <a:defRPr sz="2100" kern="1200">
                <a:solidFill>
                  <a:schemeClr val="tx1"/>
                </a:solidFill>
                <a:latin typeface="+mn-lt"/>
                <a:ea typeface="+mn-ea"/>
                <a:cs typeface="+mn-cs"/>
              </a:defRPr>
            </a:lvl5pPr>
            <a:lvl6pPr marL="2892458"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6pPr>
            <a:lvl7pPr marL="3418359"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7pPr>
            <a:lvl8pPr marL="3944260"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8pPr>
            <a:lvl9pPr marL="4470162"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9pPr>
          </a:lstStyle>
          <a:p>
            <a:pPr defTabSz="953984">
              <a:spcBef>
                <a:spcPts val="544"/>
              </a:spcBef>
              <a:spcAft>
                <a:spcPts val="544"/>
              </a:spcAft>
              <a:buClr>
                <a:srgbClr val="71B2C9"/>
              </a:buClr>
              <a:defRPr/>
            </a:pPr>
            <a:r>
              <a:rPr lang="en-GB" sz="1800" b="1" dirty="0">
                <a:solidFill>
                  <a:schemeClr val="bg2"/>
                </a:solidFill>
                <a:cs typeface="Arial" panose="020B0604020202020204" pitchFamily="34" charset="0"/>
              </a:rPr>
              <a:t>9</a:t>
            </a:r>
          </a:p>
        </p:txBody>
      </p:sp>
      <p:sp>
        <p:nvSpPr>
          <p:cNvPr id="19" name="Text Placeholder 4">
            <a:extLst>
              <a:ext uri="{FF2B5EF4-FFF2-40B4-BE49-F238E27FC236}">
                <a16:creationId xmlns:a16="http://schemas.microsoft.com/office/drawing/2014/main" id="{A86E9E54-95ED-49ED-9234-24E96C4E6968}"/>
              </a:ext>
            </a:extLst>
          </p:cNvPr>
          <p:cNvSpPr txBox="1">
            <a:spLocks/>
          </p:cNvSpPr>
          <p:nvPr/>
        </p:nvSpPr>
        <p:spPr bwMode="gray">
          <a:xfrm>
            <a:off x="5064617" y="4456088"/>
            <a:ext cx="398359" cy="261243"/>
          </a:xfrm>
          <a:prstGeom prst="rect">
            <a:avLst/>
          </a:prstGeom>
          <a:noFill/>
        </p:spPr>
        <p:txBody>
          <a:bodyPr vert="horz" lIns="0" tIns="0" rIns="0" bIns="0" rtlCol="0" anchor="ctr">
            <a:noAutofit/>
          </a:bodyPr>
          <a:lstStyle>
            <a:lvl1pPr marL="0" indent="0" algn="l" defTabSz="1051802" rtl="0" eaLnBrk="1" latinLnBrk="0" hangingPunct="1">
              <a:lnSpc>
                <a:spcPct val="110000"/>
              </a:lnSpc>
              <a:spcBef>
                <a:spcPts val="600"/>
              </a:spcBef>
              <a:spcAft>
                <a:spcPts val="600"/>
              </a:spcAft>
              <a:buClr>
                <a:schemeClr val="bg2"/>
              </a:buClr>
              <a:buFontTx/>
              <a:buNone/>
              <a:defRPr sz="800" kern="1200">
                <a:solidFill>
                  <a:schemeClr val="tx1"/>
                </a:solidFill>
                <a:latin typeface="+mn-lt"/>
                <a:ea typeface="+mn-ea"/>
                <a:cs typeface="+mn-cs"/>
              </a:defRPr>
            </a:lvl1pPr>
            <a:lvl2pPr marL="525902" indent="0" algn="l" defTabSz="1051802" rtl="0" eaLnBrk="1" latinLnBrk="0" hangingPunct="1">
              <a:lnSpc>
                <a:spcPct val="110000"/>
              </a:lnSpc>
              <a:spcBef>
                <a:spcPts val="600"/>
              </a:spcBef>
              <a:spcAft>
                <a:spcPts val="600"/>
              </a:spcAft>
              <a:buClr>
                <a:schemeClr val="bg2"/>
              </a:buClr>
              <a:buFontTx/>
              <a:buNone/>
              <a:defRPr sz="2800" kern="1200">
                <a:solidFill>
                  <a:schemeClr val="tx1"/>
                </a:solidFill>
                <a:latin typeface="+mn-lt"/>
                <a:ea typeface="+mn-ea"/>
                <a:cs typeface="+mn-cs"/>
              </a:defRPr>
            </a:lvl2pPr>
            <a:lvl3pPr marL="1051804" indent="0" algn="l" defTabSz="1051802" rtl="0" eaLnBrk="1" latinLnBrk="0" hangingPunct="1">
              <a:lnSpc>
                <a:spcPct val="110000"/>
              </a:lnSpc>
              <a:spcBef>
                <a:spcPts val="600"/>
              </a:spcBef>
              <a:spcAft>
                <a:spcPts val="600"/>
              </a:spcAft>
              <a:buClr>
                <a:schemeClr val="bg2"/>
              </a:buClr>
              <a:buFontTx/>
              <a:buNone/>
              <a:defRPr sz="2400" kern="1200">
                <a:solidFill>
                  <a:schemeClr val="tx1"/>
                </a:solidFill>
                <a:latin typeface="+mn-lt"/>
                <a:ea typeface="+mn-ea"/>
                <a:cs typeface="+mn-cs"/>
              </a:defRPr>
            </a:lvl3pPr>
            <a:lvl4pPr marL="1577706" indent="0" algn="l" defTabSz="1051802" rtl="0" eaLnBrk="1" latinLnBrk="0" hangingPunct="1">
              <a:lnSpc>
                <a:spcPct val="110000"/>
              </a:lnSpc>
              <a:spcBef>
                <a:spcPts val="600"/>
              </a:spcBef>
              <a:spcAft>
                <a:spcPts val="600"/>
              </a:spcAft>
              <a:buClr>
                <a:schemeClr val="bg2"/>
              </a:buClr>
              <a:buFontTx/>
              <a:buNone/>
              <a:defRPr sz="2100" kern="1200">
                <a:solidFill>
                  <a:schemeClr val="tx1"/>
                </a:solidFill>
                <a:latin typeface="+mn-lt"/>
                <a:ea typeface="+mn-ea"/>
                <a:cs typeface="+mn-cs"/>
              </a:defRPr>
            </a:lvl4pPr>
            <a:lvl5pPr marL="2103606" indent="0" algn="l" defTabSz="1051802" rtl="0" eaLnBrk="1" latinLnBrk="0" hangingPunct="1">
              <a:lnSpc>
                <a:spcPct val="110000"/>
              </a:lnSpc>
              <a:spcBef>
                <a:spcPts val="600"/>
              </a:spcBef>
              <a:spcAft>
                <a:spcPts val="600"/>
              </a:spcAft>
              <a:buClr>
                <a:schemeClr val="bg2"/>
              </a:buClr>
              <a:buFontTx/>
              <a:buNone/>
              <a:defRPr sz="2100" kern="1200">
                <a:solidFill>
                  <a:schemeClr val="tx1"/>
                </a:solidFill>
                <a:latin typeface="+mn-lt"/>
                <a:ea typeface="+mn-ea"/>
                <a:cs typeface="+mn-cs"/>
              </a:defRPr>
            </a:lvl5pPr>
            <a:lvl6pPr marL="2892458"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6pPr>
            <a:lvl7pPr marL="3418359"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7pPr>
            <a:lvl8pPr marL="3944260"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8pPr>
            <a:lvl9pPr marL="4470162"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9pPr>
          </a:lstStyle>
          <a:p>
            <a:pPr defTabSz="953984">
              <a:spcBef>
                <a:spcPts val="544"/>
              </a:spcBef>
              <a:spcAft>
                <a:spcPts val="544"/>
              </a:spcAft>
              <a:buClr>
                <a:srgbClr val="71B2C9"/>
              </a:buClr>
              <a:defRPr/>
            </a:pPr>
            <a:r>
              <a:rPr lang="en-GB" sz="1800" b="1" dirty="0">
                <a:solidFill>
                  <a:schemeClr val="bg2"/>
                </a:solidFill>
                <a:cs typeface="Arial" panose="020B0604020202020204" pitchFamily="34" charset="0"/>
              </a:rPr>
              <a:t>13</a:t>
            </a:r>
          </a:p>
        </p:txBody>
      </p:sp>
      <p:sp>
        <p:nvSpPr>
          <p:cNvPr id="20" name="Text Placeholder 4">
            <a:extLst>
              <a:ext uri="{FF2B5EF4-FFF2-40B4-BE49-F238E27FC236}">
                <a16:creationId xmlns:a16="http://schemas.microsoft.com/office/drawing/2014/main" id="{EADF11CF-DA0B-4656-B213-B074ABAED305}"/>
              </a:ext>
            </a:extLst>
          </p:cNvPr>
          <p:cNvSpPr txBox="1">
            <a:spLocks/>
          </p:cNvSpPr>
          <p:nvPr/>
        </p:nvSpPr>
        <p:spPr bwMode="gray">
          <a:xfrm>
            <a:off x="4372398" y="4081009"/>
            <a:ext cx="437727" cy="264099"/>
          </a:xfrm>
          <a:prstGeom prst="rect">
            <a:avLst/>
          </a:prstGeom>
          <a:noFill/>
        </p:spPr>
        <p:txBody>
          <a:bodyPr vert="horz" lIns="0" tIns="0" rIns="0" bIns="0" rtlCol="0" anchor="ctr">
            <a:noAutofit/>
          </a:bodyPr>
          <a:lstStyle>
            <a:lvl1pPr marL="0" indent="0" algn="l" defTabSz="1051802" rtl="0" eaLnBrk="1" latinLnBrk="0" hangingPunct="1">
              <a:lnSpc>
                <a:spcPct val="110000"/>
              </a:lnSpc>
              <a:spcBef>
                <a:spcPts val="600"/>
              </a:spcBef>
              <a:spcAft>
                <a:spcPts val="600"/>
              </a:spcAft>
              <a:buClr>
                <a:schemeClr val="bg2"/>
              </a:buClr>
              <a:buFontTx/>
              <a:buNone/>
              <a:defRPr sz="800" kern="1200">
                <a:solidFill>
                  <a:schemeClr val="tx1"/>
                </a:solidFill>
                <a:latin typeface="+mn-lt"/>
                <a:ea typeface="+mn-ea"/>
                <a:cs typeface="+mn-cs"/>
              </a:defRPr>
            </a:lvl1pPr>
            <a:lvl2pPr marL="525902" indent="0" algn="l" defTabSz="1051802" rtl="0" eaLnBrk="1" latinLnBrk="0" hangingPunct="1">
              <a:lnSpc>
                <a:spcPct val="110000"/>
              </a:lnSpc>
              <a:spcBef>
                <a:spcPts val="600"/>
              </a:spcBef>
              <a:spcAft>
                <a:spcPts val="600"/>
              </a:spcAft>
              <a:buClr>
                <a:schemeClr val="bg2"/>
              </a:buClr>
              <a:buFontTx/>
              <a:buNone/>
              <a:defRPr sz="2800" kern="1200">
                <a:solidFill>
                  <a:schemeClr val="tx1"/>
                </a:solidFill>
                <a:latin typeface="+mn-lt"/>
                <a:ea typeface="+mn-ea"/>
                <a:cs typeface="+mn-cs"/>
              </a:defRPr>
            </a:lvl2pPr>
            <a:lvl3pPr marL="1051804" indent="0" algn="l" defTabSz="1051802" rtl="0" eaLnBrk="1" latinLnBrk="0" hangingPunct="1">
              <a:lnSpc>
                <a:spcPct val="110000"/>
              </a:lnSpc>
              <a:spcBef>
                <a:spcPts val="600"/>
              </a:spcBef>
              <a:spcAft>
                <a:spcPts val="600"/>
              </a:spcAft>
              <a:buClr>
                <a:schemeClr val="bg2"/>
              </a:buClr>
              <a:buFontTx/>
              <a:buNone/>
              <a:defRPr sz="2400" kern="1200">
                <a:solidFill>
                  <a:schemeClr val="tx1"/>
                </a:solidFill>
                <a:latin typeface="+mn-lt"/>
                <a:ea typeface="+mn-ea"/>
                <a:cs typeface="+mn-cs"/>
              </a:defRPr>
            </a:lvl3pPr>
            <a:lvl4pPr marL="1577706" indent="0" algn="l" defTabSz="1051802" rtl="0" eaLnBrk="1" latinLnBrk="0" hangingPunct="1">
              <a:lnSpc>
                <a:spcPct val="110000"/>
              </a:lnSpc>
              <a:spcBef>
                <a:spcPts val="600"/>
              </a:spcBef>
              <a:spcAft>
                <a:spcPts val="600"/>
              </a:spcAft>
              <a:buClr>
                <a:schemeClr val="bg2"/>
              </a:buClr>
              <a:buFontTx/>
              <a:buNone/>
              <a:defRPr sz="2100" kern="1200">
                <a:solidFill>
                  <a:schemeClr val="tx1"/>
                </a:solidFill>
                <a:latin typeface="+mn-lt"/>
                <a:ea typeface="+mn-ea"/>
                <a:cs typeface="+mn-cs"/>
              </a:defRPr>
            </a:lvl4pPr>
            <a:lvl5pPr marL="2103606" indent="0" algn="l" defTabSz="1051802" rtl="0" eaLnBrk="1" latinLnBrk="0" hangingPunct="1">
              <a:lnSpc>
                <a:spcPct val="110000"/>
              </a:lnSpc>
              <a:spcBef>
                <a:spcPts val="600"/>
              </a:spcBef>
              <a:spcAft>
                <a:spcPts val="600"/>
              </a:spcAft>
              <a:buClr>
                <a:schemeClr val="bg2"/>
              </a:buClr>
              <a:buFontTx/>
              <a:buNone/>
              <a:defRPr sz="2100" kern="1200">
                <a:solidFill>
                  <a:schemeClr val="tx1"/>
                </a:solidFill>
                <a:latin typeface="+mn-lt"/>
                <a:ea typeface="+mn-ea"/>
                <a:cs typeface="+mn-cs"/>
              </a:defRPr>
            </a:lvl5pPr>
            <a:lvl6pPr marL="2892458"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6pPr>
            <a:lvl7pPr marL="3418359"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7pPr>
            <a:lvl8pPr marL="3944260"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8pPr>
            <a:lvl9pPr marL="4470162"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9pPr>
          </a:lstStyle>
          <a:p>
            <a:pPr defTabSz="953984">
              <a:spcBef>
                <a:spcPts val="544"/>
              </a:spcBef>
              <a:spcAft>
                <a:spcPts val="544"/>
              </a:spcAft>
              <a:buClr>
                <a:srgbClr val="71B2C9"/>
              </a:buClr>
              <a:defRPr/>
            </a:pPr>
            <a:r>
              <a:rPr lang="en-GB" sz="1800" b="1" dirty="0">
                <a:solidFill>
                  <a:schemeClr val="bg2"/>
                </a:solidFill>
                <a:cs typeface="Arial" panose="020B0604020202020204" pitchFamily="34" charset="0"/>
              </a:rPr>
              <a:t>23</a:t>
            </a:r>
          </a:p>
        </p:txBody>
      </p:sp>
      <p:sp>
        <p:nvSpPr>
          <p:cNvPr id="21" name="Text Placeholder 4">
            <a:extLst>
              <a:ext uri="{FF2B5EF4-FFF2-40B4-BE49-F238E27FC236}">
                <a16:creationId xmlns:a16="http://schemas.microsoft.com/office/drawing/2014/main" id="{3DFA0955-294D-47BA-A6C6-4C5CBEA0AE70}"/>
              </a:ext>
            </a:extLst>
          </p:cNvPr>
          <p:cNvSpPr txBox="1">
            <a:spLocks/>
          </p:cNvSpPr>
          <p:nvPr/>
        </p:nvSpPr>
        <p:spPr bwMode="gray">
          <a:xfrm>
            <a:off x="5804414" y="4924633"/>
            <a:ext cx="437727" cy="264099"/>
          </a:xfrm>
          <a:prstGeom prst="rect">
            <a:avLst/>
          </a:prstGeom>
          <a:noFill/>
        </p:spPr>
        <p:txBody>
          <a:bodyPr vert="horz" lIns="0" tIns="0" rIns="0" bIns="0" rtlCol="0" anchor="ctr">
            <a:noAutofit/>
          </a:bodyPr>
          <a:lstStyle>
            <a:lvl1pPr marL="0" indent="0" algn="l" defTabSz="1051802" rtl="0" eaLnBrk="1" latinLnBrk="0" hangingPunct="1">
              <a:lnSpc>
                <a:spcPct val="110000"/>
              </a:lnSpc>
              <a:spcBef>
                <a:spcPts val="600"/>
              </a:spcBef>
              <a:spcAft>
                <a:spcPts val="600"/>
              </a:spcAft>
              <a:buClr>
                <a:schemeClr val="bg2"/>
              </a:buClr>
              <a:buFontTx/>
              <a:buNone/>
              <a:defRPr sz="800" kern="1200">
                <a:solidFill>
                  <a:schemeClr val="tx1"/>
                </a:solidFill>
                <a:latin typeface="+mn-lt"/>
                <a:ea typeface="+mn-ea"/>
                <a:cs typeface="+mn-cs"/>
              </a:defRPr>
            </a:lvl1pPr>
            <a:lvl2pPr marL="525902" indent="0" algn="l" defTabSz="1051802" rtl="0" eaLnBrk="1" latinLnBrk="0" hangingPunct="1">
              <a:lnSpc>
                <a:spcPct val="110000"/>
              </a:lnSpc>
              <a:spcBef>
                <a:spcPts val="600"/>
              </a:spcBef>
              <a:spcAft>
                <a:spcPts val="600"/>
              </a:spcAft>
              <a:buClr>
                <a:schemeClr val="bg2"/>
              </a:buClr>
              <a:buFontTx/>
              <a:buNone/>
              <a:defRPr sz="2800" kern="1200">
                <a:solidFill>
                  <a:schemeClr val="tx1"/>
                </a:solidFill>
                <a:latin typeface="+mn-lt"/>
                <a:ea typeface="+mn-ea"/>
                <a:cs typeface="+mn-cs"/>
              </a:defRPr>
            </a:lvl2pPr>
            <a:lvl3pPr marL="1051804" indent="0" algn="l" defTabSz="1051802" rtl="0" eaLnBrk="1" latinLnBrk="0" hangingPunct="1">
              <a:lnSpc>
                <a:spcPct val="110000"/>
              </a:lnSpc>
              <a:spcBef>
                <a:spcPts val="600"/>
              </a:spcBef>
              <a:spcAft>
                <a:spcPts val="600"/>
              </a:spcAft>
              <a:buClr>
                <a:schemeClr val="bg2"/>
              </a:buClr>
              <a:buFontTx/>
              <a:buNone/>
              <a:defRPr sz="2400" kern="1200">
                <a:solidFill>
                  <a:schemeClr val="tx1"/>
                </a:solidFill>
                <a:latin typeface="+mn-lt"/>
                <a:ea typeface="+mn-ea"/>
                <a:cs typeface="+mn-cs"/>
              </a:defRPr>
            </a:lvl3pPr>
            <a:lvl4pPr marL="1577706" indent="0" algn="l" defTabSz="1051802" rtl="0" eaLnBrk="1" latinLnBrk="0" hangingPunct="1">
              <a:lnSpc>
                <a:spcPct val="110000"/>
              </a:lnSpc>
              <a:spcBef>
                <a:spcPts val="600"/>
              </a:spcBef>
              <a:spcAft>
                <a:spcPts val="600"/>
              </a:spcAft>
              <a:buClr>
                <a:schemeClr val="bg2"/>
              </a:buClr>
              <a:buFontTx/>
              <a:buNone/>
              <a:defRPr sz="2100" kern="1200">
                <a:solidFill>
                  <a:schemeClr val="tx1"/>
                </a:solidFill>
                <a:latin typeface="+mn-lt"/>
                <a:ea typeface="+mn-ea"/>
                <a:cs typeface="+mn-cs"/>
              </a:defRPr>
            </a:lvl4pPr>
            <a:lvl5pPr marL="2103606" indent="0" algn="l" defTabSz="1051802" rtl="0" eaLnBrk="1" latinLnBrk="0" hangingPunct="1">
              <a:lnSpc>
                <a:spcPct val="110000"/>
              </a:lnSpc>
              <a:spcBef>
                <a:spcPts val="600"/>
              </a:spcBef>
              <a:spcAft>
                <a:spcPts val="600"/>
              </a:spcAft>
              <a:buClr>
                <a:schemeClr val="bg2"/>
              </a:buClr>
              <a:buFontTx/>
              <a:buNone/>
              <a:defRPr sz="2100" kern="1200">
                <a:solidFill>
                  <a:schemeClr val="tx1"/>
                </a:solidFill>
                <a:latin typeface="+mn-lt"/>
                <a:ea typeface="+mn-ea"/>
                <a:cs typeface="+mn-cs"/>
              </a:defRPr>
            </a:lvl5pPr>
            <a:lvl6pPr marL="2892458"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6pPr>
            <a:lvl7pPr marL="3418359"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7pPr>
            <a:lvl8pPr marL="3944260"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8pPr>
            <a:lvl9pPr marL="4470162"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9pPr>
          </a:lstStyle>
          <a:p>
            <a:pPr defTabSz="953984">
              <a:spcBef>
                <a:spcPts val="544"/>
              </a:spcBef>
              <a:spcAft>
                <a:spcPts val="544"/>
              </a:spcAft>
              <a:buClr>
                <a:srgbClr val="71B2C9"/>
              </a:buClr>
              <a:defRPr/>
            </a:pPr>
            <a:r>
              <a:rPr lang="en-GB" sz="1800" b="1" dirty="0">
                <a:solidFill>
                  <a:schemeClr val="bg2"/>
                </a:solidFill>
                <a:cs typeface="Arial" panose="020B0604020202020204" pitchFamily="34" charset="0"/>
              </a:rPr>
              <a:t>26</a:t>
            </a:r>
          </a:p>
        </p:txBody>
      </p:sp>
      <p:sp>
        <p:nvSpPr>
          <p:cNvPr id="22" name="Rectangle 21">
            <a:extLst>
              <a:ext uri="{FF2B5EF4-FFF2-40B4-BE49-F238E27FC236}">
                <a16:creationId xmlns:a16="http://schemas.microsoft.com/office/drawing/2014/main" id="{6A6BD739-7E67-40C6-AE61-28D5D10DDB01}"/>
              </a:ext>
            </a:extLst>
          </p:cNvPr>
          <p:cNvSpPr/>
          <p:nvPr/>
        </p:nvSpPr>
        <p:spPr>
          <a:xfrm>
            <a:off x="3410260" y="1400334"/>
            <a:ext cx="146270" cy="14627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0" tIns="45720" rIns="91440" bIns="45720" numCol="1" spcCol="0" rtlCol="0" fromWordArt="0" anchor="ctr" anchorCtr="0" forceAA="0" compatLnSpc="1">
            <a:prstTxWarp prst="textNoShape">
              <a:avLst/>
            </a:prstTxWarp>
            <a:noAutofit/>
          </a:bodyPr>
          <a:lstStyle/>
          <a:p>
            <a:r>
              <a:rPr lang="en-GB" sz="1600" dirty="0">
                <a:solidFill>
                  <a:schemeClr val="tx1"/>
                </a:solidFill>
              </a:rPr>
              <a:t>Global Country Average</a:t>
            </a:r>
          </a:p>
        </p:txBody>
      </p:sp>
    </p:spTree>
    <p:extLst>
      <p:ext uri="{BB962C8B-B14F-4D97-AF65-F5344CB8AC3E}">
        <p14:creationId xmlns:p14="http://schemas.microsoft.com/office/powerpoint/2010/main" val="1326135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graphicEl>
                                              <a:chart seriesIdx="0" categoryIdx="-4" bldStep="series"/>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graphicEl>
                                              <a:chart seriesIdx="1" categoryIdx="-4" bldStep="series"/>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Sub>
          <a:bldChart bld="series" animBg="0"/>
        </p:bldSub>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4D23C44-825F-4EFC-8F0D-297B22B982B5}"/>
              </a:ext>
            </a:extLst>
          </p:cNvPr>
          <p:cNvSpPr>
            <a:spLocks noGrp="1"/>
          </p:cNvSpPr>
          <p:nvPr>
            <p:ph type="body" sz="quarter" idx="18"/>
          </p:nvPr>
        </p:nvSpPr>
        <p:spPr>
          <a:xfrm>
            <a:off x="404784" y="5924231"/>
            <a:ext cx="11463417" cy="338554"/>
          </a:xfrm>
        </p:spPr>
        <p:txBody>
          <a:bodyPr/>
          <a:lstStyle/>
          <a:p>
            <a:r>
              <a:rPr lang="en-GB" dirty="0"/>
              <a:t>Source: Ipsos/GIIA</a:t>
            </a:r>
            <a:br>
              <a:rPr lang="fr-FR" dirty="0"/>
            </a:br>
            <a:r>
              <a:rPr lang="en-GB" dirty="0"/>
              <a:t>Base: 1,000 GB adults among 19,514 (online), July-August 2021</a:t>
            </a:r>
          </a:p>
        </p:txBody>
      </p:sp>
      <p:graphicFrame>
        <p:nvGraphicFramePr>
          <p:cNvPr id="2" name="Objet 1" hidden="1">
            <a:extLst>
              <a:ext uri="{FF2B5EF4-FFF2-40B4-BE49-F238E27FC236}">
                <a16:creationId xmlns:a16="http://schemas.microsoft.com/office/drawing/2014/main" id="{EFC2E7C8-7457-4BC1-8C25-F5D4A181E345}"/>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7777" name="Diapositive think-cell" r:id="rId5" imgW="532" imgH="530" progId="TCLayout.ActiveDocument.1">
                  <p:embed/>
                </p:oleObj>
              </mc:Choice>
              <mc:Fallback>
                <p:oleObj name="Diapositive think-cell" r:id="rId5" imgW="532" imgH="530" progId="TCLayout.ActiveDocument.1">
                  <p:embed/>
                  <p:pic>
                    <p:nvPicPr>
                      <p:cNvPr id="2" name="Objet 1" hidden="1">
                        <a:extLst>
                          <a:ext uri="{FF2B5EF4-FFF2-40B4-BE49-F238E27FC236}">
                            <a16:creationId xmlns:a16="http://schemas.microsoft.com/office/drawing/2014/main" id="{EFC2E7C8-7457-4BC1-8C25-F5D4A181E34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77D1068E-5242-4C6D-9B86-42F39C296559}"/>
              </a:ext>
            </a:extLst>
          </p:cNvPr>
          <p:cNvSpPr/>
          <p:nvPr>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n-GB" sz="2800" b="1">
              <a:latin typeface="Arial Black" panose="020B0A04020102020204" pitchFamily="34" charset="0"/>
              <a:ea typeface="+mj-ea"/>
              <a:cs typeface="+mj-cs"/>
              <a:sym typeface="Arial Black" panose="020B0A04020102020204" pitchFamily="34" charset="0"/>
            </a:endParaRPr>
          </a:p>
        </p:txBody>
      </p:sp>
      <p:sp>
        <p:nvSpPr>
          <p:cNvPr id="5" name="Titre 4">
            <a:extLst>
              <a:ext uri="{FF2B5EF4-FFF2-40B4-BE49-F238E27FC236}">
                <a16:creationId xmlns:a16="http://schemas.microsoft.com/office/drawing/2014/main" id="{B702DC5E-6713-40DA-95B1-96A9013677D4}"/>
              </a:ext>
            </a:extLst>
          </p:cNvPr>
          <p:cNvSpPr>
            <a:spLocks noGrp="1"/>
          </p:cNvSpPr>
          <p:nvPr>
            <p:ph type="title"/>
          </p:nvPr>
        </p:nvSpPr>
        <p:spPr>
          <a:xfrm>
            <a:off x="382933" y="299219"/>
            <a:ext cx="11405847" cy="1255728"/>
          </a:xfrm>
        </p:spPr>
        <p:txBody>
          <a:bodyPr/>
          <a:lstStyle/>
          <a:p>
            <a:r>
              <a:rPr lang="en-GB" dirty="0">
                <a:latin typeface="Arial" panose="020B0604020202020204" pitchFamily="34" charset="0"/>
                <a:cs typeface="Arial" panose="020B0604020202020204" pitchFamily="34" charset="0"/>
              </a:rPr>
              <a:t>Ownership, disruption and legacy are relatively low priorities</a:t>
            </a:r>
            <a:br>
              <a:rPr lang="en-GB" dirty="0">
                <a:latin typeface="Arial" panose="020B0604020202020204" pitchFamily="34" charset="0"/>
                <a:cs typeface="Arial" panose="020B0604020202020204" pitchFamily="34" charset="0"/>
              </a:rPr>
            </a:br>
            <a:endParaRPr lang="en-GB" dirty="0"/>
          </a:p>
        </p:txBody>
      </p:sp>
      <p:sp>
        <p:nvSpPr>
          <p:cNvPr id="58" name="Espace réservé du contenu 12">
            <a:extLst>
              <a:ext uri="{FF2B5EF4-FFF2-40B4-BE49-F238E27FC236}">
                <a16:creationId xmlns:a16="http://schemas.microsoft.com/office/drawing/2014/main" id="{E2D21D80-AA71-4A7F-95A1-3F260BC1A141}"/>
              </a:ext>
            </a:extLst>
          </p:cNvPr>
          <p:cNvSpPr txBox="1">
            <a:spLocks/>
          </p:cNvSpPr>
          <p:nvPr/>
        </p:nvSpPr>
        <p:spPr>
          <a:xfrm>
            <a:off x="382933" y="1250746"/>
            <a:ext cx="2454536" cy="4426154"/>
          </a:xfrm>
          <a:prstGeom prst="rect">
            <a:avLst/>
          </a:prstGeom>
        </p:spPr>
        <p:txBody>
          <a:bodyPr/>
          <a:lstStyle>
            <a:lvl1pPr marL="85725" indent="-85725" algn="l" defTabSz="914400" rtl="0" eaLnBrk="1" latinLnBrk="0" hangingPunct="1">
              <a:lnSpc>
                <a:spcPct val="100000"/>
              </a:lnSpc>
              <a:spcBef>
                <a:spcPts val="1800"/>
              </a:spcBef>
              <a:buSzPct val="50000"/>
              <a:buFont typeface="HelveticaNeueLT Std Lt Cn" panose="020B0406020202030204" pitchFamily="34" charset="0"/>
              <a:buChar char=" "/>
              <a:defRPr sz="1600" b="0" kern="1200">
                <a:solidFill>
                  <a:schemeClr val="tx1"/>
                </a:solidFill>
                <a:latin typeface="+mn-lt"/>
                <a:ea typeface="+mn-ea"/>
                <a:cs typeface="+mn-cs"/>
              </a:defRPr>
            </a:lvl1pPr>
            <a:lvl2pPr marL="447675" indent="-314325" algn="l" defTabSz="914400" rtl="0" eaLnBrk="1" latinLnBrk="0" hangingPunct="1">
              <a:lnSpc>
                <a:spcPct val="100000"/>
              </a:lnSpc>
              <a:spcBef>
                <a:spcPts val="600"/>
              </a:spcBef>
              <a:buSzPct val="80000"/>
              <a:buFontTx/>
              <a:buBlip>
                <a:blip r:embed="rId7"/>
              </a:buBlip>
              <a:defRPr sz="1600" kern="1200">
                <a:solidFill>
                  <a:schemeClr val="tx1"/>
                </a:solidFill>
                <a:latin typeface="+mn-lt"/>
                <a:ea typeface="+mn-ea"/>
                <a:cs typeface="+mn-cs"/>
              </a:defRPr>
            </a:lvl2pPr>
            <a:lvl3pPr marL="714375" indent="-17145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100" kern="1200">
                <a:solidFill>
                  <a:schemeClr val="bg2"/>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05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cs typeface="Arial" panose="020B0604020202020204" pitchFamily="34" charset="0"/>
              </a:rPr>
              <a:t>Q.</a:t>
            </a:r>
            <a:r>
              <a:rPr lang="en-GB" dirty="0">
                <a:ea typeface="Calibri" panose="020F0502020204030204" pitchFamily="34" charset="0"/>
                <a:cs typeface="Arial" panose="020B0604020202020204" pitchFamily="34" charset="0"/>
              </a:rPr>
              <a:t> Which of the following factors do you think are the most important for [COUNTRY] to consider when putting together plans for infrastructure in the future? Please rank the following…</a:t>
            </a:r>
          </a:p>
          <a:p>
            <a:r>
              <a:rPr lang="en-GB" b="1" dirty="0">
                <a:cs typeface="Arial" panose="020B0604020202020204" pitchFamily="34" charset="0"/>
              </a:rPr>
              <a:t>% ranking factor as most important</a:t>
            </a:r>
          </a:p>
          <a:p>
            <a:r>
              <a:rPr lang="en-GB" b="1" dirty="0">
                <a:solidFill>
                  <a:schemeClr val="accent3"/>
                </a:solidFill>
                <a:cs typeface="Arial" panose="020B0604020202020204" pitchFamily="34" charset="0"/>
              </a:rPr>
              <a:t>(7</a:t>
            </a:r>
            <a:r>
              <a:rPr lang="en-GB" b="1" baseline="30000" dirty="0">
                <a:solidFill>
                  <a:schemeClr val="accent3"/>
                </a:solidFill>
                <a:cs typeface="Arial" panose="020B0604020202020204" pitchFamily="34" charset="0"/>
              </a:rPr>
              <a:t>th</a:t>
            </a:r>
            <a:r>
              <a:rPr lang="en-GB" b="1" dirty="0">
                <a:solidFill>
                  <a:schemeClr val="accent3"/>
                </a:solidFill>
                <a:cs typeface="Arial" panose="020B0604020202020204" pitchFamily="34" charset="0"/>
              </a:rPr>
              <a:t> out of 7)</a:t>
            </a:r>
          </a:p>
          <a:p>
            <a:r>
              <a:rPr lang="en-GB" sz="2000" b="1" dirty="0">
                <a:solidFill>
                  <a:schemeClr val="bg2"/>
                </a:solidFill>
                <a:cs typeface="Arial" panose="020B0604020202020204" pitchFamily="34" charset="0"/>
              </a:rPr>
              <a:t>All % figures shown are Global Country Average</a:t>
            </a:r>
          </a:p>
        </p:txBody>
      </p:sp>
      <p:graphicFrame>
        <p:nvGraphicFramePr>
          <p:cNvPr id="9" name="Table 8">
            <a:extLst>
              <a:ext uri="{FF2B5EF4-FFF2-40B4-BE49-F238E27FC236}">
                <a16:creationId xmlns:a16="http://schemas.microsoft.com/office/drawing/2014/main" id="{3D5928CB-2E8E-4A0E-8BC6-0E5CC16C362F}"/>
              </a:ext>
            </a:extLst>
          </p:cNvPr>
          <p:cNvGraphicFramePr>
            <a:graphicFrameLocks noGrp="1"/>
          </p:cNvGraphicFramePr>
          <p:nvPr/>
        </p:nvGraphicFramePr>
        <p:xfrm>
          <a:off x="8329817" y="862947"/>
          <a:ext cx="3463957" cy="5232872"/>
        </p:xfrm>
        <a:graphic>
          <a:graphicData uri="http://schemas.openxmlformats.org/drawingml/2006/table">
            <a:tbl>
              <a:tblPr firstRow="1" bandRow="1"/>
              <a:tblGrid>
                <a:gridCol w="3463957">
                  <a:extLst>
                    <a:ext uri="{9D8B030D-6E8A-4147-A177-3AD203B41FA5}">
                      <a16:colId xmlns:a16="http://schemas.microsoft.com/office/drawing/2014/main" val="3984345952"/>
                    </a:ext>
                  </a:extLst>
                </a:gridCol>
              </a:tblGrid>
              <a:tr h="253057">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r>
                        <a:rPr lang="en-GB" sz="1250" dirty="0"/>
                        <a:t>Factor</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19999"/>
                    </a:solidFill>
                  </a:tcPr>
                </a:tc>
                <a:extLst>
                  <a:ext uri="{0D108BD9-81ED-4DB2-BD59-A6C34878D82A}">
                    <a16:rowId xmlns:a16="http://schemas.microsoft.com/office/drawing/2014/main" val="1310115362"/>
                  </a:ext>
                </a:extLst>
              </a:tr>
              <a:tr h="772491">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829341" rtl="0" eaLnBrk="1" fontAlgn="auto" latinLnBrk="0" hangingPunct="1">
                        <a:lnSpc>
                          <a:spcPct val="100000"/>
                        </a:lnSpc>
                        <a:spcBef>
                          <a:spcPts val="0"/>
                        </a:spcBef>
                        <a:spcAft>
                          <a:spcPts val="0"/>
                        </a:spcAft>
                        <a:buClrTx/>
                        <a:buSzTx/>
                        <a:buFontTx/>
                        <a:buNone/>
                        <a:tabLst/>
                        <a:defRPr/>
                      </a:pPr>
                      <a:r>
                        <a:rPr lang="en-GB" sz="1250" b="1" dirty="0">
                          <a:latin typeface="+mn-lt"/>
                          <a:ea typeface="Calibri" panose="020F0502020204030204" pitchFamily="34" charset="0"/>
                        </a:rPr>
                        <a:t>Disruption: </a:t>
                      </a:r>
                      <a:r>
                        <a:rPr lang="en-GB" sz="1250" dirty="0">
                          <a:latin typeface="+mn-lt"/>
                          <a:ea typeface="Calibri" panose="020F0502020204030204" pitchFamily="34" charset="0"/>
                        </a:rPr>
                        <a:t>the amount of disruption we have to deal with (e.g. roadworks, disruptions to water supply) while infrastructure is built or improved</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85000"/>
                      </a:sysClr>
                    </a:solidFill>
                  </a:tcPr>
                </a:tc>
                <a:extLst>
                  <a:ext uri="{0D108BD9-81ED-4DB2-BD59-A6C34878D82A}">
                    <a16:rowId xmlns:a16="http://schemas.microsoft.com/office/drawing/2014/main" val="2828893121"/>
                  </a:ext>
                </a:extLst>
              </a:tr>
              <a:tr h="426202">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829341" rtl="0" eaLnBrk="1" fontAlgn="auto" latinLnBrk="0" hangingPunct="1">
                        <a:lnSpc>
                          <a:spcPct val="100000"/>
                        </a:lnSpc>
                        <a:spcBef>
                          <a:spcPts val="0"/>
                        </a:spcBef>
                        <a:spcAft>
                          <a:spcPts val="0"/>
                        </a:spcAft>
                        <a:buClrTx/>
                        <a:buSzTx/>
                        <a:buFontTx/>
                        <a:buNone/>
                        <a:tabLst/>
                        <a:defRPr/>
                      </a:pPr>
                      <a:r>
                        <a:rPr lang="en-GB" sz="1250" b="1" kern="1200" dirty="0">
                          <a:solidFill>
                            <a:schemeClr val="dk1"/>
                          </a:solidFill>
                          <a:latin typeface="+mn-lt"/>
                          <a:ea typeface="Calibri" panose="020F0502020204030204" pitchFamily="34" charset="0"/>
                          <a:cs typeface="+mn-cs"/>
                        </a:rPr>
                        <a:t>Legacy:</a:t>
                      </a:r>
                      <a:r>
                        <a:rPr lang="en-GB" sz="1250" dirty="0">
                          <a:latin typeface="+mn-lt"/>
                          <a:ea typeface="Calibri" panose="020F0502020204030204" pitchFamily="34" charset="0"/>
                        </a:rPr>
                        <a:t> the infrastructure that we pass on to future generations</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19999">
                        <a:lumMod val="20000"/>
                        <a:lumOff val="80000"/>
                      </a:srgbClr>
                    </a:solidFill>
                  </a:tcPr>
                </a:tc>
                <a:extLst>
                  <a:ext uri="{0D108BD9-81ED-4DB2-BD59-A6C34878D82A}">
                    <a16:rowId xmlns:a16="http://schemas.microsoft.com/office/drawing/2014/main" val="622996771"/>
                  </a:ext>
                </a:extLst>
              </a:tr>
              <a:tr h="772491">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829341" rtl="0" eaLnBrk="1" fontAlgn="auto" latinLnBrk="0" hangingPunct="1">
                        <a:lnSpc>
                          <a:spcPct val="100000"/>
                        </a:lnSpc>
                        <a:spcBef>
                          <a:spcPts val="0"/>
                        </a:spcBef>
                        <a:spcAft>
                          <a:spcPts val="0"/>
                        </a:spcAft>
                        <a:buClrTx/>
                        <a:buSzTx/>
                        <a:buFontTx/>
                        <a:buNone/>
                        <a:tabLst/>
                        <a:defRPr/>
                      </a:pPr>
                      <a:r>
                        <a:rPr lang="en-GB" sz="1250" b="1" kern="1200" dirty="0">
                          <a:solidFill>
                            <a:schemeClr val="dk1"/>
                          </a:solidFill>
                          <a:latin typeface="+mn-lt"/>
                          <a:ea typeface="Calibri" panose="020F0502020204030204" pitchFamily="34" charset="0"/>
                          <a:cs typeface="+mn-cs"/>
                        </a:rPr>
                        <a:t>Resilience: </a:t>
                      </a:r>
                      <a:r>
                        <a:rPr lang="en-GB" sz="1250" dirty="0">
                          <a:latin typeface="+mn-lt"/>
                          <a:ea typeface="Calibri" panose="020F0502020204030204" pitchFamily="34" charset="0"/>
                        </a:rPr>
                        <a:t>how well our infrastructure stands up to challenges today and in the future (e.g. population increases and climate change) </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85000"/>
                      </a:sysClr>
                    </a:solidFill>
                  </a:tcPr>
                </a:tc>
                <a:extLst>
                  <a:ext uri="{0D108BD9-81ED-4DB2-BD59-A6C34878D82A}">
                    <a16:rowId xmlns:a16="http://schemas.microsoft.com/office/drawing/2014/main" val="3598508395"/>
                  </a:ext>
                </a:extLst>
              </a:tr>
              <a:tr h="426202">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829341" rtl="0" eaLnBrk="1" fontAlgn="auto" latinLnBrk="0" hangingPunct="1">
                        <a:lnSpc>
                          <a:spcPct val="100000"/>
                        </a:lnSpc>
                        <a:spcBef>
                          <a:spcPts val="0"/>
                        </a:spcBef>
                        <a:spcAft>
                          <a:spcPts val="0"/>
                        </a:spcAft>
                        <a:buClrTx/>
                        <a:buSzTx/>
                        <a:buFontTx/>
                        <a:buNone/>
                        <a:tabLst/>
                        <a:defRPr/>
                      </a:pPr>
                      <a:r>
                        <a:rPr lang="en-GB" sz="1250" b="1" kern="1200" dirty="0">
                          <a:solidFill>
                            <a:schemeClr val="dk1"/>
                          </a:solidFill>
                          <a:latin typeface="+mn-lt"/>
                          <a:ea typeface="Calibri" panose="020F0502020204030204" pitchFamily="34" charset="0"/>
                          <a:cs typeface="+mn-cs"/>
                        </a:rPr>
                        <a:t>Environment: </a:t>
                      </a:r>
                      <a:r>
                        <a:rPr lang="en-GB" sz="1250" dirty="0">
                          <a:latin typeface="+mn-lt"/>
                          <a:ea typeface="Calibri" panose="020F0502020204030204" pitchFamily="34" charset="0"/>
                        </a:rPr>
                        <a:t>the impact our infrastructure has on our environment</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19999">
                        <a:lumMod val="20000"/>
                        <a:lumOff val="80000"/>
                      </a:srgbClr>
                    </a:solidFill>
                  </a:tcPr>
                </a:tc>
                <a:extLst>
                  <a:ext uri="{0D108BD9-81ED-4DB2-BD59-A6C34878D82A}">
                    <a16:rowId xmlns:a16="http://schemas.microsoft.com/office/drawing/2014/main" val="3586469787"/>
                  </a:ext>
                </a:extLst>
              </a:tr>
              <a:tr h="599346">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l" defTabSz="829341" rtl="0" eaLnBrk="1" fontAlgn="auto" latinLnBrk="0" hangingPunct="1">
                        <a:lnSpc>
                          <a:spcPct val="100000"/>
                        </a:lnSpc>
                        <a:spcBef>
                          <a:spcPts val="0"/>
                        </a:spcBef>
                        <a:spcAft>
                          <a:spcPts val="0"/>
                        </a:spcAft>
                        <a:buClrTx/>
                        <a:buSzTx/>
                        <a:buFontTx/>
                        <a:buNone/>
                        <a:tabLst/>
                        <a:defRPr/>
                      </a:pPr>
                      <a:r>
                        <a:rPr lang="en-GB" sz="1250" b="1" kern="1200" dirty="0">
                          <a:solidFill>
                            <a:schemeClr val="dk1"/>
                          </a:solidFill>
                          <a:latin typeface="+mn-lt"/>
                          <a:ea typeface="Calibri" panose="020F0502020204030204" pitchFamily="34" charset="0"/>
                          <a:cs typeface="+mn-cs"/>
                        </a:rPr>
                        <a:t>Investment: </a:t>
                      </a:r>
                      <a:r>
                        <a:rPr lang="en-GB" sz="1250" dirty="0">
                          <a:latin typeface="+mn-lt"/>
                          <a:ea typeface="Calibri" panose="020F0502020204030204" pitchFamily="34" charset="0"/>
                        </a:rPr>
                        <a:t>paying for the costs of improving and building new infrastructure now, to avoid having to pay more later</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85000"/>
                      </a:sysClr>
                    </a:solidFill>
                  </a:tcPr>
                </a:tc>
                <a:extLst>
                  <a:ext uri="{0D108BD9-81ED-4DB2-BD59-A6C34878D82A}">
                    <a16:rowId xmlns:a16="http://schemas.microsoft.com/office/drawing/2014/main" val="2872977762"/>
                  </a:ext>
                </a:extLst>
              </a:tr>
              <a:tr h="771487">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spcAft>
                          <a:spcPts val="0"/>
                        </a:spcAft>
                      </a:pPr>
                      <a:r>
                        <a:rPr lang="en-GB" sz="1250" b="1" kern="1200" dirty="0">
                          <a:solidFill>
                            <a:schemeClr val="dk1"/>
                          </a:solidFill>
                          <a:latin typeface="+mn-lt"/>
                          <a:ea typeface="Calibri" panose="020F0502020204030204" pitchFamily="34" charset="0"/>
                          <a:cs typeface="+mn-cs"/>
                        </a:rPr>
                        <a:t>Quality: </a:t>
                      </a:r>
                      <a:r>
                        <a:rPr lang="en-GB" sz="1250" dirty="0">
                          <a:latin typeface="+mn-lt"/>
                          <a:ea typeface="Calibri" panose="020F0502020204030204" pitchFamily="34" charset="0"/>
                        </a:rPr>
                        <a:t>making sure that infrastructure is as good as it possibly can be (e.g. in terms of speed or convenience of services)</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19999">
                        <a:lumMod val="20000"/>
                        <a:lumOff val="80000"/>
                      </a:srgbClr>
                    </a:solidFill>
                  </a:tcPr>
                </a:tc>
                <a:extLst>
                  <a:ext uri="{0D108BD9-81ED-4DB2-BD59-A6C34878D82A}">
                    <a16:rowId xmlns:a16="http://schemas.microsoft.com/office/drawing/2014/main" val="3256168628"/>
                  </a:ext>
                </a:extLst>
              </a:tr>
              <a:tr h="945694">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l" defTabSz="829341" rtl="0" eaLnBrk="1" fontAlgn="auto" latinLnBrk="0" hangingPunct="1">
                        <a:lnSpc>
                          <a:spcPct val="100000"/>
                        </a:lnSpc>
                        <a:spcBef>
                          <a:spcPts val="0"/>
                        </a:spcBef>
                        <a:spcAft>
                          <a:spcPts val="0"/>
                        </a:spcAft>
                        <a:buClrTx/>
                        <a:buSzTx/>
                        <a:buFontTx/>
                        <a:buNone/>
                        <a:tabLst/>
                        <a:defRPr/>
                      </a:pPr>
                      <a:r>
                        <a:rPr lang="en-GB" sz="1250" b="1" kern="1200" dirty="0">
                          <a:solidFill>
                            <a:schemeClr val="dk1"/>
                          </a:solidFill>
                          <a:latin typeface="+mn-lt"/>
                          <a:ea typeface="Calibri" panose="020F0502020204030204" pitchFamily="34" charset="0"/>
                          <a:cs typeface="+mn-cs"/>
                        </a:rPr>
                        <a:t>Ownership</a:t>
                      </a:r>
                      <a:r>
                        <a:rPr lang="en-GB" sz="1250" kern="1200" dirty="0">
                          <a:solidFill>
                            <a:schemeClr val="dk1"/>
                          </a:solidFill>
                          <a:latin typeface="+mn-lt"/>
                          <a:ea typeface="Calibri" panose="020F0502020204030204" pitchFamily="34" charset="0"/>
                          <a:cs typeface="+mn-cs"/>
                        </a:rPr>
                        <a:t>: whether the infrastructure is owned by the public sector – that is, national or local government or some other public sector body – or private businesses</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85000"/>
                      </a:sysClr>
                    </a:solidFill>
                  </a:tcPr>
                </a:tc>
                <a:extLst>
                  <a:ext uri="{0D108BD9-81ED-4DB2-BD59-A6C34878D82A}">
                    <a16:rowId xmlns:a16="http://schemas.microsoft.com/office/drawing/2014/main" val="1479037557"/>
                  </a:ext>
                </a:extLst>
              </a:tr>
            </a:tbl>
          </a:graphicData>
        </a:graphic>
      </p:graphicFrame>
      <p:sp>
        <p:nvSpPr>
          <p:cNvPr id="12" name="Rectangle 11">
            <a:extLst>
              <a:ext uri="{FF2B5EF4-FFF2-40B4-BE49-F238E27FC236}">
                <a16:creationId xmlns:a16="http://schemas.microsoft.com/office/drawing/2014/main" id="{EE9D5AAC-274C-493F-AB4B-6750F7F28877}"/>
              </a:ext>
            </a:extLst>
          </p:cNvPr>
          <p:cNvSpPr/>
          <p:nvPr/>
        </p:nvSpPr>
        <p:spPr>
          <a:xfrm>
            <a:off x="3410260" y="1400334"/>
            <a:ext cx="146270" cy="14627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0" tIns="45720" rIns="91440" bIns="45720" numCol="1" spcCol="0" rtlCol="0" fromWordArt="0" anchor="ctr" anchorCtr="0" forceAA="0" compatLnSpc="1">
            <a:prstTxWarp prst="textNoShape">
              <a:avLst/>
            </a:prstTxWarp>
            <a:noAutofit/>
          </a:bodyPr>
          <a:lstStyle/>
          <a:p>
            <a:r>
              <a:rPr lang="en-GB" sz="1600" dirty="0">
                <a:solidFill>
                  <a:schemeClr val="tx1"/>
                </a:solidFill>
              </a:rPr>
              <a:t>Global Country Average</a:t>
            </a:r>
          </a:p>
        </p:txBody>
      </p:sp>
      <p:graphicFrame>
        <p:nvGraphicFramePr>
          <p:cNvPr id="24" name="Content Placeholder 8">
            <a:extLst>
              <a:ext uri="{FF2B5EF4-FFF2-40B4-BE49-F238E27FC236}">
                <a16:creationId xmlns:a16="http://schemas.microsoft.com/office/drawing/2014/main" id="{313C77B5-9268-4008-A921-8BDD7D5DF610}"/>
              </a:ext>
            </a:extLst>
          </p:cNvPr>
          <p:cNvGraphicFramePr>
            <a:graphicFrameLocks/>
          </p:cNvGraphicFramePr>
          <p:nvPr>
            <p:extLst>
              <p:ext uri="{D42A27DB-BD31-4B8C-83A1-F6EECF244321}">
                <p14:modId xmlns:p14="http://schemas.microsoft.com/office/powerpoint/2010/main" val="3213192011"/>
              </p:ext>
            </p:extLst>
          </p:nvPr>
        </p:nvGraphicFramePr>
        <p:xfrm>
          <a:off x="2516956" y="1974276"/>
          <a:ext cx="5738433" cy="4121543"/>
        </p:xfrm>
        <a:graphic>
          <a:graphicData uri="http://schemas.openxmlformats.org/drawingml/2006/chart">
            <c:chart xmlns:c="http://schemas.openxmlformats.org/drawingml/2006/chart" xmlns:r="http://schemas.openxmlformats.org/officeDocument/2006/relationships" r:id="rId8"/>
          </a:graphicData>
        </a:graphic>
      </p:graphicFrame>
      <p:sp>
        <p:nvSpPr>
          <p:cNvPr id="25" name="Text Placeholder 4">
            <a:extLst>
              <a:ext uri="{FF2B5EF4-FFF2-40B4-BE49-F238E27FC236}">
                <a16:creationId xmlns:a16="http://schemas.microsoft.com/office/drawing/2014/main" id="{98A22281-A753-4922-93F1-01C5AF0732F3}"/>
              </a:ext>
            </a:extLst>
          </p:cNvPr>
          <p:cNvSpPr txBox="1">
            <a:spLocks/>
          </p:cNvSpPr>
          <p:nvPr/>
        </p:nvSpPr>
        <p:spPr bwMode="gray">
          <a:xfrm>
            <a:off x="5744628" y="3931200"/>
            <a:ext cx="391864" cy="261243"/>
          </a:xfrm>
          <a:prstGeom prst="rect">
            <a:avLst/>
          </a:prstGeom>
          <a:noFill/>
        </p:spPr>
        <p:txBody>
          <a:bodyPr vert="horz" lIns="0" tIns="0" rIns="0" bIns="0" rtlCol="0" anchor="ctr">
            <a:noAutofit/>
          </a:bodyPr>
          <a:lstStyle>
            <a:lvl1pPr marL="0" indent="0" algn="l" defTabSz="1051802" rtl="0" eaLnBrk="1" latinLnBrk="0" hangingPunct="1">
              <a:lnSpc>
                <a:spcPct val="110000"/>
              </a:lnSpc>
              <a:spcBef>
                <a:spcPts val="600"/>
              </a:spcBef>
              <a:spcAft>
                <a:spcPts val="600"/>
              </a:spcAft>
              <a:buClr>
                <a:schemeClr val="bg2"/>
              </a:buClr>
              <a:buFontTx/>
              <a:buNone/>
              <a:defRPr sz="800" kern="1200">
                <a:solidFill>
                  <a:schemeClr val="tx1"/>
                </a:solidFill>
                <a:latin typeface="+mn-lt"/>
                <a:ea typeface="+mn-ea"/>
                <a:cs typeface="+mn-cs"/>
              </a:defRPr>
            </a:lvl1pPr>
            <a:lvl2pPr marL="525902" indent="0" algn="l" defTabSz="1051802" rtl="0" eaLnBrk="1" latinLnBrk="0" hangingPunct="1">
              <a:lnSpc>
                <a:spcPct val="110000"/>
              </a:lnSpc>
              <a:spcBef>
                <a:spcPts val="600"/>
              </a:spcBef>
              <a:spcAft>
                <a:spcPts val="600"/>
              </a:spcAft>
              <a:buClr>
                <a:schemeClr val="bg2"/>
              </a:buClr>
              <a:buFontTx/>
              <a:buNone/>
              <a:defRPr sz="2800" kern="1200">
                <a:solidFill>
                  <a:schemeClr val="tx1"/>
                </a:solidFill>
                <a:latin typeface="+mn-lt"/>
                <a:ea typeface="+mn-ea"/>
                <a:cs typeface="+mn-cs"/>
              </a:defRPr>
            </a:lvl2pPr>
            <a:lvl3pPr marL="1051804" indent="0" algn="l" defTabSz="1051802" rtl="0" eaLnBrk="1" latinLnBrk="0" hangingPunct="1">
              <a:lnSpc>
                <a:spcPct val="110000"/>
              </a:lnSpc>
              <a:spcBef>
                <a:spcPts val="600"/>
              </a:spcBef>
              <a:spcAft>
                <a:spcPts val="600"/>
              </a:spcAft>
              <a:buClr>
                <a:schemeClr val="bg2"/>
              </a:buClr>
              <a:buFontTx/>
              <a:buNone/>
              <a:defRPr sz="2400" kern="1200">
                <a:solidFill>
                  <a:schemeClr val="tx1"/>
                </a:solidFill>
                <a:latin typeface="+mn-lt"/>
                <a:ea typeface="+mn-ea"/>
                <a:cs typeface="+mn-cs"/>
              </a:defRPr>
            </a:lvl3pPr>
            <a:lvl4pPr marL="1577706" indent="0" algn="l" defTabSz="1051802" rtl="0" eaLnBrk="1" latinLnBrk="0" hangingPunct="1">
              <a:lnSpc>
                <a:spcPct val="110000"/>
              </a:lnSpc>
              <a:spcBef>
                <a:spcPts val="600"/>
              </a:spcBef>
              <a:spcAft>
                <a:spcPts val="600"/>
              </a:spcAft>
              <a:buClr>
                <a:schemeClr val="bg2"/>
              </a:buClr>
              <a:buFontTx/>
              <a:buNone/>
              <a:defRPr sz="2100" kern="1200">
                <a:solidFill>
                  <a:schemeClr val="tx1"/>
                </a:solidFill>
                <a:latin typeface="+mn-lt"/>
                <a:ea typeface="+mn-ea"/>
                <a:cs typeface="+mn-cs"/>
              </a:defRPr>
            </a:lvl4pPr>
            <a:lvl5pPr marL="2103606" indent="0" algn="l" defTabSz="1051802" rtl="0" eaLnBrk="1" latinLnBrk="0" hangingPunct="1">
              <a:lnSpc>
                <a:spcPct val="110000"/>
              </a:lnSpc>
              <a:spcBef>
                <a:spcPts val="600"/>
              </a:spcBef>
              <a:spcAft>
                <a:spcPts val="600"/>
              </a:spcAft>
              <a:buClr>
                <a:schemeClr val="bg2"/>
              </a:buClr>
              <a:buFontTx/>
              <a:buNone/>
              <a:defRPr sz="2100" kern="1200">
                <a:solidFill>
                  <a:schemeClr val="tx1"/>
                </a:solidFill>
                <a:latin typeface="+mn-lt"/>
                <a:ea typeface="+mn-ea"/>
                <a:cs typeface="+mn-cs"/>
              </a:defRPr>
            </a:lvl5pPr>
            <a:lvl6pPr marL="2892458"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6pPr>
            <a:lvl7pPr marL="3418359"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7pPr>
            <a:lvl8pPr marL="3944260"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8pPr>
            <a:lvl9pPr marL="4470162"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9pPr>
          </a:lstStyle>
          <a:p>
            <a:pPr defTabSz="953984">
              <a:spcBef>
                <a:spcPts val="544"/>
              </a:spcBef>
              <a:spcAft>
                <a:spcPts val="544"/>
              </a:spcAft>
              <a:buClr>
                <a:srgbClr val="71B2C9"/>
              </a:buClr>
              <a:defRPr/>
            </a:pPr>
            <a:r>
              <a:rPr lang="en-GB" sz="1800" b="1" dirty="0">
                <a:solidFill>
                  <a:schemeClr val="accent3"/>
                </a:solidFill>
                <a:cs typeface="Arial" panose="020B0604020202020204" pitchFamily="34" charset="0"/>
              </a:rPr>
              <a:t>9</a:t>
            </a:r>
          </a:p>
        </p:txBody>
      </p:sp>
      <p:sp>
        <p:nvSpPr>
          <p:cNvPr id="26" name="Text Placeholder 4">
            <a:extLst>
              <a:ext uri="{FF2B5EF4-FFF2-40B4-BE49-F238E27FC236}">
                <a16:creationId xmlns:a16="http://schemas.microsoft.com/office/drawing/2014/main" id="{98A5FF93-F882-4E24-BCDA-D06AA69C7ECE}"/>
              </a:ext>
            </a:extLst>
          </p:cNvPr>
          <p:cNvSpPr txBox="1">
            <a:spLocks/>
          </p:cNvSpPr>
          <p:nvPr/>
        </p:nvSpPr>
        <p:spPr bwMode="gray">
          <a:xfrm>
            <a:off x="5975657" y="3298378"/>
            <a:ext cx="391864" cy="261243"/>
          </a:xfrm>
          <a:prstGeom prst="rect">
            <a:avLst/>
          </a:prstGeom>
          <a:noFill/>
        </p:spPr>
        <p:txBody>
          <a:bodyPr vert="horz" lIns="0" tIns="0" rIns="0" bIns="0" rtlCol="0" anchor="ctr">
            <a:noAutofit/>
          </a:bodyPr>
          <a:lstStyle>
            <a:lvl1pPr marL="0" indent="0" algn="l" defTabSz="1051802" rtl="0" eaLnBrk="1" latinLnBrk="0" hangingPunct="1">
              <a:lnSpc>
                <a:spcPct val="110000"/>
              </a:lnSpc>
              <a:spcBef>
                <a:spcPts val="600"/>
              </a:spcBef>
              <a:spcAft>
                <a:spcPts val="600"/>
              </a:spcAft>
              <a:buClr>
                <a:schemeClr val="bg2"/>
              </a:buClr>
              <a:buFontTx/>
              <a:buNone/>
              <a:defRPr sz="800" kern="1200">
                <a:solidFill>
                  <a:schemeClr val="tx1"/>
                </a:solidFill>
                <a:latin typeface="+mn-lt"/>
                <a:ea typeface="+mn-ea"/>
                <a:cs typeface="+mn-cs"/>
              </a:defRPr>
            </a:lvl1pPr>
            <a:lvl2pPr marL="525902" indent="0" algn="l" defTabSz="1051802" rtl="0" eaLnBrk="1" latinLnBrk="0" hangingPunct="1">
              <a:lnSpc>
                <a:spcPct val="110000"/>
              </a:lnSpc>
              <a:spcBef>
                <a:spcPts val="600"/>
              </a:spcBef>
              <a:spcAft>
                <a:spcPts val="600"/>
              </a:spcAft>
              <a:buClr>
                <a:schemeClr val="bg2"/>
              </a:buClr>
              <a:buFontTx/>
              <a:buNone/>
              <a:defRPr sz="2800" kern="1200">
                <a:solidFill>
                  <a:schemeClr val="tx1"/>
                </a:solidFill>
                <a:latin typeface="+mn-lt"/>
                <a:ea typeface="+mn-ea"/>
                <a:cs typeface="+mn-cs"/>
              </a:defRPr>
            </a:lvl2pPr>
            <a:lvl3pPr marL="1051804" indent="0" algn="l" defTabSz="1051802" rtl="0" eaLnBrk="1" latinLnBrk="0" hangingPunct="1">
              <a:lnSpc>
                <a:spcPct val="110000"/>
              </a:lnSpc>
              <a:spcBef>
                <a:spcPts val="600"/>
              </a:spcBef>
              <a:spcAft>
                <a:spcPts val="600"/>
              </a:spcAft>
              <a:buClr>
                <a:schemeClr val="bg2"/>
              </a:buClr>
              <a:buFontTx/>
              <a:buNone/>
              <a:defRPr sz="2400" kern="1200">
                <a:solidFill>
                  <a:schemeClr val="tx1"/>
                </a:solidFill>
                <a:latin typeface="+mn-lt"/>
                <a:ea typeface="+mn-ea"/>
                <a:cs typeface="+mn-cs"/>
              </a:defRPr>
            </a:lvl3pPr>
            <a:lvl4pPr marL="1577706" indent="0" algn="l" defTabSz="1051802" rtl="0" eaLnBrk="1" latinLnBrk="0" hangingPunct="1">
              <a:lnSpc>
                <a:spcPct val="110000"/>
              </a:lnSpc>
              <a:spcBef>
                <a:spcPts val="600"/>
              </a:spcBef>
              <a:spcAft>
                <a:spcPts val="600"/>
              </a:spcAft>
              <a:buClr>
                <a:schemeClr val="bg2"/>
              </a:buClr>
              <a:buFontTx/>
              <a:buNone/>
              <a:defRPr sz="2100" kern="1200">
                <a:solidFill>
                  <a:schemeClr val="tx1"/>
                </a:solidFill>
                <a:latin typeface="+mn-lt"/>
                <a:ea typeface="+mn-ea"/>
                <a:cs typeface="+mn-cs"/>
              </a:defRPr>
            </a:lvl4pPr>
            <a:lvl5pPr marL="2103606" indent="0" algn="l" defTabSz="1051802" rtl="0" eaLnBrk="1" latinLnBrk="0" hangingPunct="1">
              <a:lnSpc>
                <a:spcPct val="110000"/>
              </a:lnSpc>
              <a:spcBef>
                <a:spcPts val="600"/>
              </a:spcBef>
              <a:spcAft>
                <a:spcPts val="600"/>
              </a:spcAft>
              <a:buClr>
                <a:schemeClr val="bg2"/>
              </a:buClr>
              <a:buFontTx/>
              <a:buNone/>
              <a:defRPr sz="2100" kern="1200">
                <a:solidFill>
                  <a:schemeClr val="tx1"/>
                </a:solidFill>
                <a:latin typeface="+mn-lt"/>
                <a:ea typeface="+mn-ea"/>
                <a:cs typeface="+mn-cs"/>
              </a:defRPr>
            </a:lvl5pPr>
            <a:lvl6pPr marL="2892458"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6pPr>
            <a:lvl7pPr marL="3418359"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7pPr>
            <a:lvl8pPr marL="3944260"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8pPr>
            <a:lvl9pPr marL="4470162"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9pPr>
          </a:lstStyle>
          <a:p>
            <a:pPr defTabSz="953984">
              <a:spcBef>
                <a:spcPts val="544"/>
              </a:spcBef>
              <a:spcAft>
                <a:spcPts val="544"/>
              </a:spcAft>
              <a:buClr>
                <a:srgbClr val="71B2C9"/>
              </a:buClr>
              <a:defRPr/>
            </a:pPr>
            <a:r>
              <a:rPr lang="en-GB" sz="1800" b="1" dirty="0">
                <a:solidFill>
                  <a:schemeClr val="accent3"/>
                </a:solidFill>
                <a:cs typeface="Arial" panose="020B0604020202020204" pitchFamily="34" charset="0"/>
              </a:rPr>
              <a:t>21</a:t>
            </a:r>
          </a:p>
        </p:txBody>
      </p:sp>
      <p:sp>
        <p:nvSpPr>
          <p:cNvPr id="27" name="Text Placeholder 4">
            <a:extLst>
              <a:ext uri="{FF2B5EF4-FFF2-40B4-BE49-F238E27FC236}">
                <a16:creationId xmlns:a16="http://schemas.microsoft.com/office/drawing/2014/main" id="{BCEFFC29-226F-4DEB-BB8E-1BA47C136717}"/>
              </a:ext>
            </a:extLst>
          </p:cNvPr>
          <p:cNvSpPr txBox="1">
            <a:spLocks/>
          </p:cNvSpPr>
          <p:nvPr/>
        </p:nvSpPr>
        <p:spPr bwMode="gray">
          <a:xfrm>
            <a:off x="5172717" y="2902060"/>
            <a:ext cx="373711" cy="261243"/>
          </a:xfrm>
          <a:prstGeom prst="rect">
            <a:avLst/>
          </a:prstGeom>
          <a:noFill/>
        </p:spPr>
        <p:txBody>
          <a:bodyPr vert="horz" lIns="0" tIns="0" rIns="0" bIns="0" rtlCol="0" anchor="ctr">
            <a:noAutofit/>
          </a:bodyPr>
          <a:lstStyle>
            <a:lvl1pPr marL="0" indent="0" algn="l" defTabSz="1051802" rtl="0" eaLnBrk="1" latinLnBrk="0" hangingPunct="1">
              <a:lnSpc>
                <a:spcPct val="110000"/>
              </a:lnSpc>
              <a:spcBef>
                <a:spcPts val="600"/>
              </a:spcBef>
              <a:spcAft>
                <a:spcPts val="600"/>
              </a:spcAft>
              <a:buClr>
                <a:schemeClr val="bg2"/>
              </a:buClr>
              <a:buFontTx/>
              <a:buNone/>
              <a:defRPr sz="800" kern="1200">
                <a:solidFill>
                  <a:schemeClr val="tx1"/>
                </a:solidFill>
                <a:latin typeface="+mn-lt"/>
                <a:ea typeface="+mn-ea"/>
                <a:cs typeface="+mn-cs"/>
              </a:defRPr>
            </a:lvl1pPr>
            <a:lvl2pPr marL="525902" indent="0" algn="l" defTabSz="1051802" rtl="0" eaLnBrk="1" latinLnBrk="0" hangingPunct="1">
              <a:lnSpc>
                <a:spcPct val="110000"/>
              </a:lnSpc>
              <a:spcBef>
                <a:spcPts val="600"/>
              </a:spcBef>
              <a:spcAft>
                <a:spcPts val="600"/>
              </a:spcAft>
              <a:buClr>
                <a:schemeClr val="bg2"/>
              </a:buClr>
              <a:buFontTx/>
              <a:buNone/>
              <a:defRPr sz="2800" kern="1200">
                <a:solidFill>
                  <a:schemeClr val="tx1"/>
                </a:solidFill>
                <a:latin typeface="+mn-lt"/>
                <a:ea typeface="+mn-ea"/>
                <a:cs typeface="+mn-cs"/>
              </a:defRPr>
            </a:lvl2pPr>
            <a:lvl3pPr marL="1051804" indent="0" algn="l" defTabSz="1051802" rtl="0" eaLnBrk="1" latinLnBrk="0" hangingPunct="1">
              <a:lnSpc>
                <a:spcPct val="110000"/>
              </a:lnSpc>
              <a:spcBef>
                <a:spcPts val="600"/>
              </a:spcBef>
              <a:spcAft>
                <a:spcPts val="600"/>
              </a:spcAft>
              <a:buClr>
                <a:schemeClr val="bg2"/>
              </a:buClr>
              <a:buFontTx/>
              <a:buNone/>
              <a:defRPr sz="2400" kern="1200">
                <a:solidFill>
                  <a:schemeClr val="tx1"/>
                </a:solidFill>
                <a:latin typeface="+mn-lt"/>
                <a:ea typeface="+mn-ea"/>
                <a:cs typeface="+mn-cs"/>
              </a:defRPr>
            </a:lvl3pPr>
            <a:lvl4pPr marL="1577706" indent="0" algn="l" defTabSz="1051802" rtl="0" eaLnBrk="1" latinLnBrk="0" hangingPunct="1">
              <a:lnSpc>
                <a:spcPct val="110000"/>
              </a:lnSpc>
              <a:spcBef>
                <a:spcPts val="600"/>
              </a:spcBef>
              <a:spcAft>
                <a:spcPts val="600"/>
              </a:spcAft>
              <a:buClr>
                <a:schemeClr val="bg2"/>
              </a:buClr>
              <a:buFontTx/>
              <a:buNone/>
              <a:defRPr sz="2100" kern="1200">
                <a:solidFill>
                  <a:schemeClr val="tx1"/>
                </a:solidFill>
                <a:latin typeface="+mn-lt"/>
                <a:ea typeface="+mn-ea"/>
                <a:cs typeface="+mn-cs"/>
              </a:defRPr>
            </a:lvl4pPr>
            <a:lvl5pPr marL="2103606" indent="0" algn="l" defTabSz="1051802" rtl="0" eaLnBrk="1" latinLnBrk="0" hangingPunct="1">
              <a:lnSpc>
                <a:spcPct val="110000"/>
              </a:lnSpc>
              <a:spcBef>
                <a:spcPts val="600"/>
              </a:spcBef>
              <a:spcAft>
                <a:spcPts val="600"/>
              </a:spcAft>
              <a:buClr>
                <a:schemeClr val="bg2"/>
              </a:buClr>
              <a:buFontTx/>
              <a:buNone/>
              <a:defRPr sz="2100" kern="1200">
                <a:solidFill>
                  <a:schemeClr val="tx1"/>
                </a:solidFill>
                <a:latin typeface="+mn-lt"/>
                <a:ea typeface="+mn-ea"/>
                <a:cs typeface="+mn-cs"/>
              </a:defRPr>
            </a:lvl5pPr>
            <a:lvl6pPr marL="2892458"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6pPr>
            <a:lvl7pPr marL="3418359"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7pPr>
            <a:lvl8pPr marL="3944260"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8pPr>
            <a:lvl9pPr marL="4470162"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9pPr>
          </a:lstStyle>
          <a:p>
            <a:pPr defTabSz="953984">
              <a:spcBef>
                <a:spcPts val="544"/>
              </a:spcBef>
              <a:spcAft>
                <a:spcPts val="544"/>
              </a:spcAft>
              <a:buClr>
                <a:srgbClr val="71B2C9"/>
              </a:buClr>
              <a:defRPr/>
            </a:pPr>
            <a:r>
              <a:rPr lang="en-GB" sz="1800" b="1" dirty="0">
                <a:solidFill>
                  <a:schemeClr val="accent3"/>
                </a:solidFill>
                <a:cs typeface="Arial" panose="020B0604020202020204" pitchFamily="34" charset="0"/>
              </a:rPr>
              <a:t>20</a:t>
            </a:r>
          </a:p>
        </p:txBody>
      </p:sp>
      <p:sp>
        <p:nvSpPr>
          <p:cNvPr id="28" name="Text Placeholder 4">
            <a:extLst>
              <a:ext uri="{FF2B5EF4-FFF2-40B4-BE49-F238E27FC236}">
                <a16:creationId xmlns:a16="http://schemas.microsoft.com/office/drawing/2014/main" id="{20771B8E-728A-4786-9E25-FC31D76A1611}"/>
              </a:ext>
            </a:extLst>
          </p:cNvPr>
          <p:cNvSpPr txBox="1">
            <a:spLocks/>
          </p:cNvSpPr>
          <p:nvPr/>
        </p:nvSpPr>
        <p:spPr bwMode="gray">
          <a:xfrm>
            <a:off x="4210631" y="3204188"/>
            <a:ext cx="391864" cy="261243"/>
          </a:xfrm>
          <a:prstGeom prst="rect">
            <a:avLst/>
          </a:prstGeom>
          <a:noFill/>
        </p:spPr>
        <p:txBody>
          <a:bodyPr vert="horz" lIns="0" tIns="0" rIns="0" bIns="0" rtlCol="0" anchor="ctr">
            <a:noAutofit/>
          </a:bodyPr>
          <a:lstStyle>
            <a:lvl1pPr marL="0" indent="0" algn="l" defTabSz="1051802" rtl="0" eaLnBrk="1" latinLnBrk="0" hangingPunct="1">
              <a:lnSpc>
                <a:spcPct val="110000"/>
              </a:lnSpc>
              <a:spcBef>
                <a:spcPts val="600"/>
              </a:spcBef>
              <a:spcAft>
                <a:spcPts val="600"/>
              </a:spcAft>
              <a:buClr>
                <a:schemeClr val="bg2"/>
              </a:buClr>
              <a:buFontTx/>
              <a:buNone/>
              <a:defRPr sz="800" kern="1200">
                <a:solidFill>
                  <a:schemeClr val="tx1"/>
                </a:solidFill>
                <a:latin typeface="+mn-lt"/>
                <a:ea typeface="+mn-ea"/>
                <a:cs typeface="+mn-cs"/>
              </a:defRPr>
            </a:lvl1pPr>
            <a:lvl2pPr marL="525902" indent="0" algn="l" defTabSz="1051802" rtl="0" eaLnBrk="1" latinLnBrk="0" hangingPunct="1">
              <a:lnSpc>
                <a:spcPct val="110000"/>
              </a:lnSpc>
              <a:spcBef>
                <a:spcPts val="600"/>
              </a:spcBef>
              <a:spcAft>
                <a:spcPts val="600"/>
              </a:spcAft>
              <a:buClr>
                <a:schemeClr val="bg2"/>
              </a:buClr>
              <a:buFontTx/>
              <a:buNone/>
              <a:defRPr sz="2800" kern="1200">
                <a:solidFill>
                  <a:schemeClr val="tx1"/>
                </a:solidFill>
                <a:latin typeface="+mn-lt"/>
                <a:ea typeface="+mn-ea"/>
                <a:cs typeface="+mn-cs"/>
              </a:defRPr>
            </a:lvl2pPr>
            <a:lvl3pPr marL="1051804" indent="0" algn="l" defTabSz="1051802" rtl="0" eaLnBrk="1" latinLnBrk="0" hangingPunct="1">
              <a:lnSpc>
                <a:spcPct val="110000"/>
              </a:lnSpc>
              <a:spcBef>
                <a:spcPts val="600"/>
              </a:spcBef>
              <a:spcAft>
                <a:spcPts val="600"/>
              </a:spcAft>
              <a:buClr>
                <a:schemeClr val="bg2"/>
              </a:buClr>
              <a:buFontTx/>
              <a:buNone/>
              <a:defRPr sz="2400" kern="1200">
                <a:solidFill>
                  <a:schemeClr val="tx1"/>
                </a:solidFill>
                <a:latin typeface="+mn-lt"/>
                <a:ea typeface="+mn-ea"/>
                <a:cs typeface="+mn-cs"/>
              </a:defRPr>
            </a:lvl3pPr>
            <a:lvl4pPr marL="1577706" indent="0" algn="l" defTabSz="1051802" rtl="0" eaLnBrk="1" latinLnBrk="0" hangingPunct="1">
              <a:lnSpc>
                <a:spcPct val="110000"/>
              </a:lnSpc>
              <a:spcBef>
                <a:spcPts val="600"/>
              </a:spcBef>
              <a:spcAft>
                <a:spcPts val="600"/>
              </a:spcAft>
              <a:buClr>
                <a:schemeClr val="bg2"/>
              </a:buClr>
              <a:buFontTx/>
              <a:buNone/>
              <a:defRPr sz="2100" kern="1200">
                <a:solidFill>
                  <a:schemeClr val="tx1"/>
                </a:solidFill>
                <a:latin typeface="+mn-lt"/>
                <a:ea typeface="+mn-ea"/>
                <a:cs typeface="+mn-cs"/>
              </a:defRPr>
            </a:lvl4pPr>
            <a:lvl5pPr marL="2103606" indent="0" algn="l" defTabSz="1051802" rtl="0" eaLnBrk="1" latinLnBrk="0" hangingPunct="1">
              <a:lnSpc>
                <a:spcPct val="110000"/>
              </a:lnSpc>
              <a:spcBef>
                <a:spcPts val="600"/>
              </a:spcBef>
              <a:spcAft>
                <a:spcPts val="600"/>
              </a:spcAft>
              <a:buClr>
                <a:schemeClr val="bg2"/>
              </a:buClr>
              <a:buFontTx/>
              <a:buNone/>
              <a:defRPr sz="2100" kern="1200">
                <a:solidFill>
                  <a:schemeClr val="tx1"/>
                </a:solidFill>
                <a:latin typeface="+mn-lt"/>
                <a:ea typeface="+mn-ea"/>
                <a:cs typeface="+mn-cs"/>
              </a:defRPr>
            </a:lvl5pPr>
            <a:lvl6pPr marL="2892458"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6pPr>
            <a:lvl7pPr marL="3418359"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7pPr>
            <a:lvl8pPr marL="3944260"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8pPr>
            <a:lvl9pPr marL="4470162"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9pPr>
          </a:lstStyle>
          <a:p>
            <a:pPr defTabSz="953984">
              <a:spcBef>
                <a:spcPts val="544"/>
              </a:spcBef>
              <a:spcAft>
                <a:spcPts val="544"/>
              </a:spcAft>
              <a:buClr>
                <a:srgbClr val="71B2C9"/>
              </a:buClr>
              <a:defRPr/>
            </a:pPr>
            <a:r>
              <a:rPr lang="en-GB" sz="1800" b="1" dirty="0">
                <a:solidFill>
                  <a:schemeClr val="accent3"/>
                </a:solidFill>
                <a:cs typeface="Arial" panose="020B0604020202020204" pitchFamily="34" charset="0"/>
              </a:rPr>
              <a:t>24</a:t>
            </a:r>
          </a:p>
        </p:txBody>
      </p:sp>
      <p:sp>
        <p:nvSpPr>
          <p:cNvPr id="29" name="Text Placeholder 4">
            <a:extLst>
              <a:ext uri="{FF2B5EF4-FFF2-40B4-BE49-F238E27FC236}">
                <a16:creationId xmlns:a16="http://schemas.microsoft.com/office/drawing/2014/main" id="{F0758020-A754-4D8C-9308-9335E37A7C60}"/>
              </a:ext>
            </a:extLst>
          </p:cNvPr>
          <p:cNvSpPr txBox="1">
            <a:spLocks/>
          </p:cNvSpPr>
          <p:nvPr/>
        </p:nvSpPr>
        <p:spPr bwMode="gray">
          <a:xfrm>
            <a:off x="4909875" y="4309631"/>
            <a:ext cx="398359" cy="261243"/>
          </a:xfrm>
          <a:prstGeom prst="rect">
            <a:avLst/>
          </a:prstGeom>
          <a:noFill/>
        </p:spPr>
        <p:txBody>
          <a:bodyPr vert="horz" lIns="0" tIns="0" rIns="0" bIns="0" rtlCol="0" anchor="ctr">
            <a:noAutofit/>
          </a:bodyPr>
          <a:lstStyle>
            <a:lvl1pPr marL="0" indent="0" algn="l" defTabSz="1051802" rtl="0" eaLnBrk="1" latinLnBrk="0" hangingPunct="1">
              <a:lnSpc>
                <a:spcPct val="110000"/>
              </a:lnSpc>
              <a:spcBef>
                <a:spcPts val="600"/>
              </a:spcBef>
              <a:spcAft>
                <a:spcPts val="600"/>
              </a:spcAft>
              <a:buClr>
                <a:schemeClr val="bg2"/>
              </a:buClr>
              <a:buFontTx/>
              <a:buNone/>
              <a:defRPr sz="800" kern="1200">
                <a:solidFill>
                  <a:schemeClr val="tx1"/>
                </a:solidFill>
                <a:latin typeface="+mn-lt"/>
                <a:ea typeface="+mn-ea"/>
                <a:cs typeface="+mn-cs"/>
              </a:defRPr>
            </a:lvl1pPr>
            <a:lvl2pPr marL="525902" indent="0" algn="l" defTabSz="1051802" rtl="0" eaLnBrk="1" latinLnBrk="0" hangingPunct="1">
              <a:lnSpc>
                <a:spcPct val="110000"/>
              </a:lnSpc>
              <a:spcBef>
                <a:spcPts val="600"/>
              </a:spcBef>
              <a:spcAft>
                <a:spcPts val="600"/>
              </a:spcAft>
              <a:buClr>
                <a:schemeClr val="bg2"/>
              </a:buClr>
              <a:buFontTx/>
              <a:buNone/>
              <a:defRPr sz="2800" kern="1200">
                <a:solidFill>
                  <a:schemeClr val="tx1"/>
                </a:solidFill>
                <a:latin typeface="+mn-lt"/>
                <a:ea typeface="+mn-ea"/>
                <a:cs typeface="+mn-cs"/>
              </a:defRPr>
            </a:lvl2pPr>
            <a:lvl3pPr marL="1051804" indent="0" algn="l" defTabSz="1051802" rtl="0" eaLnBrk="1" latinLnBrk="0" hangingPunct="1">
              <a:lnSpc>
                <a:spcPct val="110000"/>
              </a:lnSpc>
              <a:spcBef>
                <a:spcPts val="600"/>
              </a:spcBef>
              <a:spcAft>
                <a:spcPts val="600"/>
              </a:spcAft>
              <a:buClr>
                <a:schemeClr val="bg2"/>
              </a:buClr>
              <a:buFontTx/>
              <a:buNone/>
              <a:defRPr sz="2400" kern="1200">
                <a:solidFill>
                  <a:schemeClr val="tx1"/>
                </a:solidFill>
                <a:latin typeface="+mn-lt"/>
                <a:ea typeface="+mn-ea"/>
                <a:cs typeface="+mn-cs"/>
              </a:defRPr>
            </a:lvl3pPr>
            <a:lvl4pPr marL="1577706" indent="0" algn="l" defTabSz="1051802" rtl="0" eaLnBrk="1" latinLnBrk="0" hangingPunct="1">
              <a:lnSpc>
                <a:spcPct val="110000"/>
              </a:lnSpc>
              <a:spcBef>
                <a:spcPts val="600"/>
              </a:spcBef>
              <a:spcAft>
                <a:spcPts val="600"/>
              </a:spcAft>
              <a:buClr>
                <a:schemeClr val="bg2"/>
              </a:buClr>
              <a:buFontTx/>
              <a:buNone/>
              <a:defRPr sz="2100" kern="1200">
                <a:solidFill>
                  <a:schemeClr val="tx1"/>
                </a:solidFill>
                <a:latin typeface="+mn-lt"/>
                <a:ea typeface="+mn-ea"/>
                <a:cs typeface="+mn-cs"/>
              </a:defRPr>
            </a:lvl4pPr>
            <a:lvl5pPr marL="2103606" indent="0" algn="l" defTabSz="1051802" rtl="0" eaLnBrk="1" latinLnBrk="0" hangingPunct="1">
              <a:lnSpc>
                <a:spcPct val="110000"/>
              </a:lnSpc>
              <a:spcBef>
                <a:spcPts val="600"/>
              </a:spcBef>
              <a:spcAft>
                <a:spcPts val="600"/>
              </a:spcAft>
              <a:buClr>
                <a:schemeClr val="bg2"/>
              </a:buClr>
              <a:buFontTx/>
              <a:buNone/>
              <a:defRPr sz="2100" kern="1200">
                <a:solidFill>
                  <a:schemeClr val="tx1"/>
                </a:solidFill>
                <a:latin typeface="+mn-lt"/>
                <a:ea typeface="+mn-ea"/>
                <a:cs typeface="+mn-cs"/>
              </a:defRPr>
            </a:lvl5pPr>
            <a:lvl6pPr marL="2892458"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6pPr>
            <a:lvl7pPr marL="3418359"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7pPr>
            <a:lvl8pPr marL="3944260"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8pPr>
            <a:lvl9pPr marL="4470162"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9pPr>
          </a:lstStyle>
          <a:p>
            <a:pPr defTabSz="953984">
              <a:spcBef>
                <a:spcPts val="544"/>
              </a:spcBef>
              <a:spcAft>
                <a:spcPts val="544"/>
              </a:spcAft>
              <a:buClr>
                <a:srgbClr val="71B2C9"/>
              </a:buClr>
              <a:defRPr/>
            </a:pPr>
            <a:r>
              <a:rPr lang="en-GB" sz="1800" b="1" dirty="0">
                <a:solidFill>
                  <a:schemeClr val="accent3"/>
                </a:solidFill>
                <a:cs typeface="Arial" panose="020B0604020202020204" pitchFamily="34" charset="0"/>
              </a:rPr>
              <a:t>10</a:t>
            </a:r>
          </a:p>
        </p:txBody>
      </p:sp>
      <p:sp>
        <p:nvSpPr>
          <p:cNvPr id="30" name="Text Placeholder 4">
            <a:extLst>
              <a:ext uri="{FF2B5EF4-FFF2-40B4-BE49-F238E27FC236}">
                <a16:creationId xmlns:a16="http://schemas.microsoft.com/office/drawing/2014/main" id="{8DE8849F-3965-4197-A019-EC911B05AA57}"/>
              </a:ext>
            </a:extLst>
          </p:cNvPr>
          <p:cNvSpPr txBox="1">
            <a:spLocks/>
          </p:cNvSpPr>
          <p:nvPr/>
        </p:nvSpPr>
        <p:spPr bwMode="gray">
          <a:xfrm>
            <a:off x="4758345" y="3928344"/>
            <a:ext cx="437727" cy="264099"/>
          </a:xfrm>
          <a:prstGeom prst="rect">
            <a:avLst/>
          </a:prstGeom>
          <a:noFill/>
        </p:spPr>
        <p:txBody>
          <a:bodyPr vert="horz" lIns="0" tIns="0" rIns="0" bIns="0" rtlCol="0" anchor="ctr">
            <a:noAutofit/>
          </a:bodyPr>
          <a:lstStyle>
            <a:lvl1pPr marL="0" indent="0" algn="l" defTabSz="1051802" rtl="0" eaLnBrk="1" latinLnBrk="0" hangingPunct="1">
              <a:lnSpc>
                <a:spcPct val="110000"/>
              </a:lnSpc>
              <a:spcBef>
                <a:spcPts val="600"/>
              </a:spcBef>
              <a:spcAft>
                <a:spcPts val="600"/>
              </a:spcAft>
              <a:buClr>
                <a:schemeClr val="bg2"/>
              </a:buClr>
              <a:buFontTx/>
              <a:buNone/>
              <a:defRPr sz="800" kern="1200">
                <a:solidFill>
                  <a:schemeClr val="tx1"/>
                </a:solidFill>
                <a:latin typeface="+mn-lt"/>
                <a:ea typeface="+mn-ea"/>
                <a:cs typeface="+mn-cs"/>
              </a:defRPr>
            </a:lvl1pPr>
            <a:lvl2pPr marL="525902" indent="0" algn="l" defTabSz="1051802" rtl="0" eaLnBrk="1" latinLnBrk="0" hangingPunct="1">
              <a:lnSpc>
                <a:spcPct val="110000"/>
              </a:lnSpc>
              <a:spcBef>
                <a:spcPts val="600"/>
              </a:spcBef>
              <a:spcAft>
                <a:spcPts val="600"/>
              </a:spcAft>
              <a:buClr>
                <a:schemeClr val="bg2"/>
              </a:buClr>
              <a:buFontTx/>
              <a:buNone/>
              <a:defRPr sz="2800" kern="1200">
                <a:solidFill>
                  <a:schemeClr val="tx1"/>
                </a:solidFill>
                <a:latin typeface="+mn-lt"/>
                <a:ea typeface="+mn-ea"/>
                <a:cs typeface="+mn-cs"/>
              </a:defRPr>
            </a:lvl2pPr>
            <a:lvl3pPr marL="1051804" indent="0" algn="l" defTabSz="1051802" rtl="0" eaLnBrk="1" latinLnBrk="0" hangingPunct="1">
              <a:lnSpc>
                <a:spcPct val="110000"/>
              </a:lnSpc>
              <a:spcBef>
                <a:spcPts val="600"/>
              </a:spcBef>
              <a:spcAft>
                <a:spcPts val="600"/>
              </a:spcAft>
              <a:buClr>
                <a:schemeClr val="bg2"/>
              </a:buClr>
              <a:buFontTx/>
              <a:buNone/>
              <a:defRPr sz="2400" kern="1200">
                <a:solidFill>
                  <a:schemeClr val="tx1"/>
                </a:solidFill>
                <a:latin typeface="+mn-lt"/>
                <a:ea typeface="+mn-ea"/>
                <a:cs typeface="+mn-cs"/>
              </a:defRPr>
            </a:lvl3pPr>
            <a:lvl4pPr marL="1577706" indent="0" algn="l" defTabSz="1051802" rtl="0" eaLnBrk="1" latinLnBrk="0" hangingPunct="1">
              <a:lnSpc>
                <a:spcPct val="110000"/>
              </a:lnSpc>
              <a:spcBef>
                <a:spcPts val="600"/>
              </a:spcBef>
              <a:spcAft>
                <a:spcPts val="600"/>
              </a:spcAft>
              <a:buClr>
                <a:schemeClr val="bg2"/>
              </a:buClr>
              <a:buFontTx/>
              <a:buNone/>
              <a:defRPr sz="2100" kern="1200">
                <a:solidFill>
                  <a:schemeClr val="tx1"/>
                </a:solidFill>
                <a:latin typeface="+mn-lt"/>
                <a:ea typeface="+mn-ea"/>
                <a:cs typeface="+mn-cs"/>
              </a:defRPr>
            </a:lvl4pPr>
            <a:lvl5pPr marL="2103606" indent="0" algn="l" defTabSz="1051802" rtl="0" eaLnBrk="1" latinLnBrk="0" hangingPunct="1">
              <a:lnSpc>
                <a:spcPct val="110000"/>
              </a:lnSpc>
              <a:spcBef>
                <a:spcPts val="600"/>
              </a:spcBef>
              <a:spcAft>
                <a:spcPts val="600"/>
              </a:spcAft>
              <a:buClr>
                <a:schemeClr val="bg2"/>
              </a:buClr>
              <a:buFontTx/>
              <a:buNone/>
              <a:defRPr sz="2100" kern="1200">
                <a:solidFill>
                  <a:schemeClr val="tx1"/>
                </a:solidFill>
                <a:latin typeface="+mn-lt"/>
                <a:ea typeface="+mn-ea"/>
                <a:cs typeface="+mn-cs"/>
              </a:defRPr>
            </a:lvl5pPr>
            <a:lvl6pPr marL="2892458"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6pPr>
            <a:lvl7pPr marL="3418359"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7pPr>
            <a:lvl8pPr marL="3944260"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8pPr>
            <a:lvl9pPr marL="4470162"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9pPr>
          </a:lstStyle>
          <a:p>
            <a:pPr defTabSz="953984">
              <a:spcBef>
                <a:spcPts val="544"/>
              </a:spcBef>
              <a:spcAft>
                <a:spcPts val="544"/>
              </a:spcAft>
              <a:buClr>
                <a:srgbClr val="71B2C9"/>
              </a:buClr>
              <a:defRPr/>
            </a:pPr>
            <a:r>
              <a:rPr lang="en-GB" sz="1800" b="1" dirty="0">
                <a:solidFill>
                  <a:schemeClr val="accent3"/>
                </a:solidFill>
                <a:cs typeface="Arial" panose="020B0604020202020204" pitchFamily="34" charset="0"/>
              </a:rPr>
              <a:t>6</a:t>
            </a:r>
          </a:p>
        </p:txBody>
      </p:sp>
      <p:sp>
        <p:nvSpPr>
          <p:cNvPr id="31" name="Text Placeholder 4">
            <a:extLst>
              <a:ext uri="{FF2B5EF4-FFF2-40B4-BE49-F238E27FC236}">
                <a16:creationId xmlns:a16="http://schemas.microsoft.com/office/drawing/2014/main" id="{14814D44-187D-4E44-A1CB-E44747E6E53E}"/>
              </a:ext>
            </a:extLst>
          </p:cNvPr>
          <p:cNvSpPr txBox="1">
            <a:spLocks/>
          </p:cNvSpPr>
          <p:nvPr/>
        </p:nvSpPr>
        <p:spPr bwMode="gray">
          <a:xfrm>
            <a:off x="5386172" y="4313221"/>
            <a:ext cx="391864" cy="261243"/>
          </a:xfrm>
          <a:prstGeom prst="rect">
            <a:avLst/>
          </a:prstGeom>
          <a:noFill/>
        </p:spPr>
        <p:txBody>
          <a:bodyPr vert="horz" lIns="0" tIns="0" rIns="0" bIns="0" rtlCol="0" anchor="ctr">
            <a:noAutofit/>
          </a:bodyPr>
          <a:lstStyle>
            <a:lvl1pPr marL="0" indent="0" algn="l" defTabSz="1051802" rtl="0" eaLnBrk="1" latinLnBrk="0" hangingPunct="1">
              <a:lnSpc>
                <a:spcPct val="110000"/>
              </a:lnSpc>
              <a:spcBef>
                <a:spcPts val="600"/>
              </a:spcBef>
              <a:spcAft>
                <a:spcPts val="600"/>
              </a:spcAft>
              <a:buClr>
                <a:schemeClr val="bg2"/>
              </a:buClr>
              <a:buFontTx/>
              <a:buNone/>
              <a:defRPr sz="800" kern="1200">
                <a:solidFill>
                  <a:schemeClr val="tx1"/>
                </a:solidFill>
                <a:latin typeface="+mn-lt"/>
                <a:ea typeface="+mn-ea"/>
                <a:cs typeface="+mn-cs"/>
              </a:defRPr>
            </a:lvl1pPr>
            <a:lvl2pPr marL="525902" indent="0" algn="l" defTabSz="1051802" rtl="0" eaLnBrk="1" latinLnBrk="0" hangingPunct="1">
              <a:lnSpc>
                <a:spcPct val="110000"/>
              </a:lnSpc>
              <a:spcBef>
                <a:spcPts val="600"/>
              </a:spcBef>
              <a:spcAft>
                <a:spcPts val="600"/>
              </a:spcAft>
              <a:buClr>
                <a:schemeClr val="bg2"/>
              </a:buClr>
              <a:buFontTx/>
              <a:buNone/>
              <a:defRPr sz="2800" kern="1200">
                <a:solidFill>
                  <a:schemeClr val="tx1"/>
                </a:solidFill>
                <a:latin typeface="+mn-lt"/>
                <a:ea typeface="+mn-ea"/>
                <a:cs typeface="+mn-cs"/>
              </a:defRPr>
            </a:lvl2pPr>
            <a:lvl3pPr marL="1051804" indent="0" algn="l" defTabSz="1051802" rtl="0" eaLnBrk="1" latinLnBrk="0" hangingPunct="1">
              <a:lnSpc>
                <a:spcPct val="110000"/>
              </a:lnSpc>
              <a:spcBef>
                <a:spcPts val="600"/>
              </a:spcBef>
              <a:spcAft>
                <a:spcPts val="600"/>
              </a:spcAft>
              <a:buClr>
                <a:schemeClr val="bg2"/>
              </a:buClr>
              <a:buFontTx/>
              <a:buNone/>
              <a:defRPr sz="2400" kern="1200">
                <a:solidFill>
                  <a:schemeClr val="tx1"/>
                </a:solidFill>
                <a:latin typeface="+mn-lt"/>
                <a:ea typeface="+mn-ea"/>
                <a:cs typeface="+mn-cs"/>
              </a:defRPr>
            </a:lvl3pPr>
            <a:lvl4pPr marL="1577706" indent="0" algn="l" defTabSz="1051802" rtl="0" eaLnBrk="1" latinLnBrk="0" hangingPunct="1">
              <a:lnSpc>
                <a:spcPct val="110000"/>
              </a:lnSpc>
              <a:spcBef>
                <a:spcPts val="600"/>
              </a:spcBef>
              <a:spcAft>
                <a:spcPts val="600"/>
              </a:spcAft>
              <a:buClr>
                <a:schemeClr val="bg2"/>
              </a:buClr>
              <a:buFontTx/>
              <a:buNone/>
              <a:defRPr sz="2100" kern="1200">
                <a:solidFill>
                  <a:schemeClr val="tx1"/>
                </a:solidFill>
                <a:latin typeface="+mn-lt"/>
                <a:ea typeface="+mn-ea"/>
                <a:cs typeface="+mn-cs"/>
              </a:defRPr>
            </a:lvl4pPr>
            <a:lvl5pPr marL="2103606" indent="0" algn="l" defTabSz="1051802" rtl="0" eaLnBrk="1" latinLnBrk="0" hangingPunct="1">
              <a:lnSpc>
                <a:spcPct val="110000"/>
              </a:lnSpc>
              <a:spcBef>
                <a:spcPts val="600"/>
              </a:spcBef>
              <a:spcAft>
                <a:spcPts val="600"/>
              </a:spcAft>
              <a:buClr>
                <a:schemeClr val="bg2"/>
              </a:buClr>
              <a:buFontTx/>
              <a:buNone/>
              <a:defRPr sz="2100" kern="1200">
                <a:solidFill>
                  <a:schemeClr val="tx1"/>
                </a:solidFill>
                <a:latin typeface="+mn-lt"/>
                <a:ea typeface="+mn-ea"/>
                <a:cs typeface="+mn-cs"/>
              </a:defRPr>
            </a:lvl5pPr>
            <a:lvl6pPr marL="2892458"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6pPr>
            <a:lvl7pPr marL="3418359"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7pPr>
            <a:lvl8pPr marL="3944260"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8pPr>
            <a:lvl9pPr marL="4470162" indent="-262950" algn="l" defTabSz="10518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9pPr>
          </a:lstStyle>
          <a:p>
            <a:pPr defTabSz="953984">
              <a:spcBef>
                <a:spcPts val="544"/>
              </a:spcBef>
              <a:spcAft>
                <a:spcPts val="544"/>
              </a:spcAft>
              <a:buClr>
                <a:srgbClr val="71B2C9"/>
              </a:buClr>
              <a:defRPr/>
            </a:pPr>
            <a:r>
              <a:rPr lang="en-GB" sz="1800" b="1" dirty="0">
                <a:solidFill>
                  <a:schemeClr val="accent3"/>
                </a:solidFill>
                <a:cs typeface="Arial" panose="020B0604020202020204" pitchFamily="34" charset="0"/>
              </a:rPr>
              <a:t>10</a:t>
            </a:r>
          </a:p>
        </p:txBody>
      </p:sp>
    </p:spTree>
    <p:extLst>
      <p:ext uri="{BB962C8B-B14F-4D97-AF65-F5344CB8AC3E}">
        <p14:creationId xmlns:p14="http://schemas.microsoft.com/office/powerpoint/2010/main" val="101261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graphicEl>
                                              <a:chart seriesIdx="0" categoryIdx="-4" bldStep="series"/>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graphicEl>
                                              <a:chart seriesIdx="1" categoryIdx="-4" bldStep="series"/>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4" grpId="0">
        <p:bldSub>
          <a:bldChart bld="series" animBg="0"/>
        </p:bldSub>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t 7" hidden="1">
            <a:extLst>
              <a:ext uri="{FF2B5EF4-FFF2-40B4-BE49-F238E27FC236}">
                <a16:creationId xmlns:a16="http://schemas.microsoft.com/office/drawing/2014/main" id="{BA4F54C2-FA5A-4B9A-8F66-27002AB38F6C}"/>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2671" name="Diapositive think-cell" r:id="rId5" imgW="532" imgH="530" progId="TCLayout.ActiveDocument.1">
                  <p:embed/>
                </p:oleObj>
              </mc:Choice>
              <mc:Fallback>
                <p:oleObj name="Diapositive think-cell" r:id="rId5" imgW="532" imgH="530" progId="TCLayout.ActiveDocument.1">
                  <p:embed/>
                  <p:pic>
                    <p:nvPicPr>
                      <p:cNvPr id="8" name="Objet 7" hidden="1">
                        <a:extLst>
                          <a:ext uri="{FF2B5EF4-FFF2-40B4-BE49-F238E27FC236}">
                            <a16:creationId xmlns:a16="http://schemas.microsoft.com/office/drawing/2014/main" id="{BA4F54C2-FA5A-4B9A-8F66-27002AB38F6C}"/>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E8657D30-CC39-45C6-AFE3-BEDE99F03043}"/>
              </a:ext>
            </a:extLst>
          </p:cNvPr>
          <p:cNvSpPr/>
          <p:nvPr>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n-GB" sz="6000" b="1">
              <a:latin typeface="Arial Black" panose="020B0A04020102020204" pitchFamily="34" charset="0"/>
              <a:ea typeface="+mj-ea"/>
              <a:cs typeface="+mj-cs"/>
              <a:sym typeface="Arial Black" panose="020B0A04020102020204" pitchFamily="34" charset="0"/>
            </a:endParaRPr>
          </a:p>
        </p:txBody>
      </p:sp>
      <p:sp>
        <p:nvSpPr>
          <p:cNvPr id="2" name="Titre 1">
            <a:extLst>
              <a:ext uri="{FF2B5EF4-FFF2-40B4-BE49-F238E27FC236}">
                <a16:creationId xmlns:a16="http://schemas.microsoft.com/office/drawing/2014/main" id="{D613DD3E-31BB-4591-B36A-E6867E6AD0A4}"/>
              </a:ext>
            </a:extLst>
          </p:cNvPr>
          <p:cNvSpPr>
            <a:spLocks noGrp="1"/>
          </p:cNvSpPr>
          <p:nvPr>
            <p:ph type="title"/>
          </p:nvPr>
        </p:nvSpPr>
        <p:spPr>
          <a:xfrm>
            <a:off x="459207" y="546021"/>
            <a:ext cx="7551996" cy="1587679"/>
          </a:xfrm>
        </p:spPr>
        <p:txBody>
          <a:bodyPr/>
          <a:lstStyle/>
          <a:p>
            <a:r>
              <a:rPr lang="en-GB" dirty="0"/>
              <a:t>TECHNICAL DETAILS</a:t>
            </a:r>
          </a:p>
        </p:txBody>
      </p:sp>
      <p:sp>
        <p:nvSpPr>
          <p:cNvPr id="14" name="Espace réservé du numéro de diapositive 13">
            <a:extLst>
              <a:ext uri="{FF2B5EF4-FFF2-40B4-BE49-F238E27FC236}">
                <a16:creationId xmlns:a16="http://schemas.microsoft.com/office/drawing/2014/main" id="{2073CF86-6BA6-4EAC-A152-0DBA51FFA296}"/>
              </a:ext>
            </a:extLst>
          </p:cNvPr>
          <p:cNvSpPr>
            <a:spLocks noGrp="1"/>
          </p:cNvSpPr>
          <p:nvPr>
            <p:ph type="sldNum" sz="quarter" idx="14"/>
          </p:nvPr>
        </p:nvSpPr>
        <p:spPr/>
        <p:txBody>
          <a:bodyPr/>
          <a:lstStyle/>
          <a:p>
            <a:fld id="{D61AABEC-672F-4B68-B914-690DA978312C}" type="slidenum">
              <a:rPr lang="en-GB" smtClean="0"/>
              <a:pPr/>
              <a:t>17</a:t>
            </a:fld>
            <a:r>
              <a:rPr lang="en-GB"/>
              <a:t> ‒ </a:t>
            </a:r>
          </a:p>
        </p:txBody>
      </p:sp>
    </p:spTree>
    <p:extLst>
      <p:ext uri="{BB962C8B-B14F-4D97-AF65-F5344CB8AC3E}">
        <p14:creationId xmlns:p14="http://schemas.microsoft.com/office/powerpoint/2010/main" val="24156341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Objet 11" hidden="1">
            <a:extLst>
              <a:ext uri="{FF2B5EF4-FFF2-40B4-BE49-F238E27FC236}">
                <a16:creationId xmlns:a16="http://schemas.microsoft.com/office/drawing/2014/main" id="{01D1D66B-1509-4BD5-BFC3-158EC3A45D73}"/>
              </a:ext>
            </a:extLst>
          </p:cNvPr>
          <p:cNvGraphicFramePr>
            <a:graphicFrameLocks noChangeAspect="1"/>
          </p:cNvGraphicFramePr>
          <p:nvPr>
            <p:custDataLst>
              <p:tags r:id="rId2"/>
            </p:custDataLst>
            <p:extLst>
              <p:ext uri="{D42A27DB-BD31-4B8C-83A1-F6EECF244321}">
                <p14:modId xmlns:p14="http://schemas.microsoft.com/office/powerpoint/2010/main" val="29909162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3695" name="Diapositive think-cell" r:id="rId5" imgW="532" imgH="530" progId="TCLayout.ActiveDocument.1">
                  <p:embed/>
                </p:oleObj>
              </mc:Choice>
              <mc:Fallback>
                <p:oleObj name="Diapositive think-cell" r:id="rId5" imgW="532" imgH="530" progId="TCLayout.ActiveDocument.1">
                  <p:embed/>
                  <p:pic>
                    <p:nvPicPr>
                      <p:cNvPr id="12" name="Objet 11" hidden="1">
                        <a:extLst>
                          <a:ext uri="{FF2B5EF4-FFF2-40B4-BE49-F238E27FC236}">
                            <a16:creationId xmlns:a16="http://schemas.microsoft.com/office/drawing/2014/main" id="{01D1D66B-1509-4BD5-BFC3-158EC3A45D73}"/>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1562F974-1B89-4A0E-B1EF-4BEBB7F60E32}"/>
              </a:ext>
            </a:extLst>
          </p:cNvPr>
          <p:cNvSpPr/>
          <p:nvPr>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n-GB" sz="2800" b="1">
              <a:latin typeface="Arial Black" panose="020B0A04020102020204" pitchFamily="34" charset="0"/>
              <a:ea typeface="+mj-ea"/>
              <a:cs typeface="+mj-cs"/>
              <a:sym typeface="Arial Black" panose="020B0A04020102020204" pitchFamily="34" charset="0"/>
            </a:endParaRPr>
          </a:p>
        </p:txBody>
      </p:sp>
      <p:sp>
        <p:nvSpPr>
          <p:cNvPr id="7" name="Titre 6">
            <a:extLst>
              <a:ext uri="{FF2B5EF4-FFF2-40B4-BE49-F238E27FC236}">
                <a16:creationId xmlns:a16="http://schemas.microsoft.com/office/drawing/2014/main" id="{B999A344-DFD6-4A27-917D-18E3F328FD24}"/>
              </a:ext>
            </a:extLst>
          </p:cNvPr>
          <p:cNvSpPr>
            <a:spLocks noGrp="1"/>
          </p:cNvSpPr>
          <p:nvPr>
            <p:ph type="title"/>
          </p:nvPr>
        </p:nvSpPr>
        <p:spPr/>
        <p:txBody>
          <a:bodyPr/>
          <a:lstStyle/>
          <a:p>
            <a:r>
              <a:rPr lang="en-GB" dirty="0"/>
              <a:t>METHODOLOGY</a:t>
            </a:r>
          </a:p>
        </p:txBody>
      </p:sp>
      <p:sp>
        <p:nvSpPr>
          <p:cNvPr id="13" name="Espace réservé du contenu 15">
            <a:extLst>
              <a:ext uri="{FF2B5EF4-FFF2-40B4-BE49-F238E27FC236}">
                <a16:creationId xmlns:a16="http://schemas.microsoft.com/office/drawing/2014/main" id="{96D2349E-FC3A-4C2F-8082-6CDC3408DDDD}"/>
              </a:ext>
            </a:extLst>
          </p:cNvPr>
          <p:cNvSpPr>
            <a:spLocks noGrp="1"/>
          </p:cNvSpPr>
          <p:nvPr>
            <p:ph idx="1"/>
          </p:nvPr>
        </p:nvSpPr>
        <p:spPr>
          <a:xfrm>
            <a:off x="404786" y="1036548"/>
            <a:ext cx="11463416" cy="3868080"/>
          </a:xfrm>
        </p:spPr>
        <p:txBody>
          <a:bodyPr/>
          <a:lstStyle/>
          <a:p>
            <a:pPr marL="228594" indent="-228594">
              <a:buClrTx/>
              <a:buSzPct val="100000"/>
              <a:buFont typeface="Wingdings" panose="05000000000000000000" pitchFamily="2" charset="2"/>
              <a:buChar char="§"/>
            </a:pPr>
            <a:r>
              <a:rPr lang="en-US" b="1" dirty="0">
                <a:solidFill>
                  <a:schemeClr val="bg2"/>
                </a:solidFill>
              </a:rPr>
              <a:t>2021: </a:t>
            </a:r>
            <a:r>
              <a:rPr lang="en-US" dirty="0"/>
              <a:t>28 countries, </a:t>
            </a:r>
            <a:r>
              <a:rPr lang="en-GB" b="1" dirty="0"/>
              <a:t>19,514</a:t>
            </a:r>
            <a:r>
              <a:rPr lang="en-GB" dirty="0"/>
              <a:t> participants, </a:t>
            </a:r>
            <a:r>
              <a:rPr lang="en-GB" b="1" dirty="0"/>
              <a:t>23 July</a:t>
            </a:r>
            <a:r>
              <a:rPr lang="en-GB" dirty="0"/>
              <a:t>–</a:t>
            </a:r>
            <a:r>
              <a:rPr lang="en-GB" b="1" dirty="0"/>
              <a:t>6 August 2021 </a:t>
            </a:r>
            <a:r>
              <a:rPr lang="en-GB" dirty="0"/>
              <a:t>(online)</a:t>
            </a:r>
            <a:r>
              <a:rPr lang="en-US" dirty="0"/>
              <a:t>:</a:t>
            </a:r>
            <a:br>
              <a:rPr lang="en-US" dirty="0"/>
            </a:br>
            <a:r>
              <a:rPr lang="en-US" dirty="0"/>
              <a:t>	Argentina, Australia*, Belgium, Brazil*, Canada*, Chile, China*, Colombia, France*, Germany*, </a:t>
            </a:r>
            <a:r>
              <a:rPr lang="en-US" b="1" dirty="0">
                <a:solidFill>
                  <a:schemeClr val="bg2"/>
                </a:solidFill>
              </a:rPr>
              <a:t>Great Britain</a:t>
            </a:r>
            <a:r>
              <a:rPr lang="en-US" dirty="0"/>
              <a:t>*, 	Hungary, India, Italy*, Japan*, Malaysia, Mexico, Netherlands, Peru, Poland, Russia, Saudi Arabia, South 	Africa, South Korea, Spain*, Sweden, Turkey and the United States of America* 		</a:t>
            </a:r>
            <a:r>
              <a:rPr lang="en-GB" sz="1200" dirty="0">
                <a:solidFill>
                  <a:prstClr val="black"/>
                </a:solidFill>
              </a:rPr>
              <a:t>* </a:t>
            </a:r>
            <a:r>
              <a:rPr lang="en-GB" sz="1200" i="1" dirty="0">
                <a:solidFill>
                  <a:prstClr val="black"/>
                </a:solidFill>
              </a:rPr>
              <a:t>denotes 1,000+ sample size</a:t>
            </a:r>
          </a:p>
          <a:p>
            <a:pPr marL="228594" indent="-228594">
              <a:buClrTx/>
              <a:buSzPct val="100000"/>
              <a:buFont typeface="Wingdings" panose="05000000000000000000" pitchFamily="2" charset="2"/>
              <a:buChar char="§"/>
            </a:pPr>
            <a:endParaRPr lang="en-US" dirty="0"/>
          </a:p>
          <a:p>
            <a:pPr marL="228594" indent="-228594">
              <a:spcBef>
                <a:spcPts val="800"/>
              </a:spcBef>
              <a:buClrTx/>
              <a:buSzPct val="100000"/>
              <a:buFont typeface="Wingdings" panose="05000000000000000000" pitchFamily="2" charset="2"/>
              <a:buChar char="§"/>
            </a:pPr>
            <a:r>
              <a:rPr lang="en-US" dirty="0"/>
              <a:t>The samples in Brazil, China, Chile, Colombia, India, Malaysia, Mexico, Peru, Russia, Saudi Arabia, South Africa and Turkey are more urban, more educated and/or more affluent than the general population. Results should be viewed as reflecting the views of the more “connected” segment of their population.	</a:t>
            </a:r>
            <a:endParaRPr lang="en-GB" sz="1200" i="1" dirty="0"/>
          </a:p>
          <a:p>
            <a:pPr marL="228594" indent="-228594">
              <a:spcBef>
                <a:spcPts val="800"/>
              </a:spcBef>
              <a:buClrTx/>
              <a:buSzPct val="100000"/>
              <a:buFont typeface="Wingdings" panose="05000000000000000000" pitchFamily="2" charset="2"/>
              <a:buChar char="§"/>
            </a:pPr>
            <a:r>
              <a:rPr lang="en-GB" dirty="0"/>
              <a:t>Participants were </a:t>
            </a:r>
            <a:r>
              <a:rPr lang="en-US" dirty="0"/>
              <a:t>adults aged 18-64 in the US and Canada, and adults aged 16-64 in all other countries.</a:t>
            </a:r>
          </a:p>
          <a:p>
            <a:pPr marL="228594" indent="-228594">
              <a:buClrTx/>
              <a:buSzPct val="100000"/>
              <a:buFont typeface="Wingdings" panose="05000000000000000000" pitchFamily="2" charset="2"/>
              <a:buChar char="§"/>
            </a:pPr>
            <a:r>
              <a:rPr lang="en-US" dirty="0"/>
              <a:t>Results may not sum to 100% and combinations to their constituent %s (e.g. very/fairly satisfied) due to computer rounding.</a:t>
            </a:r>
          </a:p>
          <a:p>
            <a:pPr marL="228594" indent="-228594">
              <a:spcBef>
                <a:spcPts val="800"/>
              </a:spcBef>
              <a:spcAft>
                <a:spcPts val="800"/>
              </a:spcAft>
              <a:buClrTx/>
              <a:buSzPct val="100000"/>
              <a:buFont typeface="Wingdings" panose="05000000000000000000" pitchFamily="2" charset="2"/>
              <a:buChar char="§"/>
            </a:pPr>
            <a:r>
              <a:rPr lang="en-US" dirty="0"/>
              <a:t>The 2016-2020 surveys used the same methodology, but the profile of participating countries changed. </a:t>
            </a:r>
            <a:r>
              <a:rPr lang="en-GB" dirty="0"/>
              <a:t>This means that the </a:t>
            </a:r>
            <a:r>
              <a:rPr lang="en-GB" b="1" dirty="0"/>
              <a:t>global country average/trend </a:t>
            </a:r>
            <a:r>
              <a:rPr lang="en-GB" dirty="0"/>
              <a:t>does not always involve a completely like-for-like comparison. Details are available:</a:t>
            </a:r>
          </a:p>
        </p:txBody>
      </p:sp>
      <p:sp>
        <p:nvSpPr>
          <p:cNvPr id="15" name="Rectangle 14">
            <a:extLst>
              <a:ext uri="{FF2B5EF4-FFF2-40B4-BE49-F238E27FC236}">
                <a16:creationId xmlns:a16="http://schemas.microsoft.com/office/drawing/2014/main" id="{8D1B645D-26B7-4089-BB18-FEE0292D00FA}"/>
              </a:ext>
            </a:extLst>
          </p:cNvPr>
          <p:cNvSpPr/>
          <p:nvPr/>
        </p:nvSpPr>
        <p:spPr>
          <a:xfrm>
            <a:off x="601923" y="4975748"/>
            <a:ext cx="11069141" cy="1169551"/>
          </a:xfrm>
          <a:prstGeom prst="rect">
            <a:avLst/>
          </a:prstGeom>
          <a:noFill/>
        </p:spPr>
        <p:txBody>
          <a:bodyPr wrap="square">
            <a:spAutoFit/>
          </a:bodyPr>
          <a:lstStyle/>
          <a:p>
            <a:pPr lvl="0">
              <a:defRPr/>
            </a:pPr>
            <a:r>
              <a:rPr kumimoji="0" lang="en-GB" sz="1400" b="0" i="0" u="none" strike="noStrike" kern="0" cap="none" spc="0" normalizeH="0" baseline="0" noProof="0" dirty="0">
                <a:ln>
                  <a:noFill/>
                </a:ln>
                <a:solidFill>
                  <a:prstClr val="black"/>
                </a:solidFill>
                <a:effectLst/>
                <a:uLnTx/>
                <a:uFillTx/>
                <a:hlinkClick r:id="rId7"/>
              </a:rPr>
              <a:t>https://www.ipsos.com/ipsos-mori/en-uk/survey-shows-strong-public-backing-investment-infrastructure-aid-recovery</a:t>
            </a:r>
            <a:r>
              <a:rPr kumimoji="0" lang="en-GB" sz="1400" b="0" i="0" u="none" strike="noStrike" kern="0" cap="none" spc="0" normalizeH="0" baseline="0" noProof="0" dirty="0">
                <a:ln>
                  <a:noFill/>
                </a:ln>
                <a:solidFill>
                  <a:prstClr val="black"/>
                </a:solidFill>
                <a:effectLst/>
                <a:uLnTx/>
                <a:uFillTx/>
              </a:rPr>
              <a:t> (2020) - 27 countries </a:t>
            </a:r>
            <a:br>
              <a:rPr kumimoji="0" lang="en-GB" sz="1400" b="0" i="0" u="none" strike="noStrike" kern="0" cap="none" spc="0" normalizeH="0" baseline="0" noProof="0" dirty="0">
                <a:ln>
                  <a:noFill/>
                </a:ln>
                <a:solidFill>
                  <a:prstClr val="black"/>
                </a:solidFill>
                <a:effectLst/>
                <a:uLnTx/>
                <a:uFillTx/>
              </a:rPr>
            </a:br>
            <a:r>
              <a:rPr kumimoji="0" lang="en-GB" sz="1400" b="0" i="0" u="none" strike="noStrike" kern="0" cap="none" spc="0" normalizeH="0" baseline="0" noProof="0" dirty="0">
                <a:ln>
                  <a:noFill/>
                </a:ln>
                <a:solidFill>
                  <a:prstClr val="black"/>
                </a:solidFill>
                <a:effectLst/>
                <a:uLnTx/>
                <a:uFillTx/>
                <a:hlinkClick r:id="rId8"/>
              </a:rPr>
              <a:t>https://www.ipsos.com/en/global-infrastructure-index-public-satisfaction-and-priorities-2019 </a:t>
            </a:r>
            <a:r>
              <a:rPr kumimoji="0" lang="en-GB" sz="1400" b="0" i="0" u="none" strike="noStrike" kern="0" cap="none" spc="0" normalizeH="0" baseline="0" noProof="0" dirty="0">
                <a:ln>
                  <a:noFill/>
                </a:ln>
                <a:solidFill>
                  <a:prstClr val="black"/>
                </a:solidFill>
                <a:effectLst/>
                <a:uLnTx/>
                <a:uFillTx/>
              </a:rPr>
              <a:t>(2019</a:t>
            </a:r>
            <a:r>
              <a:rPr lang="en-GB" sz="1400" kern="0" dirty="0">
                <a:solidFill>
                  <a:prstClr val="black"/>
                </a:solidFill>
              </a:rPr>
              <a:t>) - 28 countries </a:t>
            </a:r>
            <a:br>
              <a:rPr kumimoji="0" lang="en-GB" sz="1400" b="0" i="0" u="none" strike="noStrike" kern="0" cap="none" spc="0" normalizeH="0" baseline="0" noProof="0" dirty="0">
                <a:ln>
                  <a:noFill/>
                </a:ln>
                <a:solidFill>
                  <a:prstClr val="black"/>
                </a:solidFill>
                <a:effectLst/>
                <a:uLnTx/>
                <a:uFillTx/>
                <a:hlinkClick r:id="rId8"/>
              </a:rPr>
            </a:br>
            <a:r>
              <a:rPr kumimoji="0" lang="en-GB" sz="1400" b="0" i="0" u="none" strike="noStrike" kern="0" cap="none" spc="0" normalizeH="0" baseline="0" noProof="0" dirty="0">
                <a:ln>
                  <a:noFill/>
                </a:ln>
                <a:solidFill>
                  <a:prstClr val="black"/>
                </a:solidFill>
                <a:effectLst/>
                <a:uLnTx/>
                <a:uFillTx/>
                <a:hlinkClick r:id="rId8"/>
              </a:rPr>
              <a:t>https://www.ipsos.com/en/global-infrastructure-index-public-satisfaction-and-priorities-2018 </a:t>
            </a:r>
            <a:r>
              <a:rPr kumimoji="0" lang="en-GB" sz="1400" b="0" i="0" u="none" strike="noStrike" kern="0" cap="none" spc="0" normalizeH="0" baseline="0" noProof="0" dirty="0">
                <a:ln>
                  <a:noFill/>
                </a:ln>
                <a:solidFill>
                  <a:prstClr val="black"/>
                </a:solidFill>
                <a:effectLst/>
                <a:uLnTx/>
                <a:uFillTx/>
              </a:rPr>
              <a:t>(2018</a:t>
            </a:r>
            <a:r>
              <a:rPr lang="en-GB" sz="1400" kern="0" dirty="0">
                <a:solidFill>
                  <a:prstClr val="black"/>
                </a:solidFill>
              </a:rPr>
              <a:t>) - 29 countries </a:t>
            </a:r>
            <a:endParaRPr kumimoji="0" lang="en-GB" sz="1400" b="0" i="0" u="none" strike="noStrike" kern="0" cap="none" spc="0" normalizeH="0" baseline="0" noProof="0" dirty="0">
              <a:ln>
                <a:noFill/>
              </a:ln>
              <a:solidFill>
                <a:prstClr val="black"/>
              </a:solidFill>
              <a:effectLst/>
              <a:uLnTx/>
              <a:uFillTx/>
            </a:endParaRPr>
          </a:p>
          <a:p>
            <a:pPr lvl="0">
              <a:defRPr/>
            </a:pPr>
            <a:r>
              <a:rPr kumimoji="0" lang="en-GB" sz="1400" b="0" i="0" u="none" strike="noStrike" kern="0" cap="none" spc="0" normalizeH="0" baseline="0" noProof="0" dirty="0">
                <a:ln>
                  <a:noFill/>
                </a:ln>
                <a:solidFill>
                  <a:prstClr val="black"/>
                </a:solidFill>
                <a:effectLst/>
                <a:uLnTx/>
                <a:uFillTx/>
                <a:hlinkClick r:id="rId9"/>
              </a:rPr>
              <a:t>https://www.ipsos.com/ipsos-mori/en-uk/rail-joins-housing-top-infrastructure-priorities-britons</a:t>
            </a:r>
            <a:r>
              <a:rPr kumimoji="0" lang="en-GB" sz="1400" b="0" i="0" u="none" strike="noStrike" kern="0" cap="none" spc="0" normalizeH="0" baseline="0" noProof="0" dirty="0">
                <a:ln>
                  <a:noFill/>
                </a:ln>
                <a:solidFill>
                  <a:prstClr val="black"/>
                </a:solidFill>
                <a:effectLst/>
                <a:uLnTx/>
                <a:uFillTx/>
              </a:rPr>
              <a:t> (2017</a:t>
            </a:r>
            <a:r>
              <a:rPr lang="en-GB" sz="1400" kern="0" dirty="0">
                <a:solidFill>
                  <a:prstClr val="black"/>
                </a:solidFill>
              </a:rPr>
              <a:t>) - 28 countries </a:t>
            </a:r>
            <a:endParaRPr kumimoji="0" lang="en-GB" sz="1400" b="0" i="0" u="none" strike="noStrike" kern="0" cap="none" spc="0" normalizeH="0" baseline="0" noProof="0" dirty="0">
              <a:ln>
                <a:noFill/>
              </a:ln>
              <a:solidFill>
                <a:prstClr val="black"/>
              </a:solidFill>
              <a:effectLst/>
              <a:uLnTx/>
              <a:uFillTx/>
            </a:endParaRPr>
          </a:p>
          <a:p>
            <a:pPr lvl="0">
              <a:defRPr/>
            </a:pPr>
            <a:r>
              <a:rPr kumimoji="0" lang="en-GB" sz="1400" b="0" i="0" u="none" strike="noStrike" kern="0" cap="none" spc="0" normalizeH="0" baseline="0" noProof="0" dirty="0">
                <a:ln>
                  <a:noFill/>
                </a:ln>
                <a:solidFill>
                  <a:prstClr val="black"/>
                </a:solidFill>
                <a:effectLst/>
                <a:uLnTx/>
                <a:uFillTx/>
                <a:hlinkClick r:id="rId10"/>
              </a:rPr>
              <a:t>https://www.ipsos.com/ipsos-mori/en-uk/do-more-poll-shows-britons-behind-action-infrastructure</a:t>
            </a:r>
            <a:r>
              <a:rPr kumimoji="0" lang="en-GB" sz="1400" b="0" i="0" u="none" strike="noStrike" kern="0" cap="none" spc="0" normalizeH="0" baseline="0" noProof="0" dirty="0">
                <a:ln>
                  <a:noFill/>
                </a:ln>
                <a:solidFill>
                  <a:prstClr val="black"/>
                </a:solidFill>
                <a:effectLst/>
                <a:uLnTx/>
                <a:uFillTx/>
              </a:rPr>
              <a:t> (2016</a:t>
            </a:r>
            <a:r>
              <a:rPr lang="en-GB" sz="1400" kern="0" dirty="0">
                <a:solidFill>
                  <a:prstClr val="black"/>
                </a:solidFill>
              </a:rPr>
              <a:t>) - 26 countries </a:t>
            </a:r>
            <a:endParaRPr kumimoji="0" lang="en-GB" sz="1400" b="0" i="0" u="none" strike="noStrike" kern="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val="23467519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Objet 11" hidden="1">
            <a:extLst>
              <a:ext uri="{FF2B5EF4-FFF2-40B4-BE49-F238E27FC236}">
                <a16:creationId xmlns:a16="http://schemas.microsoft.com/office/drawing/2014/main" id="{01D1D66B-1509-4BD5-BFC3-158EC3A45D73}"/>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4719" name="Diapositive think-cell" r:id="rId5" imgW="532" imgH="530" progId="TCLayout.ActiveDocument.1">
                  <p:embed/>
                </p:oleObj>
              </mc:Choice>
              <mc:Fallback>
                <p:oleObj name="Diapositive think-cell" r:id="rId5" imgW="532" imgH="530" progId="TCLayout.ActiveDocument.1">
                  <p:embed/>
                  <p:pic>
                    <p:nvPicPr>
                      <p:cNvPr id="12" name="Objet 11" hidden="1">
                        <a:extLst>
                          <a:ext uri="{FF2B5EF4-FFF2-40B4-BE49-F238E27FC236}">
                            <a16:creationId xmlns:a16="http://schemas.microsoft.com/office/drawing/2014/main" id="{01D1D66B-1509-4BD5-BFC3-158EC3A45D73}"/>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1" name="Rectangle 10" hidden="1">
            <a:extLst>
              <a:ext uri="{FF2B5EF4-FFF2-40B4-BE49-F238E27FC236}">
                <a16:creationId xmlns:a16="http://schemas.microsoft.com/office/drawing/2014/main" id="{1562F974-1B89-4A0E-B1EF-4BEBB7F60E32}"/>
              </a:ext>
            </a:extLst>
          </p:cNvPr>
          <p:cNvSpPr/>
          <p:nvPr>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n-GB" sz="2800" b="1">
              <a:latin typeface="Arial Black" panose="020B0A04020102020204" pitchFamily="34" charset="0"/>
              <a:ea typeface="+mj-ea"/>
              <a:cs typeface="+mj-cs"/>
              <a:sym typeface="Arial Black" panose="020B0A04020102020204" pitchFamily="34" charset="0"/>
            </a:endParaRPr>
          </a:p>
        </p:txBody>
      </p:sp>
      <p:sp>
        <p:nvSpPr>
          <p:cNvPr id="7" name="Titre 6">
            <a:extLst>
              <a:ext uri="{FF2B5EF4-FFF2-40B4-BE49-F238E27FC236}">
                <a16:creationId xmlns:a16="http://schemas.microsoft.com/office/drawing/2014/main" id="{B999A344-DFD6-4A27-917D-18E3F328FD24}"/>
              </a:ext>
            </a:extLst>
          </p:cNvPr>
          <p:cNvSpPr>
            <a:spLocks noGrp="1"/>
          </p:cNvSpPr>
          <p:nvPr>
            <p:ph type="title"/>
          </p:nvPr>
        </p:nvSpPr>
        <p:spPr>
          <a:xfrm>
            <a:off x="404786" y="382816"/>
            <a:ext cx="11382428" cy="867930"/>
          </a:xfrm>
        </p:spPr>
        <p:txBody>
          <a:bodyPr/>
          <a:lstStyle/>
          <a:p>
            <a:r>
              <a:rPr lang="en-GB" dirty="0"/>
              <a:t>Online survey, 28 countries,</a:t>
            </a:r>
            <a:br>
              <a:rPr lang="en-GB" dirty="0"/>
            </a:br>
            <a:r>
              <a:rPr lang="en-GB" dirty="0"/>
              <a:t>23 July-6 August</a:t>
            </a:r>
          </a:p>
        </p:txBody>
      </p:sp>
      <p:sp>
        <p:nvSpPr>
          <p:cNvPr id="13" name="Espace réservé du contenu 15">
            <a:extLst>
              <a:ext uri="{FF2B5EF4-FFF2-40B4-BE49-F238E27FC236}">
                <a16:creationId xmlns:a16="http://schemas.microsoft.com/office/drawing/2014/main" id="{96D2349E-FC3A-4C2F-8082-6CDC3408DDDD}"/>
              </a:ext>
            </a:extLst>
          </p:cNvPr>
          <p:cNvSpPr>
            <a:spLocks noGrp="1"/>
          </p:cNvSpPr>
          <p:nvPr>
            <p:ph idx="1"/>
          </p:nvPr>
        </p:nvSpPr>
        <p:spPr>
          <a:xfrm>
            <a:off x="404785" y="1368596"/>
            <a:ext cx="6542467" cy="867930"/>
          </a:xfrm>
        </p:spPr>
        <p:txBody>
          <a:bodyPr/>
          <a:lstStyle/>
          <a:p>
            <a:pPr marL="228594" indent="-228594">
              <a:spcBef>
                <a:spcPts val="800"/>
              </a:spcBef>
              <a:buClrTx/>
              <a:buSzPct val="100000"/>
              <a:buFont typeface="Wingdings" panose="05000000000000000000" pitchFamily="2" charset="2"/>
              <a:buChar char="§"/>
            </a:pPr>
            <a:r>
              <a:rPr lang="en-US" dirty="0">
                <a:solidFill>
                  <a:srgbClr val="222223"/>
                </a:solidFill>
              </a:rPr>
              <a:t>N.B. the 2016-21 surveys used the same methodology, but the profile of participating countries changed between years. </a:t>
            </a:r>
            <a:r>
              <a:rPr lang="en-GB" dirty="0">
                <a:solidFill>
                  <a:srgbClr val="222223"/>
                </a:solidFill>
              </a:rPr>
              <a:t>This means that the </a:t>
            </a:r>
            <a:r>
              <a:rPr lang="en-GB" b="1" dirty="0">
                <a:solidFill>
                  <a:srgbClr val="222223"/>
                </a:solidFill>
              </a:rPr>
              <a:t>global and regional trends </a:t>
            </a:r>
            <a:r>
              <a:rPr lang="en-GB" dirty="0">
                <a:solidFill>
                  <a:srgbClr val="222223"/>
                </a:solidFill>
              </a:rPr>
              <a:t>do not always involve a strict like-for-like comparison. </a:t>
            </a:r>
            <a:r>
              <a:rPr lang="en-GB" dirty="0"/>
              <a:t>Participants were </a:t>
            </a:r>
            <a:r>
              <a:rPr lang="en-US" dirty="0"/>
              <a:t>adults aged 18-74 in Canada, Malaysia, South Africa, Turkey, and the U.S., 16-74 elsewhere.</a:t>
            </a:r>
          </a:p>
        </p:txBody>
      </p:sp>
      <p:sp>
        <p:nvSpPr>
          <p:cNvPr id="9" name="Espace réservé du texte 12">
            <a:extLst>
              <a:ext uri="{FF2B5EF4-FFF2-40B4-BE49-F238E27FC236}">
                <a16:creationId xmlns:a16="http://schemas.microsoft.com/office/drawing/2014/main" id="{99E91F28-A5C4-45A9-B197-3B0FCF5C1DDE}"/>
              </a:ext>
            </a:extLst>
          </p:cNvPr>
          <p:cNvSpPr txBox="1">
            <a:spLocks/>
          </p:cNvSpPr>
          <p:nvPr/>
        </p:nvSpPr>
        <p:spPr>
          <a:xfrm>
            <a:off x="404786" y="5914632"/>
            <a:ext cx="11463417" cy="215444"/>
          </a:xfrm>
          <a:prstGeom prst="rect">
            <a:avLst/>
          </a:prstGeom>
        </p:spPr>
        <p:txBody>
          <a:bodyPr vert="horz" lIns="0" tIns="45720" rIns="0" bIns="45720" rtlCol="0" anchor="ctr"/>
          <a:lstStyle>
            <a:defPPr>
              <a:defRPr lang="fr-FR"/>
            </a:defPPr>
            <a:lvl1pPr marL="0" algn="r" defTabSz="914400" rtl="0" eaLnBrk="1" latinLnBrk="0" hangingPunct="1">
              <a:defRPr sz="900" b="1" kern="1200">
                <a:solidFill>
                  <a:schemeClr val="bg2">
                    <a:lumMod val="75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b="0" i="1" dirty="0">
                <a:solidFill>
                  <a:schemeClr val="bg1">
                    <a:lumMod val="50000"/>
                  </a:schemeClr>
                </a:solidFill>
                <a:latin typeface="Arial" panose="020B0604020202020204" pitchFamily="34" charset="0"/>
                <a:cs typeface="Arial" panose="020B0604020202020204" pitchFamily="34" charset="0"/>
              </a:rPr>
              <a:t>Source: Ipsos/GIIA</a:t>
            </a:r>
            <a:br>
              <a:rPr lang="en-GB" b="0" i="1" dirty="0">
                <a:solidFill>
                  <a:schemeClr val="bg1">
                    <a:lumMod val="50000"/>
                  </a:schemeClr>
                </a:solidFill>
                <a:latin typeface="Arial" panose="020B0604020202020204" pitchFamily="34" charset="0"/>
                <a:cs typeface="Arial" panose="020B0604020202020204" pitchFamily="34" charset="0"/>
              </a:rPr>
            </a:br>
            <a:r>
              <a:rPr lang="en-GB" b="0" i="1" dirty="0">
                <a:solidFill>
                  <a:schemeClr val="bg1">
                    <a:lumMod val="50000"/>
                  </a:schemeClr>
                </a:solidFill>
                <a:latin typeface="Arial" panose="020B0604020202020204" pitchFamily="34" charset="0"/>
                <a:cs typeface="Arial" panose="020B0604020202020204" pitchFamily="34" charset="0"/>
              </a:rPr>
              <a:t>Base: 19,514 adults (online), July-August 20201</a:t>
            </a:r>
          </a:p>
        </p:txBody>
      </p:sp>
      <p:sp>
        <p:nvSpPr>
          <p:cNvPr id="232" name="Text Placeholder 4">
            <a:extLst>
              <a:ext uri="{FF2B5EF4-FFF2-40B4-BE49-F238E27FC236}">
                <a16:creationId xmlns:a16="http://schemas.microsoft.com/office/drawing/2014/main" id="{6B964ECE-9483-4C9E-BD63-0B65B0CB287F}"/>
              </a:ext>
            </a:extLst>
          </p:cNvPr>
          <p:cNvSpPr txBox="1">
            <a:spLocks/>
          </p:cNvSpPr>
          <p:nvPr/>
        </p:nvSpPr>
        <p:spPr>
          <a:xfrm>
            <a:off x="581861" y="2909797"/>
            <a:ext cx="1485396" cy="4458335"/>
          </a:xfrm>
          <a:prstGeom prst="rect">
            <a:avLst/>
          </a:prstGeom>
        </p:spPr>
        <p:txBody>
          <a:bodyPr>
            <a:noAutofit/>
          </a:bodyPr>
          <a:lstStyle>
            <a:lvl1pPr marL="0" indent="0" algn="l" defTabSz="914400" rtl="0" eaLnBrk="1" latinLnBrk="0" hangingPunct="1">
              <a:lnSpc>
                <a:spcPct val="110000"/>
              </a:lnSpc>
              <a:spcBef>
                <a:spcPts val="400"/>
              </a:spcBef>
              <a:spcAft>
                <a:spcPts val="400"/>
              </a:spcAft>
              <a:buSzPct val="50000"/>
              <a:buFont typeface="HelveticaNeueLT Std Lt Cn" panose="020B0406020202030204" pitchFamily="34" charset="0"/>
              <a:buNone/>
              <a:defRPr sz="1400" b="0" kern="1200">
                <a:solidFill>
                  <a:schemeClr val="tx1"/>
                </a:solidFill>
                <a:latin typeface="+mn-lt"/>
                <a:ea typeface="+mn-ea"/>
                <a:cs typeface="+mn-cs"/>
              </a:defRPr>
            </a:lvl1pPr>
            <a:lvl2pPr marL="266700" indent="-266700" algn="l" defTabSz="914400" rtl="0" eaLnBrk="1" latinLnBrk="0" hangingPunct="1">
              <a:lnSpc>
                <a:spcPct val="110000"/>
              </a:lnSpc>
              <a:spcBef>
                <a:spcPts val="400"/>
              </a:spcBef>
              <a:spcAft>
                <a:spcPts val="400"/>
              </a:spcAft>
              <a:buSzPct val="80000"/>
              <a:buFont typeface="Segoe UI" panose="020B0502040204020203" pitchFamily="34" charset="0"/>
              <a:buChar char="●"/>
              <a:defRPr sz="1400" kern="1200">
                <a:solidFill>
                  <a:schemeClr val="tx1"/>
                </a:solidFill>
                <a:latin typeface="+mn-lt"/>
                <a:ea typeface="+mn-ea"/>
                <a:cs typeface="+mn-cs"/>
              </a:defRPr>
            </a:lvl2pPr>
            <a:lvl3pPr marL="630238" indent="-260350" algn="l" defTabSz="914400" rtl="0" eaLnBrk="1" latinLnBrk="0" hangingPunct="1">
              <a:lnSpc>
                <a:spcPct val="110000"/>
              </a:lnSpc>
              <a:spcBef>
                <a:spcPts val="400"/>
              </a:spcBef>
              <a:spcAft>
                <a:spcPts val="400"/>
              </a:spcAft>
              <a:buFont typeface="Arial" panose="020B0604020202020204" pitchFamily="34" charset="0"/>
              <a:buChar char="‒"/>
              <a:defRPr sz="1400" kern="1200">
                <a:solidFill>
                  <a:schemeClr val="tx1"/>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400"/>
              </a:spcBef>
              <a:spcAft>
                <a:spcPts val="800"/>
              </a:spcAft>
              <a:buClrTx/>
              <a:buSzPct val="50000"/>
              <a:buFont typeface="HelveticaNeueLT Std Lt Cn" panose="020B0406020202030204" pitchFamily="34" charset="0"/>
              <a:buNone/>
              <a:tabLst/>
              <a:defRPr/>
            </a:pPr>
            <a:br>
              <a:rPr kumimoji="0" lang="en-US" b="0" i="0" u="none" strike="noStrike" kern="1200" cap="none" spc="0" normalizeH="0" baseline="0" noProof="0" dirty="0">
                <a:ln>
                  <a:noFill/>
                </a:ln>
                <a:solidFill>
                  <a:prstClr val="black"/>
                </a:solidFill>
                <a:effectLst/>
                <a:uLnTx/>
                <a:uFillTx/>
                <a:latin typeface="Arial"/>
                <a:ea typeface="+mn-ea"/>
                <a:cs typeface="+mn-cs"/>
              </a:rPr>
            </a:br>
            <a:br>
              <a:rPr kumimoji="0" lang="en-US" b="0" i="0" u="none" strike="noStrike" kern="1200" cap="none" spc="0" normalizeH="0" baseline="0" noProof="0" dirty="0">
                <a:ln>
                  <a:noFill/>
                </a:ln>
                <a:solidFill>
                  <a:prstClr val="black"/>
                </a:solidFill>
                <a:effectLst/>
                <a:uLnTx/>
                <a:uFillTx/>
                <a:latin typeface="Arial"/>
                <a:ea typeface="+mn-ea"/>
                <a:cs typeface="+mn-cs"/>
              </a:rPr>
            </a:br>
            <a:r>
              <a:rPr kumimoji="0" lang="en-US" b="0" i="0" u="none" strike="noStrike" kern="1200" cap="none" spc="0" normalizeH="0" baseline="0" noProof="0" dirty="0">
                <a:ln>
                  <a:noFill/>
                </a:ln>
                <a:solidFill>
                  <a:prstClr val="black"/>
                </a:solidFill>
                <a:effectLst/>
                <a:uLnTx/>
                <a:uFillTx/>
                <a:latin typeface="Arial"/>
                <a:ea typeface="+mn-ea"/>
                <a:cs typeface="+mn-cs"/>
              </a:rPr>
              <a:t>Belgium</a:t>
            </a:r>
            <a:br>
              <a:rPr kumimoji="0" lang="en-US" b="0" i="0" u="none" strike="noStrike" kern="1200" cap="none" spc="0" normalizeH="0" baseline="0" noProof="0" dirty="0">
                <a:ln>
                  <a:noFill/>
                </a:ln>
                <a:solidFill>
                  <a:prstClr val="black"/>
                </a:solidFill>
                <a:effectLst/>
                <a:uLnTx/>
                <a:uFillTx/>
                <a:latin typeface="Arial"/>
                <a:ea typeface="+mn-ea"/>
                <a:cs typeface="+mn-cs"/>
              </a:rPr>
            </a:br>
            <a:r>
              <a:rPr kumimoji="0" lang="en-US" b="0" i="0" u="none" strike="noStrike" kern="1200" cap="none" spc="0" normalizeH="0" baseline="0" noProof="0" dirty="0">
                <a:ln>
                  <a:noFill/>
                </a:ln>
                <a:solidFill>
                  <a:prstClr val="black"/>
                </a:solidFill>
                <a:effectLst/>
                <a:uLnTx/>
                <a:uFillTx/>
                <a:latin typeface="Arial"/>
                <a:ea typeface="+mn-ea"/>
                <a:cs typeface="+mn-cs"/>
              </a:rPr>
              <a:t>France</a:t>
            </a:r>
            <a:br>
              <a:rPr kumimoji="0" lang="en-US" b="0" i="0" u="none" strike="noStrike" kern="1200" cap="none" spc="0" normalizeH="0" baseline="0" noProof="0" dirty="0">
                <a:ln>
                  <a:noFill/>
                </a:ln>
                <a:solidFill>
                  <a:prstClr val="black"/>
                </a:solidFill>
                <a:effectLst/>
                <a:uLnTx/>
                <a:uFillTx/>
                <a:latin typeface="Arial"/>
                <a:ea typeface="+mn-ea"/>
                <a:cs typeface="+mn-cs"/>
              </a:rPr>
            </a:br>
            <a:r>
              <a:rPr kumimoji="0" lang="en-US" b="0" i="0" u="none" strike="noStrike" kern="1200" cap="none" spc="0" normalizeH="0" baseline="0" noProof="0" dirty="0">
                <a:ln>
                  <a:noFill/>
                </a:ln>
                <a:solidFill>
                  <a:prstClr val="black"/>
                </a:solidFill>
                <a:effectLst/>
                <a:uLnTx/>
                <a:uFillTx/>
                <a:latin typeface="Arial"/>
                <a:ea typeface="+mn-ea"/>
                <a:cs typeface="+mn-cs"/>
              </a:rPr>
              <a:t>Germany</a:t>
            </a:r>
            <a:br>
              <a:rPr kumimoji="0" lang="en-US" b="0" i="0" u="none" strike="noStrike" kern="1200" cap="none" spc="0" normalizeH="0" baseline="0" noProof="0" dirty="0">
                <a:ln>
                  <a:noFill/>
                </a:ln>
                <a:solidFill>
                  <a:prstClr val="black"/>
                </a:solidFill>
                <a:effectLst/>
                <a:uLnTx/>
                <a:uFillTx/>
                <a:latin typeface="Arial"/>
                <a:ea typeface="+mn-ea"/>
                <a:cs typeface="+mn-cs"/>
              </a:rPr>
            </a:br>
            <a:r>
              <a:rPr kumimoji="0" lang="en-US" b="0" i="0" u="none" strike="noStrike" kern="1200" cap="none" spc="0" normalizeH="0" baseline="0" noProof="0" dirty="0">
                <a:ln>
                  <a:noFill/>
                </a:ln>
                <a:solidFill>
                  <a:prstClr val="black"/>
                </a:solidFill>
                <a:effectLst/>
                <a:uLnTx/>
                <a:uFillTx/>
                <a:latin typeface="Arial"/>
                <a:ea typeface="+mn-ea"/>
                <a:cs typeface="+mn-cs"/>
              </a:rPr>
              <a:t>Great Britain</a:t>
            </a:r>
            <a:br>
              <a:rPr kumimoji="0" lang="en-US" b="0" i="0" u="none" strike="noStrike" kern="1200" cap="none" spc="0" normalizeH="0" baseline="0" noProof="0" dirty="0">
                <a:ln>
                  <a:noFill/>
                </a:ln>
                <a:solidFill>
                  <a:prstClr val="black"/>
                </a:solidFill>
                <a:effectLst/>
                <a:uLnTx/>
                <a:uFillTx/>
                <a:latin typeface="Arial"/>
                <a:ea typeface="+mn-ea"/>
                <a:cs typeface="+mn-cs"/>
              </a:rPr>
            </a:br>
            <a:r>
              <a:rPr kumimoji="0" lang="en-US" b="0" i="0" u="none" strike="noStrike" kern="1200" cap="none" spc="0" normalizeH="0" baseline="0" noProof="0" dirty="0">
                <a:ln>
                  <a:noFill/>
                </a:ln>
                <a:solidFill>
                  <a:prstClr val="black"/>
                </a:solidFill>
                <a:effectLst/>
                <a:uLnTx/>
                <a:uFillTx/>
                <a:latin typeface="Arial"/>
                <a:ea typeface="+mn-ea"/>
                <a:cs typeface="+mn-cs"/>
              </a:rPr>
              <a:t>Hungary</a:t>
            </a:r>
            <a:br>
              <a:rPr kumimoji="0" lang="en-US" b="0" i="0" u="none" strike="noStrike" kern="1200" cap="none" spc="0" normalizeH="0" baseline="0" noProof="0" dirty="0">
                <a:ln>
                  <a:noFill/>
                </a:ln>
                <a:solidFill>
                  <a:prstClr val="black"/>
                </a:solidFill>
                <a:effectLst/>
                <a:uLnTx/>
                <a:uFillTx/>
                <a:latin typeface="Arial"/>
                <a:ea typeface="+mn-ea"/>
                <a:cs typeface="+mn-cs"/>
              </a:rPr>
            </a:br>
            <a:r>
              <a:rPr kumimoji="0" lang="en-US" b="0" i="0" u="none" strike="noStrike" kern="1200" cap="none" spc="0" normalizeH="0" baseline="0" noProof="0" dirty="0">
                <a:ln>
                  <a:noFill/>
                </a:ln>
                <a:solidFill>
                  <a:prstClr val="black"/>
                </a:solidFill>
                <a:effectLst/>
                <a:uLnTx/>
                <a:uFillTx/>
                <a:latin typeface="Arial"/>
                <a:ea typeface="+mn-ea"/>
                <a:cs typeface="+mn-cs"/>
              </a:rPr>
              <a:t>Italy</a:t>
            </a:r>
            <a:br>
              <a:rPr kumimoji="0" lang="en-US" b="0" i="0" u="none" strike="noStrike" kern="1200" cap="none" spc="0" normalizeH="0" baseline="0" noProof="0" dirty="0">
                <a:ln>
                  <a:noFill/>
                </a:ln>
                <a:solidFill>
                  <a:prstClr val="black"/>
                </a:solidFill>
                <a:effectLst/>
                <a:uLnTx/>
                <a:uFillTx/>
                <a:latin typeface="Arial"/>
                <a:ea typeface="+mn-ea"/>
                <a:cs typeface="+mn-cs"/>
              </a:rPr>
            </a:br>
            <a:r>
              <a:rPr kumimoji="0" lang="en-US" b="0" i="0" u="none" strike="noStrike" kern="1200" cap="none" spc="0" normalizeH="0" baseline="0" noProof="0" dirty="0">
                <a:ln>
                  <a:noFill/>
                </a:ln>
                <a:solidFill>
                  <a:prstClr val="black"/>
                </a:solidFill>
                <a:effectLst/>
                <a:uLnTx/>
                <a:uFillTx/>
                <a:latin typeface="Arial"/>
                <a:ea typeface="+mn-ea"/>
                <a:cs typeface="+mn-cs"/>
              </a:rPr>
              <a:t>Netherlands</a:t>
            </a:r>
            <a:br>
              <a:rPr kumimoji="0" lang="en-US" b="0" i="0" u="none" strike="noStrike" kern="1200" cap="none" spc="0" normalizeH="0" baseline="0" noProof="0" dirty="0">
                <a:ln>
                  <a:noFill/>
                </a:ln>
                <a:solidFill>
                  <a:prstClr val="black"/>
                </a:solidFill>
                <a:effectLst/>
                <a:uLnTx/>
                <a:uFillTx/>
                <a:latin typeface="Arial"/>
                <a:ea typeface="+mn-ea"/>
                <a:cs typeface="+mn-cs"/>
              </a:rPr>
            </a:br>
            <a:r>
              <a:rPr kumimoji="0" lang="en-US" b="0" i="0" u="none" strike="noStrike" kern="1200" cap="none" spc="0" normalizeH="0" baseline="0" noProof="0" dirty="0">
                <a:ln>
                  <a:noFill/>
                </a:ln>
                <a:solidFill>
                  <a:prstClr val="black"/>
                </a:solidFill>
                <a:effectLst/>
                <a:uLnTx/>
                <a:uFillTx/>
                <a:latin typeface="Arial"/>
                <a:ea typeface="+mn-ea"/>
                <a:cs typeface="+mn-cs"/>
              </a:rPr>
              <a:t>Poland</a:t>
            </a:r>
            <a:br>
              <a:rPr kumimoji="0" lang="en-US" b="0" i="0" u="none" strike="noStrike" kern="1200" cap="none" spc="0" normalizeH="0" baseline="0" noProof="0" dirty="0">
                <a:ln>
                  <a:noFill/>
                </a:ln>
                <a:solidFill>
                  <a:prstClr val="black"/>
                </a:solidFill>
                <a:effectLst/>
                <a:uLnTx/>
                <a:uFillTx/>
                <a:latin typeface="Arial"/>
                <a:ea typeface="+mn-ea"/>
                <a:cs typeface="+mn-cs"/>
              </a:rPr>
            </a:br>
            <a:r>
              <a:rPr kumimoji="0" lang="en-US" b="0" i="0" u="none" strike="noStrike" kern="1200" cap="none" spc="0" normalizeH="0" baseline="0" noProof="0" dirty="0">
                <a:ln>
                  <a:noFill/>
                </a:ln>
                <a:solidFill>
                  <a:prstClr val="black"/>
                </a:solidFill>
                <a:effectLst/>
                <a:uLnTx/>
                <a:uFillTx/>
                <a:latin typeface="Arial"/>
                <a:ea typeface="+mn-ea"/>
                <a:cs typeface="+mn-cs"/>
              </a:rPr>
              <a:t>Spain</a:t>
            </a:r>
            <a:br>
              <a:rPr kumimoji="0" lang="en-US" b="0" i="0" u="none" strike="noStrike" kern="1200" cap="none" spc="0" normalizeH="0" baseline="0" noProof="0" dirty="0">
                <a:ln>
                  <a:noFill/>
                </a:ln>
                <a:solidFill>
                  <a:prstClr val="black"/>
                </a:solidFill>
                <a:effectLst/>
                <a:uLnTx/>
                <a:uFillTx/>
                <a:latin typeface="Arial"/>
                <a:ea typeface="+mn-ea"/>
                <a:cs typeface="+mn-cs"/>
              </a:rPr>
            </a:br>
            <a:r>
              <a:rPr kumimoji="0" lang="en-US" b="0" i="0" u="none" strike="noStrike" kern="1200" cap="none" spc="0" normalizeH="0" baseline="0" noProof="0" dirty="0">
                <a:ln>
                  <a:noFill/>
                </a:ln>
                <a:solidFill>
                  <a:prstClr val="black"/>
                </a:solidFill>
                <a:effectLst/>
                <a:uLnTx/>
                <a:uFillTx/>
                <a:latin typeface="Arial"/>
                <a:ea typeface="+mn-ea"/>
                <a:cs typeface="+mn-cs"/>
              </a:rPr>
              <a:t>Sweden</a:t>
            </a:r>
            <a:br>
              <a:rPr kumimoji="0" lang="en-US" b="0" i="0" u="none" strike="noStrike" kern="1200" cap="none" spc="0" normalizeH="0" baseline="0" noProof="0" dirty="0">
                <a:ln>
                  <a:noFill/>
                </a:ln>
                <a:solidFill>
                  <a:prstClr val="black"/>
                </a:solidFill>
                <a:effectLst/>
                <a:uLnTx/>
                <a:uFillTx/>
                <a:latin typeface="Arial"/>
                <a:ea typeface="+mn-ea"/>
                <a:cs typeface="+mn-cs"/>
              </a:rPr>
            </a:br>
            <a:r>
              <a:rPr kumimoji="0" lang="en-GB" b="0" i="0" u="none" strike="noStrike" kern="1200" cap="none" spc="0" normalizeH="0" baseline="0" noProof="0" dirty="0">
                <a:ln>
                  <a:noFill/>
                </a:ln>
                <a:solidFill>
                  <a:prstClr val="black"/>
                </a:solidFill>
                <a:effectLst/>
                <a:uLnTx/>
                <a:uFillTx/>
                <a:latin typeface="Arial"/>
                <a:ea typeface="+mn-ea"/>
                <a:cs typeface="+mn-cs"/>
              </a:rPr>
              <a:t>	</a:t>
            </a:r>
          </a:p>
        </p:txBody>
      </p:sp>
      <p:sp>
        <p:nvSpPr>
          <p:cNvPr id="233" name="Title 7">
            <a:extLst>
              <a:ext uri="{FF2B5EF4-FFF2-40B4-BE49-F238E27FC236}">
                <a16:creationId xmlns:a16="http://schemas.microsoft.com/office/drawing/2014/main" id="{A5903536-8CB3-42F1-ABD4-933E50C55321}"/>
              </a:ext>
            </a:extLst>
          </p:cNvPr>
          <p:cNvSpPr txBox="1">
            <a:spLocks/>
          </p:cNvSpPr>
          <p:nvPr/>
        </p:nvSpPr>
        <p:spPr bwMode="gray">
          <a:xfrm>
            <a:off x="592963" y="2673395"/>
            <a:ext cx="1233962" cy="288147"/>
          </a:xfrm>
          <a:prstGeom prst="rect">
            <a:avLst/>
          </a:prstGeom>
          <a:noFill/>
        </p:spPr>
        <p:txBody>
          <a:bodyPr wrap="square" lIns="72000" tIns="36000" rIns="72000" bIns="36000" rtlCol="0" anchor="b">
            <a:spAutoFit/>
          </a:bodyPr>
          <a:lstStyle>
            <a:lvl1pPr algn="l" defTabSz="829341" rtl="0" eaLnBrk="1" latinLnBrk="0" hangingPunct="1">
              <a:spcBef>
                <a:spcPct val="0"/>
              </a:spcBef>
              <a:buNone/>
              <a:defRPr lang="en-GB" sz="3265" b="1" kern="1200">
                <a:solidFill>
                  <a:schemeClr val="bg1"/>
                </a:solidFill>
                <a:latin typeface="+mj-lt"/>
                <a:ea typeface="+mn-ea"/>
                <a:cs typeface="+mn-cs"/>
              </a:defRPr>
            </a:lvl1pPr>
          </a:lstStyle>
          <a:p>
            <a:pPr>
              <a:defRPr/>
            </a:pPr>
            <a:r>
              <a:rPr sz="1400" dirty="0">
                <a:solidFill>
                  <a:srgbClr val="2F469C"/>
                </a:solidFill>
                <a:latin typeface="Arial"/>
              </a:rPr>
              <a:t>Europe</a:t>
            </a:r>
          </a:p>
        </p:txBody>
      </p:sp>
      <p:sp>
        <p:nvSpPr>
          <p:cNvPr id="234" name="Text Placeholder 4">
            <a:extLst>
              <a:ext uri="{FF2B5EF4-FFF2-40B4-BE49-F238E27FC236}">
                <a16:creationId xmlns:a16="http://schemas.microsoft.com/office/drawing/2014/main" id="{9C92B165-0F47-496A-829F-2D11E238FFD9}"/>
              </a:ext>
            </a:extLst>
          </p:cNvPr>
          <p:cNvSpPr txBox="1">
            <a:spLocks/>
          </p:cNvSpPr>
          <p:nvPr/>
        </p:nvSpPr>
        <p:spPr bwMode="gray">
          <a:xfrm>
            <a:off x="1997719" y="3819171"/>
            <a:ext cx="1925450" cy="1451899"/>
          </a:xfrm>
          <a:prstGeom prst="rect">
            <a:avLst/>
          </a:prstGeom>
        </p:spPr>
        <p:txBody>
          <a:bodyPr vert="horz" wrap="square" lIns="0" tIns="0" rIns="0" bIns="0" rtlCol="0">
            <a:noAutofit/>
          </a:bodyPr>
          <a:lstStyle>
            <a:lvl1pPr marL="0" indent="0" algn="l" defTabSz="829341" rtl="0" eaLnBrk="1" latinLnBrk="0" hangingPunct="1">
              <a:lnSpc>
                <a:spcPct val="110000"/>
              </a:lnSpc>
              <a:spcBef>
                <a:spcPts val="1088"/>
              </a:spcBef>
              <a:spcAft>
                <a:spcPts val="544"/>
              </a:spcAft>
              <a:buClr>
                <a:schemeClr val="bg2"/>
              </a:buClr>
              <a:buFont typeface="Wingdings" panose="05000000000000000000" pitchFamily="2" charset="2"/>
              <a:buNone/>
              <a:defRPr sz="1451" kern="1200">
                <a:solidFill>
                  <a:schemeClr val="bg1"/>
                </a:solidFill>
                <a:latin typeface="+mn-lt"/>
                <a:ea typeface="+mn-ea"/>
                <a:cs typeface="+mn-cs"/>
              </a:defRPr>
            </a:lvl1pPr>
            <a:lvl2pPr marL="414670" indent="0" algn="l" defTabSz="829341" rtl="0" eaLnBrk="1" latinLnBrk="0" hangingPunct="1">
              <a:lnSpc>
                <a:spcPct val="110000"/>
              </a:lnSpc>
              <a:spcBef>
                <a:spcPts val="544"/>
              </a:spcBef>
              <a:spcAft>
                <a:spcPts val="544"/>
              </a:spcAft>
              <a:buClr>
                <a:schemeClr val="bg2"/>
              </a:buClr>
              <a:buFont typeface="Geomanist Light" pitchFamily="50" charset="0"/>
              <a:buNone/>
              <a:defRPr sz="2177" kern="1200">
                <a:solidFill>
                  <a:schemeClr val="bg1"/>
                </a:solidFill>
                <a:latin typeface="+mn-lt"/>
                <a:ea typeface="+mn-ea"/>
                <a:cs typeface="+mn-cs"/>
              </a:defRPr>
            </a:lvl2pPr>
            <a:lvl3pPr marL="829341" indent="0" algn="l" defTabSz="829341" rtl="0" eaLnBrk="1" latinLnBrk="0" hangingPunct="1">
              <a:lnSpc>
                <a:spcPct val="110000"/>
              </a:lnSpc>
              <a:spcBef>
                <a:spcPts val="544"/>
              </a:spcBef>
              <a:spcAft>
                <a:spcPts val="544"/>
              </a:spcAft>
              <a:buClr>
                <a:schemeClr val="bg2"/>
              </a:buClr>
              <a:buFont typeface="Geomanist Light" pitchFamily="50" charset="0"/>
              <a:buNone/>
              <a:defRPr sz="1815" kern="1200">
                <a:solidFill>
                  <a:schemeClr val="bg1"/>
                </a:solidFill>
                <a:latin typeface="+mn-lt"/>
                <a:ea typeface="+mn-ea"/>
                <a:cs typeface="+mn-cs"/>
              </a:defRPr>
            </a:lvl3pPr>
            <a:lvl4pPr marL="1244010" indent="0" algn="l" defTabSz="829341" rtl="0" eaLnBrk="1" latinLnBrk="0" hangingPunct="1">
              <a:lnSpc>
                <a:spcPct val="110000"/>
              </a:lnSpc>
              <a:spcBef>
                <a:spcPts val="544"/>
              </a:spcBef>
              <a:spcAft>
                <a:spcPts val="544"/>
              </a:spcAft>
              <a:buClr>
                <a:schemeClr val="bg2"/>
              </a:buClr>
              <a:buFont typeface="Geomanist Light" pitchFamily="50" charset="0"/>
              <a:buNone/>
              <a:defRPr sz="1633" kern="1200">
                <a:solidFill>
                  <a:schemeClr val="bg1"/>
                </a:solidFill>
                <a:latin typeface="+mn-lt"/>
                <a:ea typeface="+mn-ea"/>
                <a:cs typeface="+mn-cs"/>
              </a:defRPr>
            </a:lvl4pPr>
            <a:lvl5pPr marL="1658681" indent="0" algn="l" defTabSz="829341" rtl="0" eaLnBrk="1" latinLnBrk="0" hangingPunct="1">
              <a:lnSpc>
                <a:spcPct val="110000"/>
              </a:lnSpc>
              <a:spcBef>
                <a:spcPts val="544"/>
              </a:spcBef>
              <a:spcAft>
                <a:spcPts val="544"/>
              </a:spcAft>
              <a:buClr>
                <a:schemeClr val="bg2"/>
              </a:buClr>
              <a:buFont typeface="Geomanist Light" pitchFamily="50" charset="0"/>
              <a:buNone/>
              <a:defRPr sz="1633" kern="1200">
                <a:solidFill>
                  <a:schemeClr val="bg1"/>
                </a:solidFill>
                <a:latin typeface="+mn-lt"/>
                <a:ea typeface="+mn-ea"/>
                <a:cs typeface="+mn-cs"/>
              </a:defRPr>
            </a:lvl5pPr>
            <a:lvl6pPr marL="2280686" indent="-207335" algn="l" defTabSz="829341" rtl="0" eaLnBrk="1" latinLnBrk="0" hangingPunct="1">
              <a:spcBef>
                <a:spcPct val="20000"/>
              </a:spcBef>
              <a:buFont typeface="Arial" panose="020B0604020202020204" pitchFamily="34" charset="0"/>
              <a:buChar char="•"/>
              <a:defRPr sz="1815" kern="1200">
                <a:solidFill>
                  <a:schemeClr val="tx1"/>
                </a:solidFill>
                <a:latin typeface="+mn-lt"/>
                <a:ea typeface="+mn-ea"/>
                <a:cs typeface="+mn-cs"/>
              </a:defRPr>
            </a:lvl6pPr>
            <a:lvl7pPr marL="2695355" indent="-207335" algn="l" defTabSz="829341" rtl="0" eaLnBrk="1" latinLnBrk="0" hangingPunct="1">
              <a:spcBef>
                <a:spcPct val="20000"/>
              </a:spcBef>
              <a:buFont typeface="Arial" panose="020B0604020202020204" pitchFamily="34" charset="0"/>
              <a:buChar char="•"/>
              <a:defRPr sz="1815" kern="1200">
                <a:solidFill>
                  <a:schemeClr val="tx1"/>
                </a:solidFill>
                <a:latin typeface="+mn-lt"/>
                <a:ea typeface="+mn-ea"/>
                <a:cs typeface="+mn-cs"/>
              </a:defRPr>
            </a:lvl7pPr>
            <a:lvl8pPr marL="3110025" indent="-207335" algn="l" defTabSz="829341" rtl="0" eaLnBrk="1" latinLnBrk="0" hangingPunct="1">
              <a:spcBef>
                <a:spcPct val="20000"/>
              </a:spcBef>
              <a:buFont typeface="Arial" panose="020B0604020202020204" pitchFamily="34" charset="0"/>
              <a:buChar char="•"/>
              <a:defRPr sz="1815" kern="1200">
                <a:solidFill>
                  <a:schemeClr val="tx1"/>
                </a:solidFill>
                <a:latin typeface="+mn-lt"/>
                <a:ea typeface="+mn-ea"/>
                <a:cs typeface="+mn-cs"/>
              </a:defRPr>
            </a:lvl8pPr>
            <a:lvl9pPr marL="3524695" indent="-207335" algn="l" defTabSz="829341" rtl="0" eaLnBrk="1" latinLnBrk="0" hangingPunct="1">
              <a:spcBef>
                <a:spcPct val="20000"/>
              </a:spcBef>
              <a:buFont typeface="Arial" panose="020B0604020202020204" pitchFamily="34" charset="0"/>
              <a:buChar char="•"/>
              <a:defRPr sz="1815" kern="1200">
                <a:solidFill>
                  <a:schemeClr val="tx1"/>
                </a:solidFill>
                <a:latin typeface="+mn-lt"/>
                <a:ea typeface="+mn-ea"/>
                <a:cs typeface="+mn-cs"/>
              </a:defRPr>
            </a:lvl9pPr>
          </a:lstStyle>
          <a:p>
            <a:pPr marL="0" marR="0" lvl="0" indent="0" algn="l" defTabSz="829341" rtl="0" eaLnBrk="1" fontAlgn="auto" latinLnBrk="0" hangingPunct="1">
              <a:lnSpc>
                <a:spcPct val="110000"/>
              </a:lnSpc>
              <a:spcBef>
                <a:spcPts val="1088"/>
              </a:spcBef>
              <a:spcAft>
                <a:spcPts val="800"/>
              </a:spcAft>
              <a:buClrTx/>
              <a:buSzTx/>
              <a:buFont typeface="Wingdings" panose="05000000000000000000" pitchFamily="2" charset="2"/>
              <a:buNone/>
              <a:tabLst/>
              <a:defRPr/>
            </a:pPr>
            <a:br>
              <a:rPr kumimoji="0" lang="en-US" sz="1400" b="0" i="0" u="none" strike="noStrike" kern="1200" cap="none" spc="0" normalizeH="0" baseline="0" noProof="0" dirty="0">
                <a:ln>
                  <a:noFill/>
                </a:ln>
                <a:solidFill>
                  <a:srgbClr val="222223"/>
                </a:solidFill>
                <a:effectLst/>
                <a:uLnTx/>
                <a:uFillTx/>
                <a:latin typeface="Arial"/>
                <a:ea typeface="+mn-ea"/>
                <a:cs typeface="+mn-cs"/>
              </a:rPr>
            </a:br>
            <a:br>
              <a:rPr kumimoji="0" lang="en-US" sz="1400" b="0" i="0" u="none" strike="noStrike" kern="1200" cap="none" spc="0" normalizeH="0" baseline="0" noProof="0" dirty="0">
                <a:ln>
                  <a:noFill/>
                </a:ln>
                <a:solidFill>
                  <a:srgbClr val="222223"/>
                </a:solidFill>
                <a:effectLst/>
                <a:uLnTx/>
                <a:uFillTx/>
                <a:latin typeface="Arial"/>
                <a:ea typeface="+mn-ea"/>
                <a:cs typeface="+mn-cs"/>
              </a:rPr>
            </a:br>
            <a:r>
              <a:rPr kumimoji="0" lang="en-US" sz="1400" b="0" i="0" u="none" strike="noStrike" kern="1200" cap="none" spc="0" normalizeH="0" baseline="0" noProof="0" dirty="0">
                <a:ln>
                  <a:noFill/>
                </a:ln>
                <a:solidFill>
                  <a:srgbClr val="222223"/>
                </a:solidFill>
                <a:effectLst/>
                <a:uLnTx/>
                <a:uFillTx/>
                <a:latin typeface="Arial"/>
                <a:ea typeface="+mn-ea"/>
                <a:cs typeface="+mn-cs"/>
              </a:rPr>
              <a:t>Canada</a:t>
            </a:r>
            <a:br>
              <a:rPr kumimoji="0" lang="en-US" sz="1400" b="0" i="0" u="none" strike="noStrike" kern="1200" cap="none" spc="0" normalizeH="0" baseline="0" noProof="0" dirty="0">
                <a:ln>
                  <a:noFill/>
                </a:ln>
                <a:solidFill>
                  <a:srgbClr val="222223"/>
                </a:solidFill>
                <a:effectLst/>
                <a:uLnTx/>
                <a:uFillTx/>
                <a:latin typeface="Arial"/>
                <a:ea typeface="+mn-ea"/>
                <a:cs typeface="+mn-cs"/>
              </a:rPr>
            </a:br>
            <a:r>
              <a:rPr kumimoji="0" lang="en-US" sz="1400" b="0" i="0" u="none" strike="noStrike" kern="1200" cap="none" spc="0" normalizeH="0" baseline="0" noProof="0" dirty="0">
                <a:ln>
                  <a:noFill/>
                </a:ln>
                <a:solidFill>
                  <a:srgbClr val="222223"/>
                </a:solidFill>
                <a:effectLst/>
                <a:uLnTx/>
                <a:uFillTx/>
                <a:latin typeface="Arial"/>
                <a:ea typeface="+mn-ea"/>
                <a:cs typeface="+mn-cs"/>
              </a:rPr>
              <a:t>U.S.A.</a:t>
            </a:r>
          </a:p>
          <a:p>
            <a:pPr marL="0" marR="0" lvl="0" indent="0" algn="l" defTabSz="829341" rtl="0" eaLnBrk="1" fontAlgn="auto" latinLnBrk="0" hangingPunct="1">
              <a:lnSpc>
                <a:spcPct val="110000"/>
              </a:lnSpc>
              <a:spcBef>
                <a:spcPts val="1088"/>
              </a:spcBef>
              <a:spcAft>
                <a:spcPts val="800"/>
              </a:spcAft>
              <a:buClrTx/>
              <a:buSzTx/>
              <a:buFont typeface="Wingdings" panose="05000000000000000000" pitchFamily="2" charset="2"/>
              <a:buNone/>
              <a:tabLst/>
              <a:defRPr/>
            </a:pPr>
            <a:r>
              <a:rPr kumimoji="0" lang="en-GB" sz="1400" b="0" i="0" u="none" strike="noStrike" kern="1200" cap="none" spc="0" normalizeH="0" baseline="0" noProof="0" dirty="0">
                <a:ln>
                  <a:noFill/>
                </a:ln>
                <a:solidFill>
                  <a:srgbClr val="222223"/>
                </a:solidFill>
                <a:effectLst/>
                <a:uLnTx/>
                <a:uFillTx/>
                <a:latin typeface="Arial"/>
                <a:ea typeface="+mn-ea"/>
                <a:cs typeface="+mn-cs"/>
              </a:rPr>
              <a:t>	</a:t>
            </a:r>
          </a:p>
        </p:txBody>
      </p:sp>
      <p:sp>
        <p:nvSpPr>
          <p:cNvPr id="235" name="Text Placeholder 4">
            <a:extLst>
              <a:ext uri="{FF2B5EF4-FFF2-40B4-BE49-F238E27FC236}">
                <a16:creationId xmlns:a16="http://schemas.microsoft.com/office/drawing/2014/main" id="{4296BCFD-39F7-4AA6-BDEF-6BC0ECABC941}"/>
              </a:ext>
            </a:extLst>
          </p:cNvPr>
          <p:cNvSpPr txBox="1">
            <a:spLocks/>
          </p:cNvSpPr>
          <p:nvPr/>
        </p:nvSpPr>
        <p:spPr bwMode="gray">
          <a:xfrm>
            <a:off x="7219912" y="3800070"/>
            <a:ext cx="1925450" cy="2834773"/>
          </a:xfrm>
          <a:prstGeom prst="rect">
            <a:avLst/>
          </a:prstGeom>
        </p:spPr>
        <p:txBody>
          <a:bodyPr vert="horz" wrap="square" lIns="0" tIns="0" rIns="0" bIns="0" rtlCol="0">
            <a:noAutofit/>
          </a:bodyPr>
          <a:lstStyle>
            <a:lvl1pPr marL="0" indent="0" algn="l" defTabSz="829341" rtl="0" eaLnBrk="1" latinLnBrk="0" hangingPunct="1">
              <a:lnSpc>
                <a:spcPct val="110000"/>
              </a:lnSpc>
              <a:spcBef>
                <a:spcPts val="1088"/>
              </a:spcBef>
              <a:spcAft>
                <a:spcPts val="544"/>
              </a:spcAft>
              <a:buClr>
                <a:schemeClr val="bg2"/>
              </a:buClr>
              <a:buFont typeface="Wingdings" panose="05000000000000000000" pitchFamily="2" charset="2"/>
              <a:buNone/>
              <a:defRPr sz="1451" kern="1200">
                <a:solidFill>
                  <a:schemeClr val="bg1"/>
                </a:solidFill>
                <a:latin typeface="+mn-lt"/>
                <a:ea typeface="+mn-ea"/>
                <a:cs typeface="+mn-cs"/>
              </a:defRPr>
            </a:lvl1pPr>
            <a:lvl2pPr marL="414670" indent="0" algn="l" defTabSz="829341" rtl="0" eaLnBrk="1" latinLnBrk="0" hangingPunct="1">
              <a:lnSpc>
                <a:spcPct val="110000"/>
              </a:lnSpc>
              <a:spcBef>
                <a:spcPts val="544"/>
              </a:spcBef>
              <a:spcAft>
                <a:spcPts val="544"/>
              </a:spcAft>
              <a:buClr>
                <a:schemeClr val="bg2"/>
              </a:buClr>
              <a:buFont typeface="Geomanist Light" pitchFamily="50" charset="0"/>
              <a:buNone/>
              <a:defRPr sz="2177" kern="1200">
                <a:solidFill>
                  <a:schemeClr val="bg1"/>
                </a:solidFill>
                <a:latin typeface="+mn-lt"/>
                <a:ea typeface="+mn-ea"/>
                <a:cs typeface="+mn-cs"/>
              </a:defRPr>
            </a:lvl2pPr>
            <a:lvl3pPr marL="829341" indent="0" algn="l" defTabSz="829341" rtl="0" eaLnBrk="1" latinLnBrk="0" hangingPunct="1">
              <a:lnSpc>
                <a:spcPct val="110000"/>
              </a:lnSpc>
              <a:spcBef>
                <a:spcPts val="544"/>
              </a:spcBef>
              <a:spcAft>
                <a:spcPts val="544"/>
              </a:spcAft>
              <a:buClr>
                <a:schemeClr val="bg2"/>
              </a:buClr>
              <a:buFont typeface="Geomanist Light" pitchFamily="50" charset="0"/>
              <a:buNone/>
              <a:defRPr sz="1815" kern="1200">
                <a:solidFill>
                  <a:schemeClr val="bg1"/>
                </a:solidFill>
                <a:latin typeface="+mn-lt"/>
                <a:ea typeface="+mn-ea"/>
                <a:cs typeface="+mn-cs"/>
              </a:defRPr>
            </a:lvl3pPr>
            <a:lvl4pPr marL="1244010" indent="0" algn="l" defTabSz="829341" rtl="0" eaLnBrk="1" latinLnBrk="0" hangingPunct="1">
              <a:lnSpc>
                <a:spcPct val="110000"/>
              </a:lnSpc>
              <a:spcBef>
                <a:spcPts val="544"/>
              </a:spcBef>
              <a:spcAft>
                <a:spcPts val="544"/>
              </a:spcAft>
              <a:buClr>
                <a:schemeClr val="bg2"/>
              </a:buClr>
              <a:buFont typeface="Geomanist Light" pitchFamily="50" charset="0"/>
              <a:buNone/>
              <a:defRPr sz="1633" kern="1200">
                <a:solidFill>
                  <a:schemeClr val="bg1"/>
                </a:solidFill>
                <a:latin typeface="+mn-lt"/>
                <a:ea typeface="+mn-ea"/>
                <a:cs typeface="+mn-cs"/>
              </a:defRPr>
            </a:lvl4pPr>
            <a:lvl5pPr marL="1658681" indent="0" algn="l" defTabSz="829341" rtl="0" eaLnBrk="1" latinLnBrk="0" hangingPunct="1">
              <a:lnSpc>
                <a:spcPct val="110000"/>
              </a:lnSpc>
              <a:spcBef>
                <a:spcPts val="544"/>
              </a:spcBef>
              <a:spcAft>
                <a:spcPts val="544"/>
              </a:spcAft>
              <a:buClr>
                <a:schemeClr val="bg2"/>
              </a:buClr>
              <a:buFont typeface="Geomanist Light" pitchFamily="50" charset="0"/>
              <a:buNone/>
              <a:defRPr sz="1633" kern="1200">
                <a:solidFill>
                  <a:schemeClr val="bg1"/>
                </a:solidFill>
                <a:latin typeface="+mn-lt"/>
                <a:ea typeface="+mn-ea"/>
                <a:cs typeface="+mn-cs"/>
              </a:defRPr>
            </a:lvl5pPr>
            <a:lvl6pPr marL="2280686" indent="-207335" algn="l" defTabSz="829341" rtl="0" eaLnBrk="1" latinLnBrk="0" hangingPunct="1">
              <a:spcBef>
                <a:spcPct val="20000"/>
              </a:spcBef>
              <a:buFont typeface="Arial" panose="020B0604020202020204" pitchFamily="34" charset="0"/>
              <a:buChar char="•"/>
              <a:defRPr sz="1815" kern="1200">
                <a:solidFill>
                  <a:schemeClr val="tx1"/>
                </a:solidFill>
                <a:latin typeface="+mn-lt"/>
                <a:ea typeface="+mn-ea"/>
                <a:cs typeface="+mn-cs"/>
              </a:defRPr>
            </a:lvl6pPr>
            <a:lvl7pPr marL="2695355" indent="-207335" algn="l" defTabSz="829341" rtl="0" eaLnBrk="1" latinLnBrk="0" hangingPunct="1">
              <a:spcBef>
                <a:spcPct val="20000"/>
              </a:spcBef>
              <a:buFont typeface="Arial" panose="020B0604020202020204" pitchFamily="34" charset="0"/>
              <a:buChar char="•"/>
              <a:defRPr sz="1815" kern="1200">
                <a:solidFill>
                  <a:schemeClr val="tx1"/>
                </a:solidFill>
                <a:latin typeface="+mn-lt"/>
                <a:ea typeface="+mn-ea"/>
                <a:cs typeface="+mn-cs"/>
              </a:defRPr>
            </a:lvl7pPr>
            <a:lvl8pPr marL="3110025" indent="-207335" algn="l" defTabSz="829341" rtl="0" eaLnBrk="1" latinLnBrk="0" hangingPunct="1">
              <a:spcBef>
                <a:spcPct val="20000"/>
              </a:spcBef>
              <a:buFont typeface="Arial" panose="020B0604020202020204" pitchFamily="34" charset="0"/>
              <a:buChar char="•"/>
              <a:defRPr sz="1815" kern="1200">
                <a:solidFill>
                  <a:schemeClr val="tx1"/>
                </a:solidFill>
                <a:latin typeface="+mn-lt"/>
                <a:ea typeface="+mn-ea"/>
                <a:cs typeface="+mn-cs"/>
              </a:defRPr>
            </a:lvl8pPr>
            <a:lvl9pPr marL="3524695" indent="-207335" algn="l" defTabSz="829341" rtl="0" eaLnBrk="1" latinLnBrk="0" hangingPunct="1">
              <a:spcBef>
                <a:spcPct val="20000"/>
              </a:spcBef>
              <a:buFont typeface="Arial" panose="020B0604020202020204" pitchFamily="34" charset="0"/>
              <a:buChar char="•"/>
              <a:defRPr sz="1815" kern="1200">
                <a:solidFill>
                  <a:schemeClr val="tx1"/>
                </a:solidFill>
                <a:latin typeface="+mn-lt"/>
                <a:ea typeface="+mn-ea"/>
                <a:cs typeface="+mn-cs"/>
              </a:defRPr>
            </a:lvl9pPr>
          </a:lstStyle>
          <a:p>
            <a:pPr marL="0" marR="0" lvl="0" indent="0" algn="l" defTabSz="829341" rtl="0" eaLnBrk="1" fontAlgn="auto" latinLnBrk="0" hangingPunct="1">
              <a:lnSpc>
                <a:spcPct val="110000"/>
              </a:lnSpc>
              <a:spcBef>
                <a:spcPts val="1088"/>
              </a:spcBef>
              <a:spcAft>
                <a:spcPts val="800"/>
              </a:spcAft>
              <a:buClrTx/>
              <a:buSzTx/>
              <a:buFont typeface="Wingdings" panose="05000000000000000000" pitchFamily="2" charset="2"/>
              <a:buNone/>
              <a:tabLst/>
              <a:defRPr/>
            </a:pPr>
            <a:br>
              <a:rPr kumimoji="0" lang="en-US" sz="1400" b="0" i="0" u="none" strike="noStrike" kern="1200" cap="none" spc="0" normalizeH="0" baseline="0" noProof="0" dirty="0">
                <a:ln>
                  <a:noFill/>
                </a:ln>
                <a:solidFill>
                  <a:srgbClr val="222223"/>
                </a:solidFill>
                <a:effectLst/>
                <a:uLnTx/>
                <a:uFillTx/>
                <a:latin typeface="Arial"/>
                <a:ea typeface="+mn-ea"/>
                <a:cs typeface="+mn-cs"/>
              </a:rPr>
            </a:br>
            <a:br>
              <a:rPr kumimoji="0" lang="en-US" sz="1400" b="0" i="0" u="none" strike="noStrike" kern="1200" cap="none" spc="0" normalizeH="0" baseline="0" noProof="0" dirty="0">
                <a:ln>
                  <a:noFill/>
                </a:ln>
                <a:solidFill>
                  <a:srgbClr val="222223"/>
                </a:solidFill>
                <a:effectLst/>
                <a:uLnTx/>
                <a:uFillTx/>
                <a:latin typeface="Arial"/>
                <a:ea typeface="+mn-ea"/>
                <a:cs typeface="+mn-cs"/>
              </a:rPr>
            </a:br>
            <a:r>
              <a:rPr kumimoji="0" lang="en-US" sz="1400" b="0" i="0" u="none" strike="noStrike" kern="1200" cap="none" spc="0" normalizeH="0" baseline="0" noProof="0" dirty="0">
                <a:ln>
                  <a:noFill/>
                </a:ln>
                <a:solidFill>
                  <a:srgbClr val="222223"/>
                </a:solidFill>
                <a:effectLst/>
                <a:uLnTx/>
                <a:uFillTx/>
                <a:latin typeface="Arial"/>
                <a:ea typeface="+mn-ea"/>
                <a:cs typeface="+mn-cs"/>
              </a:rPr>
              <a:t>Canada</a:t>
            </a:r>
            <a:br>
              <a:rPr kumimoji="0" lang="en-US" sz="1400" b="0" i="0" u="none" strike="noStrike" kern="1200" cap="none" spc="0" normalizeH="0" baseline="0" noProof="0" dirty="0">
                <a:ln>
                  <a:noFill/>
                </a:ln>
                <a:solidFill>
                  <a:srgbClr val="222223"/>
                </a:solidFill>
                <a:effectLst/>
                <a:uLnTx/>
                <a:uFillTx/>
                <a:latin typeface="Arial"/>
                <a:ea typeface="+mn-ea"/>
                <a:cs typeface="+mn-cs"/>
              </a:rPr>
            </a:br>
            <a:r>
              <a:rPr kumimoji="0" lang="en-US" sz="1400" b="0" i="0" u="none" strike="noStrike" kern="1200" cap="none" spc="0" normalizeH="0" baseline="0" noProof="0" dirty="0">
                <a:ln>
                  <a:noFill/>
                </a:ln>
                <a:solidFill>
                  <a:srgbClr val="222223"/>
                </a:solidFill>
                <a:effectLst/>
                <a:uLnTx/>
                <a:uFillTx/>
                <a:latin typeface="Arial"/>
                <a:ea typeface="+mn-ea"/>
                <a:cs typeface="+mn-cs"/>
              </a:rPr>
              <a:t>France</a:t>
            </a:r>
            <a:br>
              <a:rPr kumimoji="0" lang="en-US" sz="1400" b="0" i="0" u="none" strike="noStrike" kern="1200" cap="none" spc="0" normalizeH="0" baseline="0" noProof="0" dirty="0">
                <a:ln>
                  <a:noFill/>
                </a:ln>
                <a:solidFill>
                  <a:srgbClr val="222223"/>
                </a:solidFill>
                <a:effectLst/>
                <a:uLnTx/>
                <a:uFillTx/>
                <a:latin typeface="Arial"/>
                <a:ea typeface="+mn-ea"/>
                <a:cs typeface="+mn-cs"/>
              </a:rPr>
            </a:br>
            <a:r>
              <a:rPr kumimoji="0" lang="en-US" sz="1400" b="0" i="0" u="none" strike="noStrike" kern="1200" cap="none" spc="0" normalizeH="0" baseline="0" noProof="0" dirty="0">
                <a:ln>
                  <a:noFill/>
                </a:ln>
                <a:solidFill>
                  <a:srgbClr val="222223"/>
                </a:solidFill>
                <a:effectLst/>
                <a:uLnTx/>
                <a:uFillTx/>
                <a:latin typeface="Arial"/>
                <a:ea typeface="+mn-ea"/>
                <a:cs typeface="+mn-cs"/>
              </a:rPr>
              <a:t>Germany</a:t>
            </a:r>
            <a:br>
              <a:rPr kumimoji="0" lang="en-US" sz="1400" b="0" i="0" u="none" strike="noStrike" kern="1200" cap="none" spc="0" normalizeH="0" baseline="0" noProof="0" dirty="0">
                <a:ln>
                  <a:noFill/>
                </a:ln>
                <a:solidFill>
                  <a:srgbClr val="222223"/>
                </a:solidFill>
                <a:effectLst/>
                <a:uLnTx/>
                <a:uFillTx/>
                <a:latin typeface="Arial"/>
                <a:ea typeface="+mn-ea"/>
                <a:cs typeface="+mn-cs"/>
              </a:rPr>
            </a:br>
            <a:r>
              <a:rPr kumimoji="0" lang="en-US" sz="1400" b="0" i="0" u="none" strike="noStrike" kern="1200" cap="none" spc="0" normalizeH="0" baseline="0" noProof="0" dirty="0">
                <a:ln>
                  <a:noFill/>
                </a:ln>
                <a:solidFill>
                  <a:srgbClr val="222223"/>
                </a:solidFill>
                <a:effectLst/>
                <a:uLnTx/>
                <a:uFillTx/>
                <a:latin typeface="Arial"/>
                <a:ea typeface="+mn-ea"/>
                <a:cs typeface="+mn-cs"/>
              </a:rPr>
              <a:t>Great Britain</a:t>
            </a:r>
            <a:br>
              <a:rPr kumimoji="0" lang="en-US" sz="1400" b="0" i="0" u="none" strike="noStrike" kern="1200" cap="none" spc="0" normalizeH="0" baseline="0" noProof="0" dirty="0">
                <a:ln>
                  <a:noFill/>
                </a:ln>
                <a:solidFill>
                  <a:srgbClr val="222223"/>
                </a:solidFill>
                <a:effectLst/>
                <a:uLnTx/>
                <a:uFillTx/>
                <a:latin typeface="Arial"/>
                <a:ea typeface="+mn-ea"/>
                <a:cs typeface="+mn-cs"/>
              </a:rPr>
            </a:br>
            <a:r>
              <a:rPr kumimoji="0" lang="en-US" sz="1400" b="0" i="0" u="none" strike="noStrike" kern="1200" cap="none" spc="0" normalizeH="0" baseline="0" noProof="0" dirty="0">
                <a:ln>
                  <a:noFill/>
                </a:ln>
                <a:solidFill>
                  <a:srgbClr val="222223"/>
                </a:solidFill>
                <a:effectLst/>
                <a:uLnTx/>
                <a:uFillTx/>
                <a:latin typeface="Arial"/>
                <a:ea typeface="+mn-ea"/>
                <a:cs typeface="+mn-cs"/>
              </a:rPr>
              <a:t>Italy</a:t>
            </a:r>
            <a:br>
              <a:rPr kumimoji="0" lang="en-US" sz="1400" b="0" i="0" u="none" strike="noStrike" kern="1200" cap="none" spc="0" normalizeH="0" baseline="0" noProof="0" dirty="0">
                <a:ln>
                  <a:noFill/>
                </a:ln>
                <a:solidFill>
                  <a:srgbClr val="222223"/>
                </a:solidFill>
                <a:effectLst/>
                <a:uLnTx/>
                <a:uFillTx/>
                <a:latin typeface="Arial"/>
                <a:ea typeface="+mn-ea"/>
                <a:cs typeface="+mn-cs"/>
              </a:rPr>
            </a:br>
            <a:r>
              <a:rPr kumimoji="0" lang="en-US" sz="1400" b="0" i="0" u="none" strike="noStrike" kern="1200" cap="none" spc="0" normalizeH="0" baseline="0" noProof="0" dirty="0">
                <a:ln>
                  <a:noFill/>
                </a:ln>
                <a:solidFill>
                  <a:srgbClr val="222223"/>
                </a:solidFill>
                <a:effectLst/>
                <a:uLnTx/>
                <a:uFillTx/>
                <a:latin typeface="Arial"/>
                <a:ea typeface="+mn-ea"/>
                <a:cs typeface="+mn-cs"/>
              </a:rPr>
              <a:t>Japan</a:t>
            </a:r>
            <a:br>
              <a:rPr kumimoji="0" lang="en-US" sz="1400" b="0" i="0" u="none" strike="noStrike" kern="1200" cap="none" spc="0" normalizeH="0" baseline="0" noProof="0" dirty="0">
                <a:ln>
                  <a:noFill/>
                </a:ln>
                <a:solidFill>
                  <a:srgbClr val="222223"/>
                </a:solidFill>
                <a:effectLst/>
                <a:uLnTx/>
                <a:uFillTx/>
                <a:latin typeface="Arial"/>
                <a:ea typeface="+mn-ea"/>
                <a:cs typeface="+mn-cs"/>
              </a:rPr>
            </a:br>
            <a:r>
              <a:rPr kumimoji="0" lang="en-US" sz="1400" b="0" i="0" u="none" strike="noStrike" kern="1200" cap="none" spc="0" normalizeH="0" baseline="0" noProof="0" dirty="0">
                <a:ln>
                  <a:noFill/>
                </a:ln>
                <a:solidFill>
                  <a:srgbClr val="222223"/>
                </a:solidFill>
                <a:effectLst/>
                <a:uLnTx/>
                <a:uFillTx/>
                <a:latin typeface="Arial"/>
                <a:ea typeface="+mn-ea"/>
                <a:cs typeface="+mn-cs"/>
              </a:rPr>
              <a:t>Russia</a:t>
            </a:r>
            <a:br>
              <a:rPr kumimoji="0" lang="en-US" sz="1400" b="0" i="0" u="none" strike="noStrike" kern="1200" cap="none" spc="0" normalizeH="0" baseline="0" noProof="0" dirty="0">
                <a:ln>
                  <a:noFill/>
                </a:ln>
                <a:solidFill>
                  <a:srgbClr val="222223"/>
                </a:solidFill>
                <a:effectLst/>
                <a:uLnTx/>
                <a:uFillTx/>
                <a:latin typeface="Arial"/>
                <a:ea typeface="+mn-ea"/>
                <a:cs typeface="+mn-cs"/>
              </a:rPr>
            </a:br>
            <a:r>
              <a:rPr kumimoji="0" lang="en-US" sz="1400" b="0" i="0" u="none" strike="noStrike" kern="1200" cap="none" spc="0" normalizeH="0" baseline="0" noProof="0" dirty="0">
                <a:ln>
                  <a:noFill/>
                </a:ln>
                <a:solidFill>
                  <a:srgbClr val="222223"/>
                </a:solidFill>
                <a:effectLst/>
                <a:uLnTx/>
                <a:uFillTx/>
                <a:latin typeface="Arial"/>
                <a:ea typeface="+mn-ea"/>
                <a:cs typeface="+mn-cs"/>
              </a:rPr>
              <a:t>U.S.A.</a:t>
            </a:r>
          </a:p>
          <a:p>
            <a:pPr marL="0" marR="0" lvl="0" indent="0" algn="l" defTabSz="829341" rtl="0" eaLnBrk="1" fontAlgn="auto" latinLnBrk="0" hangingPunct="1">
              <a:lnSpc>
                <a:spcPct val="110000"/>
              </a:lnSpc>
              <a:spcBef>
                <a:spcPts val="1088"/>
              </a:spcBef>
              <a:spcAft>
                <a:spcPts val="800"/>
              </a:spcAft>
              <a:buClrTx/>
              <a:buSzTx/>
              <a:buFont typeface="Wingdings" panose="05000000000000000000" pitchFamily="2" charset="2"/>
              <a:buNone/>
              <a:tabLst/>
              <a:defRPr/>
            </a:pPr>
            <a:r>
              <a:rPr kumimoji="0" lang="en-GB" sz="1400" b="0" i="0" u="none" strike="noStrike" kern="1200" cap="none" spc="0" normalizeH="0" baseline="0" noProof="0" dirty="0">
                <a:ln>
                  <a:noFill/>
                </a:ln>
                <a:solidFill>
                  <a:srgbClr val="222223"/>
                </a:solidFill>
                <a:effectLst/>
                <a:uLnTx/>
                <a:uFillTx/>
                <a:latin typeface="Arial"/>
                <a:ea typeface="+mn-ea"/>
                <a:cs typeface="+mn-cs"/>
              </a:rPr>
              <a:t>	</a:t>
            </a:r>
          </a:p>
        </p:txBody>
      </p:sp>
      <p:sp>
        <p:nvSpPr>
          <p:cNvPr id="236" name="Title 7">
            <a:extLst>
              <a:ext uri="{FF2B5EF4-FFF2-40B4-BE49-F238E27FC236}">
                <a16:creationId xmlns:a16="http://schemas.microsoft.com/office/drawing/2014/main" id="{3E3D6857-3E9F-4CA0-9DD6-6339F7374D5A}"/>
              </a:ext>
            </a:extLst>
          </p:cNvPr>
          <p:cNvSpPr txBox="1">
            <a:spLocks/>
          </p:cNvSpPr>
          <p:nvPr/>
        </p:nvSpPr>
        <p:spPr bwMode="gray">
          <a:xfrm>
            <a:off x="1909722" y="3540244"/>
            <a:ext cx="1662675" cy="288147"/>
          </a:xfrm>
          <a:prstGeom prst="rect">
            <a:avLst/>
          </a:prstGeom>
          <a:noFill/>
        </p:spPr>
        <p:txBody>
          <a:bodyPr wrap="square" lIns="72000" tIns="36000" rIns="72000" bIns="36000" rtlCol="0" anchor="b">
            <a:spAutoFit/>
          </a:bodyPr>
          <a:lstStyle>
            <a:lvl1pPr algn="l" defTabSz="829341" rtl="0" eaLnBrk="1" latinLnBrk="0" hangingPunct="1">
              <a:spcBef>
                <a:spcPct val="0"/>
              </a:spcBef>
              <a:buNone/>
              <a:defRPr lang="en-GB" sz="3265" b="1" kern="1200">
                <a:solidFill>
                  <a:schemeClr val="bg1"/>
                </a:solidFill>
                <a:latin typeface="+mj-lt"/>
                <a:ea typeface="+mn-ea"/>
                <a:cs typeface="+mn-cs"/>
              </a:defRPr>
            </a:lvl1pPr>
          </a:lstStyle>
          <a:p>
            <a:pPr>
              <a:defRPr/>
            </a:pPr>
            <a:r>
              <a:rPr sz="1400" dirty="0">
                <a:solidFill>
                  <a:srgbClr val="2F469C"/>
                </a:solidFill>
                <a:latin typeface="Arial"/>
              </a:rPr>
              <a:t>N. America</a:t>
            </a:r>
          </a:p>
        </p:txBody>
      </p:sp>
      <p:sp>
        <p:nvSpPr>
          <p:cNvPr id="237" name="Title 7">
            <a:extLst>
              <a:ext uri="{FF2B5EF4-FFF2-40B4-BE49-F238E27FC236}">
                <a16:creationId xmlns:a16="http://schemas.microsoft.com/office/drawing/2014/main" id="{CE2C2415-51B2-4FD3-99CA-8943C04CA5D5}"/>
              </a:ext>
            </a:extLst>
          </p:cNvPr>
          <p:cNvSpPr txBox="1">
            <a:spLocks/>
          </p:cNvSpPr>
          <p:nvPr/>
        </p:nvSpPr>
        <p:spPr bwMode="gray">
          <a:xfrm>
            <a:off x="3739799" y="3540244"/>
            <a:ext cx="1381144" cy="288147"/>
          </a:xfrm>
          <a:prstGeom prst="rect">
            <a:avLst/>
          </a:prstGeom>
          <a:noFill/>
        </p:spPr>
        <p:txBody>
          <a:bodyPr wrap="square" lIns="72000" tIns="36000" rIns="72000" bIns="36000" rtlCol="0" anchor="b">
            <a:spAutoFit/>
          </a:bodyPr>
          <a:lstStyle>
            <a:lvl1pPr algn="l" defTabSz="829341" rtl="0" eaLnBrk="1" latinLnBrk="0" hangingPunct="1">
              <a:spcBef>
                <a:spcPct val="0"/>
              </a:spcBef>
              <a:buNone/>
              <a:defRPr lang="en-GB" sz="3265" b="1" kern="1200">
                <a:solidFill>
                  <a:schemeClr val="bg1"/>
                </a:solidFill>
                <a:latin typeface="+mj-lt"/>
                <a:ea typeface="+mn-ea"/>
                <a:cs typeface="+mn-cs"/>
              </a:defRPr>
            </a:lvl1pPr>
          </a:lstStyle>
          <a:p>
            <a:pPr>
              <a:defRPr/>
            </a:pPr>
            <a:r>
              <a:rPr sz="1400" dirty="0">
                <a:solidFill>
                  <a:srgbClr val="2F469C"/>
                </a:solidFill>
                <a:latin typeface="Arial"/>
              </a:rPr>
              <a:t>LATAM</a:t>
            </a:r>
          </a:p>
        </p:txBody>
      </p:sp>
      <p:sp>
        <p:nvSpPr>
          <p:cNvPr id="238" name="Text Placeholder 4">
            <a:extLst>
              <a:ext uri="{FF2B5EF4-FFF2-40B4-BE49-F238E27FC236}">
                <a16:creationId xmlns:a16="http://schemas.microsoft.com/office/drawing/2014/main" id="{D20C6457-B3DA-48D4-9B33-D229D3273C9D}"/>
              </a:ext>
            </a:extLst>
          </p:cNvPr>
          <p:cNvSpPr txBox="1">
            <a:spLocks/>
          </p:cNvSpPr>
          <p:nvPr/>
        </p:nvSpPr>
        <p:spPr bwMode="gray">
          <a:xfrm>
            <a:off x="3816869" y="3828391"/>
            <a:ext cx="1925450" cy="1451899"/>
          </a:xfrm>
          <a:prstGeom prst="rect">
            <a:avLst/>
          </a:prstGeom>
        </p:spPr>
        <p:txBody>
          <a:bodyPr vert="horz" wrap="square" lIns="0" tIns="0" rIns="0" bIns="0" rtlCol="0">
            <a:noAutofit/>
          </a:bodyPr>
          <a:lstStyle>
            <a:lvl1pPr marL="0" indent="0" algn="l" defTabSz="829341" rtl="0" eaLnBrk="1" latinLnBrk="0" hangingPunct="1">
              <a:lnSpc>
                <a:spcPct val="110000"/>
              </a:lnSpc>
              <a:spcBef>
                <a:spcPts val="1088"/>
              </a:spcBef>
              <a:spcAft>
                <a:spcPts val="544"/>
              </a:spcAft>
              <a:buClr>
                <a:schemeClr val="bg2"/>
              </a:buClr>
              <a:buFont typeface="Wingdings" panose="05000000000000000000" pitchFamily="2" charset="2"/>
              <a:buNone/>
              <a:defRPr sz="1451" kern="1200">
                <a:solidFill>
                  <a:schemeClr val="bg1"/>
                </a:solidFill>
                <a:latin typeface="+mn-lt"/>
                <a:ea typeface="+mn-ea"/>
                <a:cs typeface="+mn-cs"/>
              </a:defRPr>
            </a:lvl1pPr>
            <a:lvl2pPr marL="414670" indent="0" algn="l" defTabSz="829341" rtl="0" eaLnBrk="1" latinLnBrk="0" hangingPunct="1">
              <a:lnSpc>
                <a:spcPct val="110000"/>
              </a:lnSpc>
              <a:spcBef>
                <a:spcPts val="544"/>
              </a:spcBef>
              <a:spcAft>
                <a:spcPts val="544"/>
              </a:spcAft>
              <a:buClr>
                <a:schemeClr val="bg2"/>
              </a:buClr>
              <a:buFont typeface="Geomanist Light" pitchFamily="50" charset="0"/>
              <a:buNone/>
              <a:defRPr sz="2177" kern="1200">
                <a:solidFill>
                  <a:schemeClr val="bg1"/>
                </a:solidFill>
                <a:latin typeface="+mn-lt"/>
                <a:ea typeface="+mn-ea"/>
                <a:cs typeface="+mn-cs"/>
              </a:defRPr>
            </a:lvl2pPr>
            <a:lvl3pPr marL="829341" indent="0" algn="l" defTabSz="829341" rtl="0" eaLnBrk="1" latinLnBrk="0" hangingPunct="1">
              <a:lnSpc>
                <a:spcPct val="110000"/>
              </a:lnSpc>
              <a:spcBef>
                <a:spcPts val="544"/>
              </a:spcBef>
              <a:spcAft>
                <a:spcPts val="544"/>
              </a:spcAft>
              <a:buClr>
                <a:schemeClr val="bg2"/>
              </a:buClr>
              <a:buFont typeface="Geomanist Light" pitchFamily="50" charset="0"/>
              <a:buNone/>
              <a:defRPr sz="1815" kern="1200">
                <a:solidFill>
                  <a:schemeClr val="bg1"/>
                </a:solidFill>
                <a:latin typeface="+mn-lt"/>
                <a:ea typeface="+mn-ea"/>
                <a:cs typeface="+mn-cs"/>
              </a:defRPr>
            </a:lvl3pPr>
            <a:lvl4pPr marL="1244010" indent="0" algn="l" defTabSz="829341" rtl="0" eaLnBrk="1" latinLnBrk="0" hangingPunct="1">
              <a:lnSpc>
                <a:spcPct val="110000"/>
              </a:lnSpc>
              <a:spcBef>
                <a:spcPts val="544"/>
              </a:spcBef>
              <a:spcAft>
                <a:spcPts val="544"/>
              </a:spcAft>
              <a:buClr>
                <a:schemeClr val="bg2"/>
              </a:buClr>
              <a:buFont typeface="Geomanist Light" pitchFamily="50" charset="0"/>
              <a:buNone/>
              <a:defRPr sz="1633" kern="1200">
                <a:solidFill>
                  <a:schemeClr val="bg1"/>
                </a:solidFill>
                <a:latin typeface="+mn-lt"/>
                <a:ea typeface="+mn-ea"/>
                <a:cs typeface="+mn-cs"/>
              </a:defRPr>
            </a:lvl4pPr>
            <a:lvl5pPr marL="1658681" indent="0" algn="l" defTabSz="829341" rtl="0" eaLnBrk="1" latinLnBrk="0" hangingPunct="1">
              <a:lnSpc>
                <a:spcPct val="110000"/>
              </a:lnSpc>
              <a:spcBef>
                <a:spcPts val="544"/>
              </a:spcBef>
              <a:spcAft>
                <a:spcPts val="544"/>
              </a:spcAft>
              <a:buClr>
                <a:schemeClr val="bg2"/>
              </a:buClr>
              <a:buFont typeface="Geomanist Light" pitchFamily="50" charset="0"/>
              <a:buNone/>
              <a:defRPr sz="1633" kern="1200">
                <a:solidFill>
                  <a:schemeClr val="bg1"/>
                </a:solidFill>
                <a:latin typeface="+mn-lt"/>
                <a:ea typeface="+mn-ea"/>
                <a:cs typeface="+mn-cs"/>
              </a:defRPr>
            </a:lvl5pPr>
            <a:lvl6pPr marL="2280686" indent="-207335" algn="l" defTabSz="829341" rtl="0" eaLnBrk="1" latinLnBrk="0" hangingPunct="1">
              <a:spcBef>
                <a:spcPct val="20000"/>
              </a:spcBef>
              <a:buFont typeface="Arial" panose="020B0604020202020204" pitchFamily="34" charset="0"/>
              <a:buChar char="•"/>
              <a:defRPr sz="1815" kern="1200">
                <a:solidFill>
                  <a:schemeClr val="tx1"/>
                </a:solidFill>
                <a:latin typeface="+mn-lt"/>
                <a:ea typeface="+mn-ea"/>
                <a:cs typeface="+mn-cs"/>
              </a:defRPr>
            </a:lvl6pPr>
            <a:lvl7pPr marL="2695355" indent="-207335" algn="l" defTabSz="829341" rtl="0" eaLnBrk="1" latinLnBrk="0" hangingPunct="1">
              <a:spcBef>
                <a:spcPct val="20000"/>
              </a:spcBef>
              <a:buFont typeface="Arial" panose="020B0604020202020204" pitchFamily="34" charset="0"/>
              <a:buChar char="•"/>
              <a:defRPr sz="1815" kern="1200">
                <a:solidFill>
                  <a:schemeClr val="tx1"/>
                </a:solidFill>
                <a:latin typeface="+mn-lt"/>
                <a:ea typeface="+mn-ea"/>
                <a:cs typeface="+mn-cs"/>
              </a:defRPr>
            </a:lvl7pPr>
            <a:lvl8pPr marL="3110025" indent="-207335" algn="l" defTabSz="829341" rtl="0" eaLnBrk="1" latinLnBrk="0" hangingPunct="1">
              <a:spcBef>
                <a:spcPct val="20000"/>
              </a:spcBef>
              <a:buFont typeface="Arial" panose="020B0604020202020204" pitchFamily="34" charset="0"/>
              <a:buChar char="•"/>
              <a:defRPr sz="1815" kern="1200">
                <a:solidFill>
                  <a:schemeClr val="tx1"/>
                </a:solidFill>
                <a:latin typeface="+mn-lt"/>
                <a:ea typeface="+mn-ea"/>
                <a:cs typeface="+mn-cs"/>
              </a:defRPr>
            </a:lvl8pPr>
            <a:lvl9pPr marL="3524695" indent="-207335" algn="l" defTabSz="829341" rtl="0" eaLnBrk="1" latinLnBrk="0" hangingPunct="1">
              <a:spcBef>
                <a:spcPct val="20000"/>
              </a:spcBef>
              <a:buFont typeface="Arial" panose="020B0604020202020204" pitchFamily="34" charset="0"/>
              <a:buChar char="•"/>
              <a:defRPr sz="1815" kern="1200">
                <a:solidFill>
                  <a:schemeClr val="tx1"/>
                </a:solidFill>
                <a:latin typeface="+mn-lt"/>
                <a:ea typeface="+mn-ea"/>
                <a:cs typeface="+mn-cs"/>
              </a:defRPr>
            </a:lvl9pPr>
          </a:lstStyle>
          <a:p>
            <a:pPr marL="0" marR="0" lvl="0" indent="0" algn="l" defTabSz="829341" rtl="0" eaLnBrk="1" fontAlgn="auto" latinLnBrk="0" hangingPunct="1">
              <a:lnSpc>
                <a:spcPct val="110000"/>
              </a:lnSpc>
              <a:spcBef>
                <a:spcPts val="1088"/>
              </a:spcBef>
              <a:spcAft>
                <a:spcPts val="800"/>
              </a:spcAft>
              <a:buClrTx/>
              <a:buSzTx/>
              <a:buFont typeface="Wingdings" panose="05000000000000000000" pitchFamily="2" charset="2"/>
              <a:buNone/>
              <a:tabLst/>
              <a:defRPr/>
            </a:pPr>
            <a:br>
              <a:rPr kumimoji="0" lang="en-US" sz="1400" b="0" i="0" u="none" strike="noStrike" kern="1200" cap="none" spc="0" normalizeH="0" baseline="0" noProof="0" dirty="0">
                <a:ln>
                  <a:noFill/>
                </a:ln>
                <a:solidFill>
                  <a:srgbClr val="222223"/>
                </a:solidFill>
                <a:effectLst/>
                <a:uLnTx/>
                <a:uFillTx/>
                <a:latin typeface="Arial"/>
                <a:ea typeface="+mn-ea"/>
                <a:cs typeface="+mn-cs"/>
              </a:rPr>
            </a:br>
            <a:br>
              <a:rPr kumimoji="0" lang="en-US" sz="1400" b="0" i="0" u="none" strike="noStrike" kern="1200" cap="none" spc="0" normalizeH="0" baseline="0" noProof="0" dirty="0">
                <a:ln>
                  <a:noFill/>
                </a:ln>
                <a:solidFill>
                  <a:srgbClr val="222223"/>
                </a:solidFill>
                <a:effectLst/>
                <a:uLnTx/>
                <a:uFillTx/>
                <a:latin typeface="Arial"/>
                <a:ea typeface="+mn-ea"/>
                <a:cs typeface="+mn-cs"/>
              </a:rPr>
            </a:br>
            <a:r>
              <a:rPr kumimoji="0" lang="en-US" sz="1400" b="0" i="0" u="none" strike="noStrike" kern="1200" cap="none" spc="0" normalizeH="0" baseline="0" noProof="0" dirty="0">
                <a:ln>
                  <a:noFill/>
                </a:ln>
                <a:solidFill>
                  <a:srgbClr val="222223"/>
                </a:solidFill>
                <a:effectLst/>
                <a:uLnTx/>
                <a:uFillTx/>
                <a:latin typeface="Arial"/>
                <a:ea typeface="+mn-ea"/>
                <a:cs typeface="+mn-cs"/>
              </a:rPr>
              <a:t>Argentina</a:t>
            </a:r>
            <a:br>
              <a:rPr kumimoji="0" lang="en-US" sz="1400" b="0" i="0" u="none" strike="noStrike" kern="1200" cap="none" spc="0" normalizeH="0" baseline="0" noProof="0" dirty="0">
                <a:ln>
                  <a:noFill/>
                </a:ln>
                <a:solidFill>
                  <a:srgbClr val="222223"/>
                </a:solidFill>
                <a:effectLst/>
                <a:uLnTx/>
                <a:uFillTx/>
                <a:latin typeface="Arial"/>
                <a:ea typeface="+mn-ea"/>
                <a:cs typeface="+mn-cs"/>
              </a:rPr>
            </a:br>
            <a:r>
              <a:rPr kumimoji="0" lang="en-US" sz="1400" b="0" i="0" u="none" strike="noStrike" kern="1200" cap="none" spc="0" normalizeH="0" baseline="0" noProof="0" dirty="0">
                <a:ln>
                  <a:noFill/>
                </a:ln>
                <a:solidFill>
                  <a:srgbClr val="222223"/>
                </a:solidFill>
                <a:effectLst/>
                <a:uLnTx/>
                <a:uFillTx/>
                <a:latin typeface="Arial"/>
                <a:ea typeface="+mn-ea"/>
                <a:cs typeface="+mn-cs"/>
              </a:rPr>
              <a:t>Brazil</a:t>
            </a:r>
            <a:br>
              <a:rPr kumimoji="0" lang="en-US" sz="1400" b="0" i="0" u="none" strike="noStrike" kern="1200" cap="none" spc="0" normalizeH="0" baseline="0" noProof="0" dirty="0">
                <a:ln>
                  <a:noFill/>
                </a:ln>
                <a:solidFill>
                  <a:srgbClr val="222223"/>
                </a:solidFill>
                <a:effectLst/>
                <a:uLnTx/>
                <a:uFillTx/>
                <a:latin typeface="Arial"/>
                <a:ea typeface="+mn-ea"/>
                <a:cs typeface="+mn-cs"/>
              </a:rPr>
            </a:br>
            <a:r>
              <a:rPr kumimoji="0" lang="en-US" sz="1400" b="0" i="0" u="none" strike="noStrike" kern="1200" cap="none" spc="0" normalizeH="0" baseline="0" noProof="0" dirty="0">
                <a:ln>
                  <a:noFill/>
                </a:ln>
                <a:solidFill>
                  <a:srgbClr val="222223"/>
                </a:solidFill>
                <a:effectLst/>
                <a:uLnTx/>
                <a:uFillTx/>
                <a:latin typeface="Arial"/>
                <a:ea typeface="+mn-ea"/>
                <a:cs typeface="+mn-cs"/>
              </a:rPr>
              <a:t>Chile</a:t>
            </a:r>
            <a:br>
              <a:rPr kumimoji="0" lang="en-US" sz="1400" b="0" i="0" u="none" strike="noStrike" kern="1200" cap="none" spc="0" normalizeH="0" baseline="0" noProof="0" dirty="0">
                <a:ln>
                  <a:noFill/>
                </a:ln>
                <a:solidFill>
                  <a:srgbClr val="222223"/>
                </a:solidFill>
                <a:effectLst/>
                <a:uLnTx/>
                <a:uFillTx/>
                <a:latin typeface="Arial"/>
                <a:ea typeface="+mn-ea"/>
                <a:cs typeface="+mn-cs"/>
              </a:rPr>
            </a:br>
            <a:r>
              <a:rPr kumimoji="0" lang="en-US" sz="1400" b="0" i="0" u="none" strike="noStrike" kern="1200" cap="none" spc="0" normalizeH="0" baseline="0" noProof="0" dirty="0">
                <a:ln>
                  <a:noFill/>
                </a:ln>
                <a:solidFill>
                  <a:srgbClr val="222223"/>
                </a:solidFill>
                <a:effectLst/>
                <a:uLnTx/>
                <a:uFillTx/>
                <a:latin typeface="Arial"/>
                <a:ea typeface="+mn-ea"/>
                <a:cs typeface="+mn-cs"/>
              </a:rPr>
              <a:t>Colombia</a:t>
            </a:r>
            <a:br>
              <a:rPr kumimoji="0" lang="en-US" sz="1400" b="0" i="0" u="none" strike="noStrike" kern="1200" cap="none" spc="0" normalizeH="0" baseline="0" noProof="0" dirty="0">
                <a:ln>
                  <a:noFill/>
                </a:ln>
                <a:solidFill>
                  <a:srgbClr val="222223"/>
                </a:solidFill>
                <a:effectLst/>
                <a:uLnTx/>
                <a:uFillTx/>
                <a:latin typeface="Arial"/>
                <a:ea typeface="+mn-ea"/>
                <a:cs typeface="+mn-cs"/>
              </a:rPr>
            </a:br>
            <a:r>
              <a:rPr kumimoji="0" lang="en-US" sz="1400" b="0" i="0" u="none" strike="noStrike" kern="1200" cap="none" spc="0" normalizeH="0" baseline="0" noProof="0" dirty="0">
                <a:ln>
                  <a:noFill/>
                </a:ln>
                <a:solidFill>
                  <a:srgbClr val="222223"/>
                </a:solidFill>
                <a:effectLst/>
                <a:uLnTx/>
                <a:uFillTx/>
                <a:latin typeface="Arial"/>
                <a:ea typeface="+mn-ea"/>
                <a:cs typeface="+mn-cs"/>
              </a:rPr>
              <a:t>Mexico</a:t>
            </a:r>
            <a:br>
              <a:rPr kumimoji="0" lang="en-US" sz="1400" b="0" i="0" u="none" strike="noStrike" kern="1200" cap="none" spc="0" normalizeH="0" baseline="0" noProof="0" dirty="0">
                <a:ln>
                  <a:noFill/>
                </a:ln>
                <a:solidFill>
                  <a:srgbClr val="222223"/>
                </a:solidFill>
                <a:effectLst/>
                <a:uLnTx/>
                <a:uFillTx/>
                <a:latin typeface="Arial"/>
                <a:ea typeface="+mn-ea"/>
                <a:cs typeface="+mn-cs"/>
              </a:rPr>
            </a:br>
            <a:r>
              <a:rPr kumimoji="0" lang="en-US" sz="1400" b="0" i="0" u="none" strike="noStrike" kern="1200" cap="none" spc="0" normalizeH="0" baseline="0" noProof="0" dirty="0">
                <a:ln>
                  <a:noFill/>
                </a:ln>
                <a:solidFill>
                  <a:srgbClr val="222223"/>
                </a:solidFill>
                <a:effectLst/>
                <a:uLnTx/>
                <a:uFillTx/>
                <a:latin typeface="Arial"/>
                <a:ea typeface="+mn-ea"/>
                <a:cs typeface="+mn-cs"/>
              </a:rPr>
              <a:t>Peru</a:t>
            </a:r>
            <a:r>
              <a:rPr kumimoji="0" lang="en-GB" sz="1400" b="0" i="0" u="none" strike="noStrike" kern="1200" cap="none" spc="0" normalizeH="0" baseline="0" noProof="0" dirty="0">
                <a:ln>
                  <a:noFill/>
                </a:ln>
                <a:solidFill>
                  <a:srgbClr val="222223"/>
                </a:solidFill>
                <a:effectLst/>
                <a:uLnTx/>
                <a:uFillTx/>
                <a:latin typeface="Arial"/>
                <a:ea typeface="+mn-ea"/>
                <a:cs typeface="+mn-cs"/>
              </a:rPr>
              <a:t>	</a:t>
            </a:r>
          </a:p>
        </p:txBody>
      </p:sp>
      <p:sp>
        <p:nvSpPr>
          <p:cNvPr id="239" name="Title 7">
            <a:extLst>
              <a:ext uri="{FF2B5EF4-FFF2-40B4-BE49-F238E27FC236}">
                <a16:creationId xmlns:a16="http://schemas.microsoft.com/office/drawing/2014/main" id="{014C8D04-21C4-49A3-ADDC-0065BD2BB475}"/>
              </a:ext>
            </a:extLst>
          </p:cNvPr>
          <p:cNvSpPr txBox="1">
            <a:spLocks/>
          </p:cNvSpPr>
          <p:nvPr/>
        </p:nvSpPr>
        <p:spPr bwMode="gray">
          <a:xfrm>
            <a:off x="5416234" y="3540874"/>
            <a:ext cx="1165880" cy="288147"/>
          </a:xfrm>
          <a:prstGeom prst="rect">
            <a:avLst/>
          </a:prstGeom>
          <a:noFill/>
        </p:spPr>
        <p:txBody>
          <a:bodyPr wrap="square" lIns="72000" tIns="36000" rIns="72000" bIns="36000" rtlCol="0" anchor="b">
            <a:spAutoFit/>
          </a:bodyPr>
          <a:lstStyle>
            <a:lvl1pPr algn="l" defTabSz="829341" rtl="0" eaLnBrk="1" latinLnBrk="0" hangingPunct="1">
              <a:spcBef>
                <a:spcPct val="0"/>
              </a:spcBef>
              <a:buNone/>
              <a:defRPr lang="en-GB" sz="3265" b="1" kern="1200">
                <a:solidFill>
                  <a:schemeClr val="bg1"/>
                </a:solidFill>
                <a:latin typeface="+mj-lt"/>
                <a:ea typeface="+mn-ea"/>
                <a:cs typeface="+mn-cs"/>
              </a:defRPr>
            </a:lvl1pPr>
          </a:lstStyle>
          <a:p>
            <a:pPr>
              <a:defRPr/>
            </a:pPr>
            <a:r>
              <a:rPr sz="1400" dirty="0">
                <a:solidFill>
                  <a:srgbClr val="2F469C"/>
                </a:solidFill>
                <a:latin typeface="Arial"/>
              </a:rPr>
              <a:t>APAC</a:t>
            </a:r>
          </a:p>
        </p:txBody>
      </p:sp>
      <p:sp>
        <p:nvSpPr>
          <p:cNvPr id="240" name="Title 7">
            <a:extLst>
              <a:ext uri="{FF2B5EF4-FFF2-40B4-BE49-F238E27FC236}">
                <a16:creationId xmlns:a16="http://schemas.microsoft.com/office/drawing/2014/main" id="{4A17BDA6-AEC3-45BC-BEC1-359A98AE7682}"/>
              </a:ext>
            </a:extLst>
          </p:cNvPr>
          <p:cNvSpPr txBox="1">
            <a:spLocks/>
          </p:cNvSpPr>
          <p:nvPr/>
        </p:nvSpPr>
        <p:spPr bwMode="gray">
          <a:xfrm>
            <a:off x="7136788" y="3534406"/>
            <a:ext cx="555233" cy="288147"/>
          </a:xfrm>
          <a:prstGeom prst="rect">
            <a:avLst/>
          </a:prstGeom>
          <a:noFill/>
        </p:spPr>
        <p:txBody>
          <a:bodyPr wrap="square" lIns="72000" tIns="36000" rIns="72000" bIns="36000" rtlCol="0" anchor="b">
            <a:spAutoFit/>
          </a:bodyPr>
          <a:lstStyle>
            <a:lvl1pPr algn="l" defTabSz="829341" rtl="0" eaLnBrk="1" latinLnBrk="0" hangingPunct="1">
              <a:spcBef>
                <a:spcPct val="0"/>
              </a:spcBef>
              <a:buNone/>
              <a:defRPr lang="en-GB" sz="3265" b="1" kern="1200">
                <a:solidFill>
                  <a:schemeClr val="bg1"/>
                </a:solidFill>
                <a:latin typeface="+mj-lt"/>
                <a:ea typeface="+mn-ea"/>
                <a:cs typeface="+mn-cs"/>
              </a:defRPr>
            </a:lvl1pPr>
          </a:lstStyle>
          <a:p>
            <a:pPr>
              <a:defRPr/>
            </a:pPr>
            <a:r>
              <a:rPr sz="1400" dirty="0">
                <a:solidFill>
                  <a:srgbClr val="F1BE48"/>
                </a:solidFill>
                <a:latin typeface="Arial"/>
              </a:rPr>
              <a:t>G8</a:t>
            </a:r>
          </a:p>
        </p:txBody>
      </p:sp>
      <p:sp>
        <p:nvSpPr>
          <p:cNvPr id="241" name="Title 7">
            <a:extLst>
              <a:ext uri="{FF2B5EF4-FFF2-40B4-BE49-F238E27FC236}">
                <a16:creationId xmlns:a16="http://schemas.microsoft.com/office/drawing/2014/main" id="{8DC88101-82EB-4D9E-B544-FDAEF10B62A7}"/>
              </a:ext>
            </a:extLst>
          </p:cNvPr>
          <p:cNvSpPr txBox="1">
            <a:spLocks/>
          </p:cNvSpPr>
          <p:nvPr/>
        </p:nvSpPr>
        <p:spPr bwMode="gray">
          <a:xfrm>
            <a:off x="8655640" y="3542890"/>
            <a:ext cx="1052225" cy="288147"/>
          </a:xfrm>
          <a:prstGeom prst="rect">
            <a:avLst/>
          </a:prstGeom>
          <a:noFill/>
        </p:spPr>
        <p:txBody>
          <a:bodyPr wrap="square" lIns="72000" tIns="36000" rIns="72000" bIns="36000" rtlCol="0" anchor="b">
            <a:spAutoFit/>
          </a:bodyPr>
          <a:lstStyle>
            <a:lvl1pPr algn="l" defTabSz="829341" rtl="0" eaLnBrk="1" latinLnBrk="0" hangingPunct="1">
              <a:spcBef>
                <a:spcPct val="0"/>
              </a:spcBef>
              <a:buNone/>
              <a:defRPr lang="en-GB" sz="3265" b="1" kern="1200">
                <a:solidFill>
                  <a:schemeClr val="bg1"/>
                </a:solidFill>
                <a:latin typeface="+mj-lt"/>
                <a:ea typeface="+mn-ea"/>
                <a:cs typeface="+mn-cs"/>
              </a:defRPr>
            </a:lvl1pPr>
          </a:lstStyle>
          <a:p>
            <a:pPr>
              <a:defRPr/>
            </a:pPr>
            <a:r>
              <a:rPr sz="1400" dirty="0">
                <a:solidFill>
                  <a:srgbClr val="2F469C"/>
                </a:solidFill>
                <a:latin typeface="Arial"/>
              </a:rPr>
              <a:t>BRIC</a:t>
            </a:r>
          </a:p>
        </p:txBody>
      </p:sp>
      <p:sp>
        <p:nvSpPr>
          <p:cNvPr id="242" name="Title 7">
            <a:extLst>
              <a:ext uri="{FF2B5EF4-FFF2-40B4-BE49-F238E27FC236}">
                <a16:creationId xmlns:a16="http://schemas.microsoft.com/office/drawing/2014/main" id="{640066A5-178E-4696-9EF3-290CC77E5295}"/>
              </a:ext>
            </a:extLst>
          </p:cNvPr>
          <p:cNvSpPr txBox="1">
            <a:spLocks/>
          </p:cNvSpPr>
          <p:nvPr/>
        </p:nvSpPr>
        <p:spPr bwMode="gray">
          <a:xfrm>
            <a:off x="10237617" y="3534406"/>
            <a:ext cx="1495701" cy="288147"/>
          </a:xfrm>
          <a:prstGeom prst="rect">
            <a:avLst/>
          </a:prstGeom>
          <a:noFill/>
        </p:spPr>
        <p:txBody>
          <a:bodyPr wrap="square" lIns="72000" tIns="36000" rIns="72000" bIns="36000" rtlCol="0" anchor="b">
            <a:spAutoFit/>
          </a:bodyPr>
          <a:lstStyle>
            <a:lvl1pPr algn="l" defTabSz="829341" rtl="0" eaLnBrk="1" latinLnBrk="0" hangingPunct="1">
              <a:spcBef>
                <a:spcPct val="0"/>
              </a:spcBef>
              <a:buNone/>
              <a:defRPr lang="en-GB" sz="3265" b="1" kern="1200">
                <a:solidFill>
                  <a:schemeClr val="bg1"/>
                </a:solidFill>
                <a:latin typeface="+mj-lt"/>
                <a:ea typeface="+mn-ea"/>
                <a:cs typeface="+mn-cs"/>
              </a:defRPr>
            </a:lvl1pPr>
          </a:lstStyle>
          <a:p>
            <a:pPr>
              <a:defRPr/>
            </a:pPr>
            <a:r>
              <a:rPr sz="1400" dirty="0">
                <a:solidFill>
                  <a:srgbClr val="2F469C"/>
                </a:solidFill>
                <a:latin typeface="Arial"/>
              </a:rPr>
              <a:t>ME Africa</a:t>
            </a:r>
          </a:p>
        </p:txBody>
      </p:sp>
      <p:sp>
        <p:nvSpPr>
          <p:cNvPr id="243" name="Text Placeholder 4">
            <a:extLst>
              <a:ext uri="{FF2B5EF4-FFF2-40B4-BE49-F238E27FC236}">
                <a16:creationId xmlns:a16="http://schemas.microsoft.com/office/drawing/2014/main" id="{FEBD599D-E2A2-45CF-B0C3-DB53DAB207E0}"/>
              </a:ext>
            </a:extLst>
          </p:cNvPr>
          <p:cNvSpPr txBox="1">
            <a:spLocks/>
          </p:cNvSpPr>
          <p:nvPr/>
        </p:nvSpPr>
        <p:spPr bwMode="gray">
          <a:xfrm>
            <a:off x="8726841" y="3819169"/>
            <a:ext cx="1925450" cy="1451899"/>
          </a:xfrm>
          <a:prstGeom prst="rect">
            <a:avLst/>
          </a:prstGeom>
        </p:spPr>
        <p:txBody>
          <a:bodyPr vert="horz" wrap="square" lIns="0" tIns="0" rIns="0" bIns="0" rtlCol="0">
            <a:noAutofit/>
          </a:bodyPr>
          <a:lstStyle>
            <a:lvl1pPr marL="0" indent="0" algn="l" defTabSz="829341" rtl="0" eaLnBrk="1" latinLnBrk="0" hangingPunct="1">
              <a:lnSpc>
                <a:spcPct val="110000"/>
              </a:lnSpc>
              <a:spcBef>
                <a:spcPts val="1088"/>
              </a:spcBef>
              <a:spcAft>
                <a:spcPts val="544"/>
              </a:spcAft>
              <a:buClr>
                <a:schemeClr val="bg2"/>
              </a:buClr>
              <a:buFont typeface="Wingdings" panose="05000000000000000000" pitchFamily="2" charset="2"/>
              <a:buNone/>
              <a:defRPr sz="1451" kern="1200">
                <a:solidFill>
                  <a:schemeClr val="bg1"/>
                </a:solidFill>
                <a:latin typeface="+mn-lt"/>
                <a:ea typeface="+mn-ea"/>
                <a:cs typeface="+mn-cs"/>
              </a:defRPr>
            </a:lvl1pPr>
            <a:lvl2pPr marL="414670" indent="0" algn="l" defTabSz="829341" rtl="0" eaLnBrk="1" latinLnBrk="0" hangingPunct="1">
              <a:lnSpc>
                <a:spcPct val="110000"/>
              </a:lnSpc>
              <a:spcBef>
                <a:spcPts val="544"/>
              </a:spcBef>
              <a:spcAft>
                <a:spcPts val="544"/>
              </a:spcAft>
              <a:buClr>
                <a:schemeClr val="bg2"/>
              </a:buClr>
              <a:buFont typeface="Geomanist Light" pitchFamily="50" charset="0"/>
              <a:buNone/>
              <a:defRPr sz="2177" kern="1200">
                <a:solidFill>
                  <a:schemeClr val="bg1"/>
                </a:solidFill>
                <a:latin typeface="+mn-lt"/>
                <a:ea typeface="+mn-ea"/>
                <a:cs typeface="+mn-cs"/>
              </a:defRPr>
            </a:lvl2pPr>
            <a:lvl3pPr marL="829341" indent="0" algn="l" defTabSz="829341" rtl="0" eaLnBrk="1" latinLnBrk="0" hangingPunct="1">
              <a:lnSpc>
                <a:spcPct val="110000"/>
              </a:lnSpc>
              <a:spcBef>
                <a:spcPts val="544"/>
              </a:spcBef>
              <a:spcAft>
                <a:spcPts val="544"/>
              </a:spcAft>
              <a:buClr>
                <a:schemeClr val="bg2"/>
              </a:buClr>
              <a:buFont typeface="Geomanist Light" pitchFamily="50" charset="0"/>
              <a:buNone/>
              <a:defRPr sz="1815" kern="1200">
                <a:solidFill>
                  <a:schemeClr val="bg1"/>
                </a:solidFill>
                <a:latin typeface="+mn-lt"/>
                <a:ea typeface="+mn-ea"/>
                <a:cs typeface="+mn-cs"/>
              </a:defRPr>
            </a:lvl3pPr>
            <a:lvl4pPr marL="1244010" indent="0" algn="l" defTabSz="829341" rtl="0" eaLnBrk="1" latinLnBrk="0" hangingPunct="1">
              <a:lnSpc>
                <a:spcPct val="110000"/>
              </a:lnSpc>
              <a:spcBef>
                <a:spcPts val="544"/>
              </a:spcBef>
              <a:spcAft>
                <a:spcPts val="544"/>
              </a:spcAft>
              <a:buClr>
                <a:schemeClr val="bg2"/>
              </a:buClr>
              <a:buFont typeface="Geomanist Light" pitchFamily="50" charset="0"/>
              <a:buNone/>
              <a:defRPr sz="1633" kern="1200">
                <a:solidFill>
                  <a:schemeClr val="bg1"/>
                </a:solidFill>
                <a:latin typeface="+mn-lt"/>
                <a:ea typeface="+mn-ea"/>
                <a:cs typeface="+mn-cs"/>
              </a:defRPr>
            </a:lvl4pPr>
            <a:lvl5pPr marL="1658681" indent="0" algn="l" defTabSz="829341" rtl="0" eaLnBrk="1" latinLnBrk="0" hangingPunct="1">
              <a:lnSpc>
                <a:spcPct val="110000"/>
              </a:lnSpc>
              <a:spcBef>
                <a:spcPts val="544"/>
              </a:spcBef>
              <a:spcAft>
                <a:spcPts val="544"/>
              </a:spcAft>
              <a:buClr>
                <a:schemeClr val="bg2"/>
              </a:buClr>
              <a:buFont typeface="Geomanist Light" pitchFamily="50" charset="0"/>
              <a:buNone/>
              <a:defRPr sz="1633" kern="1200">
                <a:solidFill>
                  <a:schemeClr val="bg1"/>
                </a:solidFill>
                <a:latin typeface="+mn-lt"/>
                <a:ea typeface="+mn-ea"/>
                <a:cs typeface="+mn-cs"/>
              </a:defRPr>
            </a:lvl5pPr>
            <a:lvl6pPr marL="2280686" indent="-207335" algn="l" defTabSz="829341" rtl="0" eaLnBrk="1" latinLnBrk="0" hangingPunct="1">
              <a:spcBef>
                <a:spcPct val="20000"/>
              </a:spcBef>
              <a:buFont typeface="Arial" panose="020B0604020202020204" pitchFamily="34" charset="0"/>
              <a:buChar char="•"/>
              <a:defRPr sz="1815" kern="1200">
                <a:solidFill>
                  <a:schemeClr val="tx1"/>
                </a:solidFill>
                <a:latin typeface="+mn-lt"/>
                <a:ea typeface="+mn-ea"/>
                <a:cs typeface="+mn-cs"/>
              </a:defRPr>
            </a:lvl6pPr>
            <a:lvl7pPr marL="2695355" indent="-207335" algn="l" defTabSz="829341" rtl="0" eaLnBrk="1" latinLnBrk="0" hangingPunct="1">
              <a:spcBef>
                <a:spcPct val="20000"/>
              </a:spcBef>
              <a:buFont typeface="Arial" panose="020B0604020202020204" pitchFamily="34" charset="0"/>
              <a:buChar char="•"/>
              <a:defRPr sz="1815" kern="1200">
                <a:solidFill>
                  <a:schemeClr val="tx1"/>
                </a:solidFill>
                <a:latin typeface="+mn-lt"/>
                <a:ea typeface="+mn-ea"/>
                <a:cs typeface="+mn-cs"/>
              </a:defRPr>
            </a:lvl7pPr>
            <a:lvl8pPr marL="3110025" indent="-207335" algn="l" defTabSz="829341" rtl="0" eaLnBrk="1" latinLnBrk="0" hangingPunct="1">
              <a:spcBef>
                <a:spcPct val="20000"/>
              </a:spcBef>
              <a:buFont typeface="Arial" panose="020B0604020202020204" pitchFamily="34" charset="0"/>
              <a:buChar char="•"/>
              <a:defRPr sz="1815" kern="1200">
                <a:solidFill>
                  <a:schemeClr val="tx1"/>
                </a:solidFill>
                <a:latin typeface="+mn-lt"/>
                <a:ea typeface="+mn-ea"/>
                <a:cs typeface="+mn-cs"/>
              </a:defRPr>
            </a:lvl8pPr>
            <a:lvl9pPr marL="3524695" indent="-207335" algn="l" defTabSz="829341" rtl="0" eaLnBrk="1" latinLnBrk="0" hangingPunct="1">
              <a:spcBef>
                <a:spcPct val="20000"/>
              </a:spcBef>
              <a:buFont typeface="Arial" panose="020B0604020202020204" pitchFamily="34" charset="0"/>
              <a:buChar char="•"/>
              <a:defRPr sz="1815" kern="1200">
                <a:solidFill>
                  <a:schemeClr val="tx1"/>
                </a:solidFill>
                <a:latin typeface="+mn-lt"/>
                <a:ea typeface="+mn-ea"/>
                <a:cs typeface="+mn-cs"/>
              </a:defRPr>
            </a:lvl9pPr>
          </a:lstStyle>
          <a:p>
            <a:pPr marL="0" marR="0" lvl="0" indent="0" algn="l" defTabSz="829341" rtl="0" eaLnBrk="1" fontAlgn="auto" latinLnBrk="0" hangingPunct="1">
              <a:lnSpc>
                <a:spcPct val="110000"/>
              </a:lnSpc>
              <a:spcBef>
                <a:spcPts val="1088"/>
              </a:spcBef>
              <a:spcAft>
                <a:spcPts val="800"/>
              </a:spcAft>
              <a:buClrTx/>
              <a:buSzTx/>
              <a:buFont typeface="Wingdings" panose="05000000000000000000" pitchFamily="2" charset="2"/>
              <a:buNone/>
              <a:tabLst/>
              <a:defRPr/>
            </a:pPr>
            <a:br>
              <a:rPr kumimoji="0" lang="en-US" sz="1400" b="0" i="0" u="none" strike="noStrike" kern="1200" cap="none" spc="0" normalizeH="0" baseline="0" noProof="0" dirty="0">
                <a:ln>
                  <a:noFill/>
                </a:ln>
                <a:solidFill>
                  <a:srgbClr val="222223"/>
                </a:solidFill>
                <a:effectLst/>
                <a:uLnTx/>
                <a:uFillTx/>
                <a:latin typeface="Arial"/>
                <a:ea typeface="+mn-ea"/>
                <a:cs typeface="+mn-cs"/>
              </a:rPr>
            </a:br>
            <a:br>
              <a:rPr kumimoji="0" lang="en-US" sz="1400" b="0" i="0" u="none" strike="noStrike" kern="1200" cap="none" spc="0" normalizeH="0" baseline="0" noProof="0" dirty="0">
                <a:ln>
                  <a:noFill/>
                </a:ln>
                <a:solidFill>
                  <a:srgbClr val="222223"/>
                </a:solidFill>
                <a:effectLst/>
                <a:uLnTx/>
                <a:uFillTx/>
                <a:latin typeface="Arial"/>
                <a:ea typeface="+mn-ea"/>
                <a:cs typeface="+mn-cs"/>
              </a:rPr>
            </a:br>
            <a:r>
              <a:rPr kumimoji="0" lang="en-US" sz="1400" b="0" i="0" u="none" strike="noStrike" kern="1200" cap="none" spc="0" normalizeH="0" baseline="0" noProof="0" dirty="0">
                <a:ln>
                  <a:noFill/>
                </a:ln>
                <a:solidFill>
                  <a:srgbClr val="222223"/>
                </a:solidFill>
                <a:effectLst/>
                <a:uLnTx/>
                <a:uFillTx/>
                <a:latin typeface="Arial"/>
                <a:ea typeface="+mn-ea"/>
                <a:cs typeface="+mn-cs"/>
              </a:rPr>
              <a:t>Brazil</a:t>
            </a:r>
            <a:br>
              <a:rPr kumimoji="0" lang="en-US" sz="1400" b="0" i="0" u="none" strike="noStrike" kern="1200" cap="none" spc="0" normalizeH="0" baseline="0" noProof="0" dirty="0">
                <a:ln>
                  <a:noFill/>
                </a:ln>
                <a:solidFill>
                  <a:srgbClr val="222223"/>
                </a:solidFill>
                <a:effectLst/>
                <a:uLnTx/>
                <a:uFillTx/>
                <a:latin typeface="Arial"/>
                <a:ea typeface="+mn-ea"/>
                <a:cs typeface="+mn-cs"/>
              </a:rPr>
            </a:br>
            <a:r>
              <a:rPr kumimoji="0" lang="en-US" sz="1400" b="0" i="0" u="none" strike="noStrike" kern="1200" cap="none" spc="0" normalizeH="0" baseline="0" noProof="0" dirty="0">
                <a:ln>
                  <a:noFill/>
                </a:ln>
                <a:solidFill>
                  <a:srgbClr val="222223"/>
                </a:solidFill>
                <a:effectLst/>
                <a:uLnTx/>
                <a:uFillTx/>
                <a:latin typeface="Arial"/>
                <a:ea typeface="+mn-ea"/>
                <a:cs typeface="+mn-cs"/>
              </a:rPr>
              <a:t>Russia</a:t>
            </a:r>
            <a:br>
              <a:rPr kumimoji="0" lang="en-US" sz="1400" b="0" i="0" u="none" strike="noStrike" kern="1200" cap="none" spc="0" normalizeH="0" baseline="0" noProof="0" dirty="0">
                <a:ln>
                  <a:noFill/>
                </a:ln>
                <a:solidFill>
                  <a:srgbClr val="222223"/>
                </a:solidFill>
                <a:effectLst/>
                <a:uLnTx/>
                <a:uFillTx/>
                <a:latin typeface="Arial"/>
                <a:ea typeface="+mn-ea"/>
                <a:cs typeface="+mn-cs"/>
              </a:rPr>
            </a:br>
            <a:r>
              <a:rPr kumimoji="0" lang="en-US" sz="1400" b="0" i="0" u="none" strike="noStrike" kern="1200" cap="none" spc="0" normalizeH="0" baseline="0" noProof="0" dirty="0">
                <a:ln>
                  <a:noFill/>
                </a:ln>
                <a:solidFill>
                  <a:srgbClr val="222223"/>
                </a:solidFill>
                <a:effectLst/>
                <a:uLnTx/>
                <a:uFillTx/>
                <a:latin typeface="Arial"/>
                <a:ea typeface="+mn-ea"/>
                <a:cs typeface="+mn-cs"/>
              </a:rPr>
              <a:t>India</a:t>
            </a:r>
            <a:br>
              <a:rPr kumimoji="0" lang="en-US" sz="1400" b="0" i="0" u="none" strike="noStrike" kern="1200" cap="none" spc="0" normalizeH="0" baseline="0" noProof="0" dirty="0">
                <a:ln>
                  <a:noFill/>
                </a:ln>
                <a:solidFill>
                  <a:srgbClr val="222223"/>
                </a:solidFill>
                <a:effectLst/>
                <a:uLnTx/>
                <a:uFillTx/>
                <a:latin typeface="Arial"/>
                <a:ea typeface="+mn-ea"/>
                <a:cs typeface="+mn-cs"/>
              </a:rPr>
            </a:br>
            <a:r>
              <a:rPr kumimoji="0" lang="en-US" sz="1400" b="0" i="0" u="none" strike="noStrike" kern="1200" cap="none" spc="0" normalizeH="0" baseline="0" noProof="0" dirty="0">
                <a:ln>
                  <a:noFill/>
                </a:ln>
                <a:solidFill>
                  <a:srgbClr val="222223"/>
                </a:solidFill>
                <a:effectLst/>
                <a:uLnTx/>
                <a:uFillTx/>
                <a:latin typeface="Arial"/>
                <a:ea typeface="+mn-ea"/>
                <a:cs typeface="+mn-cs"/>
              </a:rPr>
              <a:t>China</a:t>
            </a:r>
            <a:br>
              <a:rPr kumimoji="0" lang="en-US" sz="1400" b="0" i="0" u="none" strike="noStrike" kern="1200" cap="none" spc="0" normalizeH="0" baseline="0" noProof="0" dirty="0">
                <a:ln>
                  <a:noFill/>
                </a:ln>
                <a:solidFill>
                  <a:srgbClr val="222223"/>
                </a:solidFill>
                <a:effectLst/>
                <a:uLnTx/>
                <a:uFillTx/>
                <a:latin typeface="Arial"/>
                <a:ea typeface="+mn-ea"/>
                <a:cs typeface="+mn-cs"/>
              </a:rPr>
            </a:br>
            <a:r>
              <a:rPr kumimoji="0" lang="en-GB" sz="1400" b="0" i="0" u="none" strike="noStrike" kern="1200" cap="none" spc="0" normalizeH="0" baseline="0" noProof="0" dirty="0">
                <a:ln>
                  <a:noFill/>
                </a:ln>
                <a:solidFill>
                  <a:srgbClr val="222223"/>
                </a:solidFill>
                <a:effectLst/>
                <a:uLnTx/>
                <a:uFillTx/>
                <a:latin typeface="Arial"/>
                <a:ea typeface="+mn-ea"/>
                <a:cs typeface="+mn-cs"/>
              </a:rPr>
              <a:t>	</a:t>
            </a:r>
          </a:p>
        </p:txBody>
      </p:sp>
      <p:sp>
        <p:nvSpPr>
          <p:cNvPr id="244" name="Text Placeholder 4">
            <a:extLst>
              <a:ext uri="{FF2B5EF4-FFF2-40B4-BE49-F238E27FC236}">
                <a16:creationId xmlns:a16="http://schemas.microsoft.com/office/drawing/2014/main" id="{F9552A8D-7C12-47C9-AA06-B6DB10E43A6E}"/>
              </a:ext>
            </a:extLst>
          </p:cNvPr>
          <p:cNvSpPr txBox="1">
            <a:spLocks/>
          </p:cNvSpPr>
          <p:nvPr/>
        </p:nvSpPr>
        <p:spPr bwMode="gray">
          <a:xfrm>
            <a:off x="5476307" y="3819169"/>
            <a:ext cx="1925450" cy="1451899"/>
          </a:xfrm>
          <a:prstGeom prst="rect">
            <a:avLst/>
          </a:prstGeom>
        </p:spPr>
        <p:txBody>
          <a:bodyPr vert="horz" wrap="square" lIns="0" tIns="0" rIns="0" bIns="0" rtlCol="0">
            <a:noAutofit/>
          </a:bodyPr>
          <a:lstStyle>
            <a:lvl1pPr marL="0" indent="0" algn="l" defTabSz="829341" rtl="0" eaLnBrk="1" latinLnBrk="0" hangingPunct="1">
              <a:lnSpc>
                <a:spcPct val="110000"/>
              </a:lnSpc>
              <a:spcBef>
                <a:spcPts val="1088"/>
              </a:spcBef>
              <a:spcAft>
                <a:spcPts val="544"/>
              </a:spcAft>
              <a:buClr>
                <a:schemeClr val="bg2"/>
              </a:buClr>
              <a:buFont typeface="Wingdings" panose="05000000000000000000" pitchFamily="2" charset="2"/>
              <a:buNone/>
              <a:defRPr sz="1451" kern="1200">
                <a:solidFill>
                  <a:schemeClr val="bg1"/>
                </a:solidFill>
                <a:latin typeface="+mn-lt"/>
                <a:ea typeface="+mn-ea"/>
                <a:cs typeface="+mn-cs"/>
              </a:defRPr>
            </a:lvl1pPr>
            <a:lvl2pPr marL="414670" indent="0" algn="l" defTabSz="829341" rtl="0" eaLnBrk="1" latinLnBrk="0" hangingPunct="1">
              <a:lnSpc>
                <a:spcPct val="110000"/>
              </a:lnSpc>
              <a:spcBef>
                <a:spcPts val="544"/>
              </a:spcBef>
              <a:spcAft>
                <a:spcPts val="544"/>
              </a:spcAft>
              <a:buClr>
                <a:schemeClr val="bg2"/>
              </a:buClr>
              <a:buFont typeface="Geomanist Light" pitchFamily="50" charset="0"/>
              <a:buNone/>
              <a:defRPr sz="2177" kern="1200">
                <a:solidFill>
                  <a:schemeClr val="bg1"/>
                </a:solidFill>
                <a:latin typeface="+mn-lt"/>
                <a:ea typeface="+mn-ea"/>
                <a:cs typeface="+mn-cs"/>
              </a:defRPr>
            </a:lvl2pPr>
            <a:lvl3pPr marL="829341" indent="0" algn="l" defTabSz="829341" rtl="0" eaLnBrk="1" latinLnBrk="0" hangingPunct="1">
              <a:lnSpc>
                <a:spcPct val="110000"/>
              </a:lnSpc>
              <a:spcBef>
                <a:spcPts val="544"/>
              </a:spcBef>
              <a:spcAft>
                <a:spcPts val="544"/>
              </a:spcAft>
              <a:buClr>
                <a:schemeClr val="bg2"/>
              </a:buClr>
              <a:buFont typeface="Geomanist Light" pitchFamily="50" charset="0"/>
              <a:buNone/>
              <a:defRPr sz="1815" kern="1200">
                <a:solidFill>
                  <a:schemeClr val="bg1"/>
                </a:solidFill>
                <a:latin typeface="+mn-lt"/>
                <a:ea typeface="+mn-ea"/>
                <a:cs typeface="+mn-cs"/>
              </a:defRPr>
            </a:lvl3pPr>
            <a:lvl4pPr marL="1244010" indent="0" algn="l" defTabSz="829341" rtl="0" eaLnBrk="1" latinLnBrk="0" hangingPunct="1">
              <a:lnSpc>
                <a:spcPct val="110000"/>
              </a:lnSpc>
              <a:spcBef>
                <a:spcPts val="544"/>
              </a:spcBef>
              <a:spcAft>
                <a:spcPts val="544"/>
              </a:spcAft>
              <a:buClr>
                <a:schemeClr val="bg2"/>
              </a:buClr>
              <a:buFont typeface="Geomanist Light" pitchFamily="50" charset="0"/>
              <a:buNone/>
              <a:defRPr sz="1633" kern="1200">
                <a:solidFill>
                  <a:schemeClr val="bg1"/>
                </a:solidFill>
                <a:latin typeface="+mn-lt"/>
                <a:ea typeface="+mn-ea"/>
                <a:cs typeface="+mn-cs"/>
              </a:defRPr>
            </a:lvl4pPr>
            <a:lvl5pPr marL="1658681" indent="0" algn="l" defTabSz="829341" rtl="0" eaLnBrk="1" latinLnBrk="0" hangingPunct="1">
              <a:lnSpc>
                <a:spcPct val="110000"/>
              </a:lnSpc>
              <a:spcBef>
                <a:spcPts val="544"/>
              </a:spcBef>
              <a:spcAft>
                <a:spcPts val="544"/>
              </a:spcAft>
              <a:buClr>
                <a:schemeClr val="bg2"/>
              </a:buClr>
              <a:buFont typeface="Geomanist Light" pitchFamily="50" charset="0"/>
              <a:buNone/>
              <a:defRPr sz="1633" kern="1200">
                <a:solidFill>
                  <a:schemeClr val="bg1"/>
                </a:solidFill>
                <a:latin typeface="+mn-lt"/>
                <a:ea typeface="+mn-ea"/>
                <a:cs typeface="+mn-cs"/>
              </a:defRPr>
            </a:lvl5pPr>
            <a:lvl6pPr marL="2280686" indent="-207335" algn="l" defTabSz="829341" rtl="0" eaLnBrk="1" latinLnBrk="0" hangingPunct="1">
              <a:spcBef>
                <a:spcPct val="20000"/>
              </a:spcBef>
              <a:buFont typeface="Arial" panose="020B0604020202020204" pitchFamily="34" charset="0"/>
              <a:buChar char="•"/>
              <a:defRPr sz="1815" kern="1200">
                <a:solidFill>
                  <a:schemeClr val="tx1"/>
                </a:solidFill>
                <a:latin typeface="+mn-lt"/>
                <a:ea typeface="+mn-ea"/>
                <a:cs typeface="+mn-cs"/>
              </a:defRPr>
            </a:lvl6pPr>
            <a:lvl7pPr marL="2695355" indent="-207335" algn="l" defTabSz="829341" rtl="0" eaLnBrk="1" latinLnBrk="0" hangingPunct="1">
              <a:spcBef>
                <a:spcPct val="20000"/>
              </a:spcBef>
              <a:buFont typeface="Arial" panose="020B0604020202020204" pitchFamily="34" charset="0"/>
              <a:buChar char="•"/>
              <a:defRPr sz="1815" kern="1200">
                <a:solidFill>
                  <a:schemeClr val="tx1"/>
                </a:solidFill>
                <a:latin typeface="+mn-lt"/>
                <a:ea typeface="+mn-ea"/>
                <a:cs typeface="+mn-cs"/>
              </a:defRPr>
            </a:lvl7pPr>
            <a:lvl8pPr marL="3110025" indent="-207335" algn="l" defTabSz="829341" rtl="0" eaLnBrk="1" latinLnBrk="0" hangingPunct="1">
              <a:spcBef>
                <a:spcPct val="20000"/>
              </a:spcBef>
              <a:buFont typeface="Arial" panose="020B0604020202020204" pitchFamily="34" charset="0"/>
              <a:buChar char="•"/>
              <a:defRPr sz="1815" kern="1200">
                <a:solidFill>
                  <a:schemeClr val="tx1"/>
                </a:solidFill>
                <a:latin typeface="+mn-lt"/>
                <a:ea typeface="+mn-ea"/>
                <a:cs typeface="+mn-cs"/>
              </a:defRPr>
            </a:lvl8pPr>
            <a:lvl9pPr marL="3524695" indent="-207335" algn="l" defTabSz="829341" rtl="0" eaLnBrk="1" latinLnBrk="0" hangingPunct="1">
              <a:spcBef>
                <a:spcPct val="20000"/>
              </a:spcBef>
              <a:buFont typeface="Arial" panose="020B0604020202020204" pitchFamily="34" charset="0"/>
              <a:buChar char="•"/>
              <a:defRPr sz="1815" kern="1200">
                <a:solidFill>
                  <a:schemeClr val="tx1"/>
                </a:solidFill>
                <a:latin typeface="+mn-lt"/>
                <a:ea typeface="+mn-ea"/>
                <a:cs typeface="+mn-cs"/>
              </a:defRPr>
            </a:lvl9pPr>
          </a:lstStyle>
          <a:p>
            <a:pPr marL="0" marR="0" lvl="0" indent="0" algn="l" defTabSz="829341" rtl="0" eaLnBrk="1" fontAlgn="auto" latinLnBrk="0" hangingPunct="1">
              <a:lnSpc>
                <a:spcPct val="110000"/>
              </a:lnSpc>
              <a:spcBef>
                <a:spcPts val="1088"/>
              </a:spcBef>
              <a:spcAft>
                <a:spcPts val="800"/>
              </a:spcAft>
              <a:buClrTx/>
              <a:buSzTx/>
              <a:buFont typeface="Wingdings" panose="05000000000000000000" pitchFamily="2" charset="2"/>
              <a:buNone/>
              <a:tabLst/>
              <a:defRPr/>
            </a:pPr>
            <a:br>
              <a:rPr kumimoji="0" lang="en-US" sz="1400" b="0" i="0" u="none" strike="noStrike" kern="1200" cap="none" spc="0" normalizeH="0" baseline="0" noProof="0" dirty="0">
                <a:ln>
                  <a:noFill/>
                </a:ln>
                <a:solidFill>
                  <a:srgbClr val="222223"/>
                </a:solidFill>
                <a:effectLst/>
                <a:uLnTx/>
                <a:uFillTx/>
                <a:latin typeface="Arial"/>
                <a:ea typeface="+mn-ea"/>
                <a:cs typeface="+mn-cs"/>
              </a:rPr>
            </a:br>
            <a:br>
              <a:rPr kumimoji="0" lang="en-US" sz="1400" b="0" i="0" u="none" strike="noStrike" kern="1200" cap="none" spc="0" normalizeH="0" baseline="0" noProof="0" dirty="0">
                <a:ln>
                  <a:noFill/>
                </a:ln>
                <a:solidFill>
                  <a:srgbClr val="222223"/>
                </a:solidFill>
                <a:effectLst/>
                <a:uLnTx/>
                <a:uFillTx/>
                <a:latin typeface="Arial"/>
                <a:ea typeface="+mn-ea"/>
                <a:cs typeface="+mn-cs"/>
              </a:rPr>
            </a:br>
            <a:r>
              <a:rPr kumimoji="0" lang="en-US" sz="1400" b="0" i="0" u="none" strike="noStrike" kern="1200" cap="none" spc="0" normalizeH="0" baseline="0" noProof="0" dirty="0">
                <a:ln>
                  <a:noFill/>
                </a:ln>
                <a:solidFill>
                  <a:srgbClr val="222223"/>
                </a:solidFill>
                <a:effectLst/>
                <a:uLnTx/>
                <a:uFillTx/>
                <a:latin typeface="Arial"/>
                <a:ea typeface="+mn-ea"/>
                <a:cs typeface="+mn-cs"/>
              </a:rPr>
              <a:t>Australia</a:t>
            </a:r>
            <a:br>
              <a:rPr kumimoji="0" lang="en-US" sz="1400" b="0" i="0" u="none" strike="noStrike" kern="1200" cap="none" spc="0" normalizeH="0" baseline="0" noProof="0">
                <a:ln>
                  <a:noFill/>
                </a:ln>
                <a:solidFill>
                  <a:srgbClr val="222223"/>
                </a:solidFill>
                <a:effectLst/>
                <a:uLnTx/>
                <a:uFillTx/>
                <a:latin typeface="Arial"/>
                <a:ea typeface="+mn-ea"/>
                <a:cs typeface="+mn-cs"/>
              </a:rPr>
            </a:br>
            <a:r>
              <a:rPr kumimoji="0" lang="en-US" sz="1400" b="0" i="0" u="none" strike="noStrike" kern="1200" cap="none" spc="0" normalizeH="0" baseline="0" noProof="0">
                <a:ln>
                  <a:noFill/>
                </a:ln>
                <a:solidFill>
                  <a:srgbClr val="222223"/>
                </a:solidFill>
                <a:effectLst/>
                <a:uLnTx/>
                <a:uFillTx/>
                <a:latin typeface="Arial"/>
                <a:ea typeface="+mn-ea"/>
                <a:cs typeface="+mn-cs"/>
              </a:rPr>
              <a:t>China</a:t>
            </a:r>
            <a:br>
              <a:rPr kumimoji="0" lang="en-US" sz="1400" b="0" i="0" u="none" strike="noStrike" kern="1200" cap="none" spc="0" normalizeH="0" baseline="0" noProof="0" dirty="0">
                <a:ln>
                  <a:noFill/>
                </a:ln>
                <a:solidFill>
                  <a:srgbClr val="222223"/>
                </a:solidFill>
                <a:effectLst/>
                <a:uLnTx/>
                <a:uFillTx/>
                <a:latin typeface="Arial"/>
                <a:ea typeface="+mn-ea"/>
                <a:cs typeface="+mn-cs"/>
              </a:rPr>
            </a:br>
            <a:r>
              <a:rPr kumimoji="0" lang="en-US" sz="1400" b="0" i="0" u="none" strike="noStrike" kern="1200" cap="none" spc="0" normalizeH="0" baseline="0" noProof="0" dirty="0">
                <a:ln>
                  <a:noFill/>
                </a:ln>
                <a:solidFill>
                  <a:srgbClr val="222223"/>
                </a:solidFill>
                <a:effectLst/>
                <a:uLnTx/>
                <a:uFillTx/>
                <a:latin typeface="Arial"/>
                <a:ea typeface="+mn-ea"/>
                <a:cs typeface="+mn-cs"/>
              </a:rPr>
              <a:t>India</a:t>
            </a:r>
            <a:br>
              <a:rPr kumimoji="0" lang="en-US" sz="1400" b="0" i="0" u="none" strike="noStrike" kern="1200" cap="none" spc="0" normalizeH="0" baseline="0" noProof="0" dirty="0">
                <a:ln>
                  <a:noFill/>
                </a:ln>
                <a:solidFill>
                  <a:srgbClr val="222223"/>
                </a:solidFill>
                <a:effectLst/>
                <a:uLnTx/>
                <a:uFillTx/>
                <a:latin typeface="Arial"/>
                <a:ea typeface="+mn-ea"/>
                <a:cs typeface="+mn-cs"/>
              </a:rPr>
            </a:br>
            <a:r>
              <a:rPr kumimoji="0" lang="en-US" sz="1400" b="0" i="0" u="none" strike="noStrike" kern="1200" cap="none" spc="0" normalizeH="0" baseline="0" noProof="0" dirty="0">
                <a:ln>
                  <a:noFill/>
                </a:ln>
                <a:solidFill>
                  <a:srgbClr val="222223"/>
                </a:solidFill>
                <a:effectLst/>
                <a:uLnTx/>
                <a:uFillTx/>
                <a:latin typeface="Arial"/>
                <a:ea typeface="+mn-ea"/>
                <a:cs typeface="+mn-cs"/>
              </a:rPr>
              <a:t>Japan</a:t>
            </a:r>
            <a:br>
              <a:rPr kumimoji="0" lang="en-US" sz="1400" b="0" i="0" u="none" strike="noStrike" kern="1200" cap="none" spc="0" normalizeH="0" baseline="0" noProof="0" dirty="0">
                <a:ln>
                  <a:noFill/>
                </a:ln>
                <a:solidFill>
                  <a:srgbClr val="222223"/>
                </a:solidFill>
                <a:effectLst/>
                <a:uLnTx/>
                <a:uFillTx/>
                <a:latin typeface="Arial"/>
                <a:ea typeface="+mn-ea"/>
                <a:cs typeface="+mn-cs"/>
              </a:rPr>
            </a:br>
            <a:r>
              <a:rPr kumimoji="0" lang="en-US" sz="1400" b="0" i="0" u="none" strike="noStrike" kern="1200" cap="none" spc="0" normalizeH="0" baseline="0" noProof="0" dirty="0">
                <a:ln>
                  <a:noFill/>
                </a:ln>
                <a:solidFill>
                  <a:srgbClr val="222223"/>
                </a:solidFill>
                <a:effectLst/>
                <a:uLnTx/>
                <a:uFillTx/>
                <a:latin typeface="Arial"/>
                <a:ea typeface="+mn-ea"/>
                <a:cs typeface="+mn-cs"/>
              </a:rPr>
              <a:t>Malaysia</a:t>
            </a:r>
            <a:br>
              <a:rPr kumimoji="0" lang="en-US" sz="1400" b="1" i="0" u="none" strike="noStrike" kern="1200" cap="none" spc="0" normalizeH="0" baseline="0" noProof="0" dirty="0">
                <a:ln>
                  <a:noFill/>
                </a:ln>
                <a:solidFill>
                  <a:srgbClr val="71B2C9"/>
                </a:solidFill>
                <a:effectLst/>
                <a:uLnTx/>
                <a:uFillTx/>
                <a:latin typeface="Arial"/>
                <a:ea typeface="+mn-ea"/>
                <a:cs typeface="+mn-cs"/>
              </a:rPr>
            </a:br>
            <a:r>
              <a:rPr kumimoji="0" lang="en-US" sz="1400" b="0" i="0" u="none" strike="noStrike" kern="1200" cap="none" spc="0" normalizeH="0" baseline="0" noProof="0" dirty="0">
                <a:ln>
                  <a:noFill/>
                </a:ln>
                <a:solidFill>
                  <a:srgbClr val="222223"/>
                </a:solidFill>
                <a:effectLst/>
                <a:uLnTx/>
                <a:uFillTx/>
                <a:latin typeface="Arial"/>
                <a:ea typeface="+mn-ea"/>
                <a:cs typeface="+mn-cs"/>
              </a:rPr>
              <a:t>South Korea</a:t>
            </a:r>
            <a:r>
              <a:rPr kumimoji="0" lang="en-GB" sz="1400" b="0" i="0" u="none" strike="noStrike" kern="1200" cap="none" spc="0" normalizeH="0" baseline="0" noProof="0" dirty="0">
                <a:ln>
                  <a:noFill/>
                </a:ln>
                <a:solidFill>
                  <a:srgbClr val="222223"/>
                </a:solidFill>
                <a:effectLst/>
                <a:uLnTx/>
                <a:uFillTx/>
                <a:latin typeface="Arial"/>
                <a:ea typeface="+mn-ea"/>
                <a:cs typeface="+mn-cs"/>
              </a:rPr>
              <a:t>	</a:t>
            </a:r>
          </a:p>
        </p:txBody>
      </p:sp>
      <p:sp>
        <p:nvSpPr>
          <p:cNvPr id="245" name="Title 7">
            <a:extLst>
              <a:ext uri="{FF2B5EF4-FFF2-40B4-BE49-F238E27FC236}">
                <a16:creationId xmlns:a16="http://schemas.microsoft.com/office/drawing/2014/main" id="{FA45FBB5-52F2-459A-AF45-E067BE73BB07}"/>
              </a:ext>
            </a:extLst>
          </p:cNvPr>
          <p:cNvSpPr txBox="1">
            <a:spLocks/>
          </p:cNvSpPr>
          <p:nvPr/>
        </p:nvSpPr>
        <p:spPr bwMode="gray">
          <a:xfrm>
            <a:off x="600639" y="3117948"/>
            <a:ext cx="1721913" cy="288147"/>
          </a:xfrm>
          <a:prstGeom prst="rect">
            <a:avLst/>
          </a:prstGeom>
          <a:noFill/>
        </p:spPr>
        <p:txBody>
          <a:bodyPr wrap="square" lIns="72000" tIns="36000" rIns="72000" bIns="36000" rtlCol="0" anchor="b">
            <a:spAutoFit/>
          </a:bodyPr>
          <a:lstStyle>
            <a:lvl1pPr algn="l" defTabSz="829341" rtl="0" eaLnBrk="1" latinLnBrk="0" hangingPunct="1">
              <a:spcBef>
                <a:spcPct val="0"/>
              </a:spcBef>
              <a:buNone/>
              <a:defRPr lang="en-GB" sz="3265" b="1" kern="1200">
                <a:solidFill>
                  <a:schemeClr val="bg1"/>
                </a:solidFill>
                <a:latin typeface="+mj-lt"/>
                <a:ea typeface="+mn-ea"/>
                <a:cs typeface="+mn-cs"/>
              </a:defRPr>
            </a:lvl1pPr>
          </a:lstStyle>
          <a:p>
            <a:pPr>
              <a:defRPr/>
            </a:pPr>
            <a:r>
              <a:rPr sz="1400" dirty="0">
                <a:solidFill>
                  <a:srgbClr val="222223"/>
                </a:solidFill>
                <a:latin typeface="Arial"/>
              </a:rPr>
              <a:t>7,502</a:t>
            </a:r>
          </a:p>
        </p:txBody>
      </p:sp>
      <p:sp>
        <p:nvSpPr>
          <p:cNvPr id="246" name="Title 7">
            <a:extLst>
              <a:ext uri="{FF2B5EF4-FFF2-40B4-BE49-F238E27FC236}">
                <a16:creationId xmlns:a16="http://schemas.microsoft.com/office/drawing/2014/main" id="{AA407E35-2690-4180-BE7D-9568BEF4E5AB}"/>
              </a:ext>
            </a:extLst>
          </p:cNvPr>
          <p:cNvSpPr txBox="1">
            <a:spLocks/>
          </p:cNvSpPr>
          <p:nvPr/>
        </p:nvSpPr>
        <p:spPr bwMode="gray">
          <a:xfrm>
            <a:off x="1912379" y="3990129"/>
            <a:ext cx="1721913" cy="288147"/>
          </a:xfrm>
          <a:prstGeom prst="rect">
            <a:avLst/>
          </a:prstGeom>
          <a:noFill/>
        </p:spPr>
        <p:txBody>
          <a:bodyPr wrap="square" lIns="72000" tIns="36000" rIns="72000" bIns="36000" rtlCol="0" anchor="b">
            <a:spAutoFit/>
          </a:bodyPr>
          <a:lstStyle>
            <a:lvl1pPr algn="l" defTabSz="829341" rtl="0" eaLnBrk="1" latinLnBrk="0" hangingPunct="1">
              <a:spcBef>
                <a:spcPct val="0"/>
              </a:spcBef>
              <a:buNone/>
              <a:defRPr lang="en-GB" sz="3265" b="1" kern="1200">
                <a:solidFill>
                  <a:schemeClr val="bg1"/>
                </a:solidFill>
                <a:latin typeface="+mj-lt"/>
                <a:ea typeface="+mn-ea"/>
                <a:cs typeface="+mn-cs"/>
              </a:defRPr>
            </a:lvl1pPr>
          </a:lstStyle>
          <a:p>
            <a:pPr>
              <a:defRPr/>
            </a:pPr>
            <a:r>
              <a:rPr sz="1400" dirty="0">
                <a:solidFill>
                  <a:srgbClr val="222223"/>
                </a:solidFill>
                <a:latin typeface="Arial"/>
              </a:rPr>
              <a:t>2,002</a:t>
            </a:r>
          </a:p>
        </p:txBody>
      </p:sp>
      <p:sp>
        <p:nvSpPr>
          <p:cNvPr id="247" name="Title 7">
            <a:extLst>
              <a:ext uri="{FF2B5EF4-FFF2-40B4-BE49-F238E27FC236}">
                <a16:creationId xmlns:a16="http://schemas.microsoft.com/office/drawing/2014/main" id="{42CEF305-9218-4394-BCBA-44556336CDDC}"/>
              </a:ext>
            </a:extLst>
          </p:cNvPr>
          <p:cNvSpPr txBox="1">
            <a:spLocks/>
          </p:cNvSpPr>
          <p:nvPr/>
        </p:nvSpPr>
        <p:spPr bwMode="gray">
          <a:xfrm>
            <a:off x="3744315" y="3990129"/>
            <a:ext cx="1721913" cy="288147"/>
          </a:xfrm>
          <a:prstGeom prst="rect">
            <a:avLst/>
          </a:prstGeom>
          <a:noFill/>
        </p:spPr>
        <p:txBody>
          <a:bodyPr wrap="square" lIns="72000" tIns="36000" rIns="72000" bIns="36000" rtlCol="0" anchor="b">
            <a:spAutoFit/>
          </a:bodyPr>
          <a:lstStyle>
            <a:lvl1pPr algn="l" defTabSz="829341" rtl="0" eaLnBrk="1" latinLnBrk="0" hangingPunct="1">
              <a:spcBef>
                <a:spcPct val="0"/>
              </a:spcBef>
              <a:buNone/>
              <a:defRPr lang="en-GB" sz="3265" b="1" kern="1200">
                <a:solidFill>
                  <a:schemeClr val="bg1"/>
                </a:solidFill>
                <a:latin typeface="+mj-lt"/>
                <a:ea typeface="+mn-ea"/>
                <a:cs typeface="+mn-cs"/>
              </a:defRPr>
            </a:lvl1pPr>
          </a:lstStyle>
          <a:p>
            <a:pPr>
              <a:defRPr/>
            </a:pPr>
            <a:r>
              <a:rPr sz="1400" dirty="0">
                <a:solidFill>
                  <a:srgbClr val="222223"/>
                </a:solidFill>
                <a:latin typeface="Arial"/>
              </a:rPr>
              <a:t>3,503</a:t>
            </a:r>
          </a:p>
        </p:txBody>
      </p:sp>
      <p:sp>
        <p:nvSpPr>
          <p:cNvPr id="248" name="Title 7">
            <a:extLst>
              <a:ext uri="{FF2B5EF4-FFF2-40B4-BE49-F238E27FC236}">
                <a16:creationId xmlns:a16="http://schemas.microsoft.com/office/drawing/2014/main" id="{6713A31D-4CA5-45B6-9F0C-C1EE0A79451D}"/>
              </a:ext>
            </a:extLst>
          </p:cNvPr>
          <p:cNvSpPr txBox="1">
            <a:spLocks/>
          </p:cNvSpPr>
          <p:nvPr/>
        </p:nvSpPr>
        <p:spPr bwMode="gray">
          <a:xfrm>
            <a:off x="5420167" y="3990129"/>
            <a:ext cx="1721913" cy="288147"/>
          </a:xfrm>
          <a:prstGeom prst="rect">
            <a:avLst/>
          </a:prstGeom>
          <a:noFill/>
        </p:spPr>
        <p:txBody>
          <a:bodyPr wrap="square" lIns="72000" tIns="36000" rIns="72000" bIns="36000" rtlCol="0" anchor="b">
            <a:spAutoFit/>
          </a:bodyPr>
          <a:lstStyle>
            <a:lvl1pPr algn="l" defTabSz="829341" rtl="0" eaLnBrk="1" latinLnBrk="0" hangingPunct="1">
              <a:spcBef>
                <a:spcPct val="0"/>
              </a:spcBef>
              <a:buNone/>
              <a:defRPr lang="en-GB" sz="3265" b="1" kern="1200">
                <a:solidFill>
                  <a:schemeClr val="bg1"/>
                </a:solidFill>
                <a:latin typeface="+mj-lt"/>
                <a:ea typeface="+mn-ea"/>
                <a:cs typeface="+mn-cs"/>
              </a:defRPr>
            </a:lvl1pPr>
          </a:lstStyle>
          <a:p>
            <a:pPr>
              <a:defRPr/>
            </a:pPr>
            <a:r>
              <a:rPr sz="1400" dirty="0">
                <a:solidFill>
                  <a:srgbClr val="222223"/>
                </a:solidFill>
                <a:latin typeface="Arial"/>
              </a:rPr>
              <a:t>4,506</a:t>
            </a:r>
          </a:p>
        </p:txBody>
      </p:sp>
      <p:sp>
        <p:nvSpPr>
          <p:cNvPr id="249" name="Title 7">
            <a:extLst>
              <a:ext uri="{FF2B5EF4-FFF2-40B4-BE49-F238E27FC236}">
                <a16:creationId xmlns:a16="http://schemas.microsoft.com/office/drawing/2014/main" id="{B01C8DA9-DF6E-4B7A-B0F5-2B25E9FF0152}"/>
              </a:ext>
            </a:extLst>
          </p:cNvPr>
          <p:cNvSpPr txBox="1">
            <a:spLocks/>
          </p:cNvSpPr>
          <p:nvPr/>
        </p:nvSpPr>
        <p:spPr bwMode="gray">
          <a:xfrm>
            <a:off x="7137831" y="3989183"/>
            <a:ext cx="1721913" cy="288147"/>
          </a:xfrm>
          <a:prstGeom prst="rect">
            <a:avLst/>
          </a:prstGeom>
          <a:noFill/>
        </p:spPr>
        <p:txBody>
          <a:bodyPr wrap="square" lIns="72000" tIns="36000" rIns="72000" bIns="36000" rtlCol="0" anchor="b">
            <a:spAutoFit/>
          </a:bodyPr>
          <a:lstStyle>
            <a:lvl1pPr algn="l" defTabSz="829341" rtl="0" eaLnBrk="1" latinLnBrk="0" hangingPunct="1">
              <a:spcBef>
                <a:spcPct val="0"/>
              </a:spcBef>
              <a:buNone/>
              <a:defRPr lang="en-GB" sz="3265" b="1" kern="1200">
                <a:solidFill>
                  <a:schemeClr val="bg1"/>
                </a:solidFill>
                <a:latin typeface="+mj-lt"/>
                <a:ea typeface="+mn-ea"/>
                <a:cs typeface="+mn-cs"/>
              </a:defRPr>
            </a:lvl1pPr>
          </a:lstStyle>
          <a:p>
            <a:pPr>
              <a:defRPr/>
            </a:pPr>
            <a:r>
              <a:rPr sz="1400" dirty="0">
                <a:solidFill>
                  <a:srgbClr val="222223"/>
                </a:solidFill>
                <a:latin typeface="Arial"/>
              </a:rPr>
              <a:t>7,504</a:t>
            </a:r>
          </a:p>
        </p:txBody>
      </p:sp>
      <p:sp>
        <p:nvSpPr>
          <p:cNvPr id="250" name="Title 7">
            <a:extLst>
              <a:ext uri="{FF2B5EF4-FFF2-40B4-BE49-F238E27FC236}">
                <a16:creationId xmlns:a16="http://schemas.microsoft.com/office/drawing/2014/main" id="{2D2A5A2D-FB80-484C-AC5C-4BCD1134F3AE}"/>
              </a:ext>
            </a:extLst>
          </p:cNvPr>
          <p:cNvSpPr txBox="1">
            <a:spLocks/>
          </p:cNvSpPr>
          <p:nvPr/>
        </p:nvSpPr>
        <p:spPr bwMode="gray">
          <a:xfrm>
            <a:off x="8654682" y="3989303"/>
            <a:ext cx="1721913" cy="288147"/>
          </a:xfrm>
          <a:prstGeom prst="rect">
            <a:avLst/>
          </a:prstGeom>
          <a:noFill/>
        </p:spPr>
        <p:txBody>
          <a:bodyPr wrap="square" lIns="72000" tIns="36000" rIns="72000" bIns="36000" rtlCol="0" anchor="b">
            <a:spAutoFit/>
          </a:bodyPr>
          <a:lstStyle>
            <a:lvl1pPr algn="l" defTabSz="829341" rtl="0" eaLnBrk="1" latinLnBrk="0" hangingPunct="1">
              <a:spcBef>
                <a:spcPct val="0"/>
              </a:spcBef>
              <a:buNone/>
              <a:defRPr lang="en-GB" sz="3265" b="1" kern="1200">
                <a:solidFill>
                  <a:schemeClr val="bg1"/>
                </a:solidFill>
                <a:latin typeface="+mj-lt"/>
                <a:ea typeface="+mn-ea"/>
                <a:cs typeface="+mn-cs"/>
              </a:defRPr>
            </a:lvl1pPr>
          </a:lstStyle>
          <a:p>
            <a:pPr>
              <a:defRPr/>
            </a:pPr>
            <a:r>
              <a:rPr sz="1400" dirty="0">
                <a:solidFill>
                  <a:srgbClr val="222223"/>
                </a:solidFill>
                <a:latin typeface="Arial"/>
              </a:rPr>
              <a:t>3,005</a:t>
            </a:r>
          </a:p>
        </p:txBody>
      </p:sp>
      <p:grpSp>
        <p:nvGrpSpPr>
          <p:cNvPr id="251" name="Group 250">
            <a:extLst>
              <a:ext uri="{FF2B5EF4-FFF2-40B4-BE49-F238E27FC236}">
                <a16:creationId xmlns:a16="http://schemas.microsoft.com/office/drawing/2014/main" id="{32340EC1-FFD6-4925-9E7C-5DFC8284363F}"/>
              </a:ext>
            </a:extLst>
          </p:cNvPr>
          <p:cNvGrpSpPr>
            <a:grpSpLocks noChangeAspect="1"/>
          </p:cNvGrpSpPr>
          <p:nvPr/>
        </p:nvGrpSpPr>
        <p:grpSpPr>
          <a:xfrm>
            <a:off x="6707130" y="474524"/>
            <a:ext cx="5192759" cy="2656074"/>
            <a:chOff x="2327404" y="1669283"/>
            <a:chExt cx="8573521" cy="4413720"/>
          </a:xfrm>
        </p:grpSpPr>
        <p:sp>
          <p:nvSpPr>
            <p:cNvPr id="252" name="Freeform 321">
              <a:extLst>
                <a:ext uri="{FF2B5EF4-FFF2-40B4-BE49-F238E27FC236}">
                  <a16:creationId xmlns:a16="http://schemas.microsoft.com/office/drawing/2014/main" id="{97267671-AC94-4245-83EC-26185FAB1334}"/>
                </a:ext>
              </a:extLst>
            </p:cNvPr>
            <p:cNvSpPr>
              <a:spLocks/>
            </p:cNvSpPr>
            <p:nvPr/>
          </p:nvSpPr>
          <p:spPr bwMode="auto">
            <a:xfrm rot="730076">
              <a:off x="6017834" y="3397368"/>
              <a:ext cx="370351" cy="266320"/>
            </a:xfrm>
            <a:custGeom>
              <a:avLst/>
              <a:gdLst>
                <a:gd name="T0" fmla="*/ 2147483647 w 10000"/>
                <a:gd name="T1" fmla="*/ 938283244 h 10009"/>
                <a:gd name="T2" fmla="*/ 2147483647 w 10000"/>
                <a:gd name="T3" fmla="*/ 911640292 h 10009"/>
                <a:gd name="T4" fmla="*/ 2147483647 w 10000"/>
                <a:gd name="T5" fmla="*/ 811414149 h 10009"/>
                <a:gd name="T6" fmla="*/ 2147483647 w 10000"/>
                <a:gd name="T7" fmla="*/ 851378578 h 10009"/>
                <a:gd name="T8" fmla="*/ 2147483647 w 10000"/>
                <a:gd name="T9" fmla="*/ 851378578 h 10009"/>
                <a:gd name="T10" fmla="*/ 2147483647 w 10000"/>
                <a:gd name="T11" fmla="*/ 465665011 h 10009"/>
                <a:gd name="T12" fmla="*/ 2147483647 w 10000"/>
                <a:gd name="T13" fmla="*/ 5715643 h 10009"/>
                <a:gd name="T14" fmla="*/ 2147483647 w 10000"/>
                <a:gd name="T15" fmla="*/ 216968335 h 10009"/>
                <a:gd name="T16" fmla="*/ 2147483647 w 10000"/>
                <a:gd name="T17" fmla="*/ 5715643 h 10009"/>
                <a:gd name="T18" fmla="*/ 1357109501 w 10000"/>
                <a:gd name="T19" fmla="*/ 216968335 h 10009"/>
                <a:gd name="T20" fmla="*/ 0 w 10000"/>
                <a:gd name="T21" fmla="*/ 640125827 h 10009"/>
                <a:gd name="T22" fmla="*/ 905847371 w 10000"/>
                <a:gd name="T23" fmla="*/ 1697671768 h 10009"/>
                <a:gd name="T24" fmla="*/ 1811693590 w 10000"/>
                <a:gd name="T25" fmla="*/ 1274536579 h 10009"/>
                <a:gd name="T26" fmla="*/ 2147483647 w 10000"/>
                <a:gd name="T27" fmla="*/ 1485789329 h 10009"/>
                <a:gd name="T28" fmla="*/ 2147483647 w 10000"/>
                <a:gd name="T29" fmla="*/ 1697671768 h 10009"/>
                <a:gd name="T30" fmla="*/ 2147483647 w 10000"/>
                <a:gd name="T31" fmla="*/ 1697671768 h 10009"/>
                <a:gd name="T32" fmla="*/ 2147483647 w 10000"/>
                <a:gd name="T33" fmla="*/ 1908946652 h 10009"/>
                <a:gd name="T34" fmla="*/ 2147483647 w 10000"/>
                <a:gd name="T35" fmla="*/ 2147483647 h 10009"/>
                <a:gd name="T36" fmla="*/ 2147483647 w 10000"/>
                <a:gd name="T37" fmla="*/ 2147483647 h 10009"/>
                <a:gd name="T38" fmla="*/ 2147483647 w 10000"/>
                <a:gd name="T39" fmla="*/ 2147483647 h 10009"/>
                <a:gd name="T40" fmla="*/ 2147483647 w 10000"/>
                <a:gd name="T41" fmla="*/ 2147483647 h 10009"/>
                <a:gd name="T42" fmla="*/ 2147483647 w 10000"/>
                <a:gd name="T43" fmla="*/ 2147483647 h 10009"/>
                <a:gd name="T44" fmla="*/ 2147483647 w 10000"/>
                <a:gd name="T45" fmla="*/ 2147483647 h 10009"/>
                <a:gd name="T46" fmla="*/ 2147483647 w 10000"/>
                <a:gd name="T47" fmla="*/ 2147483647 h 10009"/>
                <a:gd name="T48" fmla="*/ 2147483647 w 10000"/>
                <a:gd name="T49" fmla="*/ 2147483647 h 10009"/>
                <a:gd name="T50" fmla="*/ 2147483647 w 10000"/>
                <a:gd name="T51" fmla="*/ 2147483647 h 10009"/>
                <a:gd name="T52" fmla="*/ 2147483647 w 10000"/>
                <a:gd name="T53" fmla="*/ 2147483647 h 10009"/>
                <a:gd name="T54" fmla="*/ 2147483647 w 10000"/>
                <a:gd name="T55" fmla="*/ 2147483647 h 10009"/>
                <a:gd name="T56" fmla="*/ 2147483647 w 10000"/>
                <a:gd name="T57" fmla="*/ 2147483647 h 10009"/>
                <a:gd name="T58" fmla="*/ 2147483647 w 10000"/>
                <a:gd name="T59" fmla="*/ 2147483647 h 10009"/>
                <a:gd name="T60" fmla="*/ 2147483647 w 10000"/>
                <a:gd name="T61" fmla="*/ 2147483647 h 10009"/>
                <a:gd name="T62" fmla="*/ 2147483647 w 10000"/>
                <a:gd name="T63" fmla="*/ 2147483647 h 10009"/>
                <a:gd name="T64" fmla="*/ 2147483647 w 10000"/>
                <a:gd name="T65" fmla="*/ 2147483647 h 10009"/>
                <a:gd name="T66" fmla="*/ 2147483647 w 10000"/>
                <a:gd name="T67" fmla="*/ 2147483647 h 10009"/>
                <a:gd name="T68" fmla="*/ 2147483647 w 10000"/>
                <a:gd name="T69" fmla="*/ 2147483647 h 10009"/>
                <a:gd name="T70" fmla="*/ 2147483647 w 10000"/>
                <a:gd name="T71" fmla="*/ 2147483647 h 10009"/>
                <a:gd name="T72" fmla="*/ 2147483647 w 10000"/>
                <a:gd name="T73" fmla="*/ 1806156133 h 10009"/>
                <a:gd name="T74" fmla="*/ 2147483647 w 10000"/>
                <a:gd name="T75" fmla="*/ 1111484346 h 10009"/>
                <a:gd name="T76" fmla="*/ 2147483647 w 10000"/>
                <a:gd name="T77" fmla="*/ 1013777859 h 10009"/>
                <a:gd name="T78" fmla="*/ 2147483647 w 10000"/>
                <a:gd name="T79" fmla="*/ 1011258203 h 10009"/>
                <a:gd name="T80" fmla="*/ 2147483647 w 10000"/>
                <a:gd name="T81" fmla="*/ 938283244 h 1000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0000"/>
                <a:gd name="T124" fmla="*/ 0 h 10009"/>
                <a:gd name="T125" fmla="*/ 10000 w 10000"/>
                <a:gd name="T126" fmla="*/ 10009 h 1000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0000" h="10009">
                  <a:moveTo>
                    <a:pt x="9121" y="1479"/>
                  </a:moveTo>
                  <a:cubicBezTo>
                    <a:pt x="8949" y="1545"/>
                    <a:pt x="8960" y="1470"/>
                    <a:pt x="8734" y="1437"/>
                  </a:cubicBezTo>
                  <a:cubicBezTo>
                    <a:pt x="8508" y="1404"/>
                    <a:pt x="8010" y="1295"/>
                    <a:pt x="7765" y="1279"/>
                  </a:cubicBezTo>
                  <a:cubicBezTo>
                    <a:pt x="7520" y="1263"/>
                    <a:pt x="7390" y="1332"/>
                    <a:pt x="7261" y="1342"/>
                  </a:cubicBezTo>
                  <a:cubicBezTo>
                    <a:pt x="7132" y="1353"/>
                    <a:pt x="7098" y="1443"/>
                    <a:pt x="6991" y="1342"/>
                  </a:cubicBezTo>
                  <a:cubicBezTo>
                    <a:pt x="6884" y="1241"/>
                    <a:pt x="6742" y="937"/>
                    <a:pt x="6618" y="734"/>
                  </a:cubicBezTo>
                  <a:cubicBezTo>
                    <a:pt x="5577" y="492"/>
                    <a:pt x="4284" y="74"/>
                    <a:pt x="3495" y="9"/>
                  </a:cubicBezTo>
                  <a:cubicBezTo>
                    <a:pt x="2706" y="-56"/>
                    <a:pt x="2420" y="231"/>
                    <a:pt x="1882" y="342"/>
                  </a:cubicBezTo>
                  <a:lnTo>
                    <a:pt x="1345" y="9"/>
                  </a:lnTo>
                  <a:lnTo>
                    <a:pt x="806" y="342"/>
                  </a:lnTo>
                  <a:cubicBezTo>
                    <a:pt x="806" y="342"/>
                    <a:pt x="268" y="1009"/>
                    <a:pt x="0" y="1009"/>
                  </a:cubicBezTo>
                  <a:lnTo>
                    <a:pt x="538" y="2676"/>
                  </a:lnTo>
                  <a:lnTo>
                    <a:pt x="1076" y="2009"/>
                  </a:lnTo>
                  <a:lnTo>
                    <a:pt x="2151" y="2342"/>
                  </a:lnTo>
                  <a:lnTo>
                    <a:pt x="2421" y="2676"/>
                  </a:lnTo>
                  <a:lnTo>
                    <a:pt x="2688" y="3009"/>
                  </a:lnTo>
                  <a:cubicBezTo>
                    <a:pt x="2600" y="3342"/>
                    <a:pt x="2510" y="3676"/>
                    <a:pt x="2421" y="4009"/>
                  </a:cubicBezTo>
                  <a:cubicBezTo>
                    <a:pt x="2330" y="4565"/>
                    <a:pt x="2241" y="5120"/>
                    <a:pt x="2151" y="5676"/>
                  </a:cubicBezTo>
                  <a:cubicBezTo>
                    <a:pt x="2062" y="6009"/>
                    <a:pt x="1971" y="6343"/>
                    <a:pt x="1882" y="6676"/>
                  </a:cubicBezTo>
                  <a:lnTo>
                    <a:pt x="1882" y="7342"/>
                  </a:lnTo>
                  <a:cubicBezTo>
                    <a:pt x="1882" y="7482"/>
                    <a:pt x="1889" y="7241"/>
                    <a:pt x="1884" y="7517"/>
                  </a:cubicBezTo>
                  <a:cubicBezTo>
                    <a:pt x="1879" y="7793"/>
                    <a:pt x="1882" y="7594"/>
                    <a:pt x="1882" y="7676"/>
                  </a:cubicBezTo>
                  <a:lnTo>
                    <a:pt x="1882" y="8009"/>
                  </a:lnTo>
                  <a:cubicBezTo>
                    <a:pt x="1792" y="8342"/>
                    <a:pt x="1703" y="8676"/>
                    <a:pt x="1613" y="9009"/>
                  </a:cubicBezTo>
                  <a:lnTo>
                    <a:pt x="2151" y="9009"/>
                  </a:lnTo>
                  <a:lnTo>
                    <a:pt x="3227" y="10009"/>
                  </a:lnTo>
                  <a:lnTo>
                    <a:pt x="4840" y="9342"/>
                  </a:lnTo>
                  <a:lnTo>
                    <a:pt x="6453" y="9009"/>
                  </a:lnTo>
                  <a:lnTo>
                    <a:pt x="7261" y="7676"/>
                  </a:lnTo>
                  <a:lnTo>
                    <a:pt x="8067" y="6342"/>
                  </a:lnTo>
                  <a:cubicBezTo>
                    <a:pt x="8067" y="6120"/>
                    <a:pt x="7941" y="6082"/>
                    <a:pt x="8067" y="5676"/>
                  </a:cubicBezTo>
                  <a:cubicBezTo>
                    <a:pt x="8193" y="5270"/>
                    <a:pt x="8503" y="4112"/>
                    <a:pt x="8822" y="3908"/>
                  </a:cubicBezTo>
                  <a:cubicBezTo>
                    <a:pt x="9185" y="3676"/>
                    <a:pt x="9126" y="3756"/>
                    <a:pt x="9189" y="3701"/>
                  </a:cubicBezTo>
                  <a:cubicBezTo>
                    <a:pt x="9252" y="3646"/>
                    <a:pt x="9284" y="3569"/>
                    <a:pt x="9318" y="3593"/>
                  </a:cubicBezTo>
                  <a:cubicBezTo>
                    <a:pt x="9388" y="3534"/>
                    <a:pt x="9296" y="3577"/>
                    <a:pt x="9415" y="3493"/>
                  </a:cubicBezTo>
                  <a:cubicBezTo>
                    <a:pt x="9534" y="3409"/>
                    <a:pt x="9908" y="3137"/>
                    <a:pt x="9969" y="2847"/>
                  </a:cubicBezTo>
                  <a:cubicBezTo>
                    <a:pt x="10030" y="2557"/>
                    <a:pt x="10018" y="1949"/>
                    <a:pt x="9783" y="1752"/>
                  </a:cubicBezTo>
                  <a:cubicBezTo>
                    <a:pt x="9774" y="1701"/>
                    <a:pt x="9763" y="1649"/>
                    <a:pt x="9754" y="1598"/>
                  </a:cubicBezTo>
                  <a:cubicBezTo>
                    <a:pt x="9738" y="1593"/>
                    <a:pt x="9576" y="1599"/>
                    <a:pt x="9561" y="1594"/>
                  </a:cubicBezTo>
                  <a:lnTo>
                    <a:pt x="9121" y="1479"/>
                  </a:lnTo>
                  <a:close/>
                </a:path>
              </a:pathLst>
            </a:custGeom>
            <a:solidFill>
              <a:srgbClr val="74AA50"/>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253" name="Freeform 342">
              <a:extLst>
                <a:ext uri="{FF2B5EF4-FFF2-40B4-BE49-F238E27FC236}">
                  <a16:creationId xmlns:a16="http://schemas.microsoft.com/office/drawing/2014/main" id="{4D25AC3E-4524-4421-BFBB-C0291A330018}"/>
                </a:ext>
              </a:extLst>
            </p:cNvPr>
            <p:cNvSpPr>
              <a:spLocks/>
            </p:cNvSpPr>
            <p:nvPr/>
          </p:nvSpPr>
          <p:spPr bwMode="auto">
            <a:xfrm rot="471028">
              <a:off x="6236456" y="3198374"/>
              <a:ext cx="313249" cy="276793"/>
            </a:xfrm>
            <a:custGeom>
              <a:avLst/>
              <a:gdLst>
                <a:gd name="T0" fmla="*/ 2147483647 w 10043"/>
                <a:gd name="T1" fmla="*/ 2147483647 h 10000"/>
                <a:gd name="T2" fmla="*/ 2147483647 w 10043"/>
                <a:gd name="T3" fmla="*/ 2147483647 h 10000"/>
                <a:gd name="T4" fmla="*/ 2147483647 w 10043"/>
                <a:gd name="T5" fmla="*/ 2147483647 h 10000"/>
                <a:gd name="T6" fmla="*/ 2147483647 w 10043"/>
                <a:gd name="T7" fmla="*/ 2147483647 h 10000"/>
                <a:gd name="T8" fmla="*/ 2147483647 w 10043"/>
                <a:gd name="T9" fmla="*/ 2147483647 h 10000"/>
                <a:gd name="T10" fmla="*/ 2147483647 w 10043"/>
                <a:gd name="T11" fmla="*/ 2147483647 h 10000"/>
                <a:gd name="T12" fmla="*/ 2147483647 w 10043"/>
                <a:gd name="T13" fmla="*/ 2147483647 h 10000"/>
                <a:gd name="T14" fmla="*/ 2147483647 w 10043"/>
                <a:gd name="T15" fmla="*/ 2147483647 h 10000"/>
                <a:gd name="T16" fmla="*/ 2147483647 w 10043"/>
                <a:gd name="T17" fmla="*/ 2147483647 h 10000"/>
                <a:gd name="T18" fmla="*/ 2147483647 w 10043"/>
                <a:gd name="T19" fmla="*/ 2147483647 h 10000"/>
                <a:gd name="T20" fmla="*/ 2147483647 w 10043"/>
                <a:gd name="T21" fmla="*/ 2147483647 h 10000"/>
                <a:gd name="T22" fmla="*/ 2147483647 w 10043"/>
                <a:gd name="T23" fmla="*/ 1990462359 h 10000"/>
                <a:gd name="T24" fmla="*/ 2147483647 w 10043"/>
                <a:gd name="T25" fmla="*/ 1809443954 h 10000"/>
                <a:gd name="T26" fmla="*/ 2147483647 w 10043"/>
                <a:gd name="T27" fmla="*/ 1628426019 h 10000"/>
                <a:gd name="T28" fmla="*/ 2147483647 w 10043"/>
                <a:gd name="T29" fmla="*/ 1447408085 h 10000"/>
                <a:gd name="T30" fmla="*/ 2147483647 w 10043"/>
                <a:gd name="T31" fmla="*/ 1266390150 h 10000"/>
                <a:gd name="T32" fmla="*/ 2147483647 w 10043"/>
                <a:gd name="T33" fmla="*/ 1085372215 h 10000"/>
                <a:gd name="T34" fmla="*/ 2147483647 w 10043"/>
                <a:gd name="T35" fmla="*/ 905088970 h 10000"/>
                <a:gd name="T36" fmla="*/ 2147483647 w 10043"/>
                <a:gd name="T37" fmla="*/ 543053100 h 10000"/>
                <a:gd name="T38" fmla="*/ 2147483647 w 10043"/>
                <a:gd name="T39" fmla="*/ 362035752 h 10000"/>
                <a:gd name="T40" fmla="*/ 2147483647 w 10043"/>
                <a:gd name="T41" fmla="*/ 0 h 10000"/>
                <a:gd name="T42" fmla="*/ 2147483647 w 10043"/>
                <a:gd name="T43" fmla="*/ 181017524 h 10000"/>
                <a:gd name="T44" fmla="*/ 2147483647 w 10043"/>
                <a:gd name="T45" fmla="*/ 905088970 h 10000"/>
                <a:gd name="T46" fmla="*/ 2147483647 w 10043"/>
                <a:gd name="T47" fmla="*/ 1085372215 h 10000"/>
                <a:gd name="T48" fmla="*/ 2147483647 w 10043"/>
                <a:gd name="T49" fmla="*/ 1558410828 h 10000"/>
                <a:gd name="T50" fmla="*/ 2147483647 w 10043"/>
                <a:gd name="T51" fmla="*/ 1515195008 h 10000"/>
                <a:gd name="T52" fmla="*/ 2147483647 w 10043"/>
                <a:gd name="T53" fmla="*/ 1228393046 h 10000"/>
                <a:gd name="T54" fmla="*/ 1999737302 w 10043"/>
                <a:gd name="T55" fmla="*/ 1207546375 h 10000"/>
                <a:gd name="T56" fmla="*/ 1992916680 w 10043"/>
                <a:gd name="T57" fmla="*/ 1672375824 h 10000"/>
                <a:gd name="T58" fmla="*/ 2016761178 w 10043"/>
                <a:gd name="T59" fmla="*/ 2147483647 h 10000"/>
                <a:gd name="T60" fmla="*/ 1363544106 w 10043"/>
                <a:gd name="T61" fmla="*/ 2147483647 h 10000"/>
                <a:gd name="T62" fmla="*/ 1097807897 w 10043"/>
                <a:gd name="T63" fmla="*/ 1860106759 h 10000"/>
                <a:gd name="T64" fmla="*/ 582547203 w 10043"/>
                <a:gd name="T65" fmla="*/ 1955454293 h 10000"/>
                <a:gd name="T66" fmla="*/ 28094223 w 10043"/>
                <a:gd name="T67" fmla="*/ 2042619448 h 10000"/>
                <a:gd name="T68" fmla="*/ 80062216 w 10043"/>
                <a:gd name="T69" fmla="*/ 2147483647 h 10000"/>
                <a:gd name="T70" fmla="*/ 89426974 w 10043"/>
                <a:gd name="T71" fmla="*/ 2147483647 h 10000"/>
                <a:gd name="T72" fmla="*/ 709433788 w 10043"/>
                <a:gd name="T73" fmla="*/ 2147483647 h 10000"/>
                <a:gd name="T74" fmla="*/ 1363544106 w 10043"/>
                <a:gd name="T75" fmla="*/ 2147483647 h 10000"/>
                <a:gd name="T76" fmla="*/ 1580696859 w 10043"/>
                <a:gd name="T77" fmla="*/ 2147483647 h 10000"/>
                <a:gd name="T78" fmla="*/ 1580696859 w 10043"/>
                <a:gd name="T79" fmla="*/ 2147483647 h 10000"/>
                <a:gd name="T80" fmla="*/ 1798743101 w 10043"/>
                <a:gd name="T81" fmla="*/ 2147483647 h 10000"/>
                <a:gd name="T82" fmla="*/ 2016761178 w 10043"/>
                <a:gd name="T83" fmla="*/ 2147483647 h 10000"/>
                <a:gd name="T84" fmla="*/ 2147483647 w 10043"/>
                <a:gd name="T85" fmla="*/ 2147483647 h 10000"/>
                <a:gd name="T86" fmla="*/ 2147483647 w 10043"/>
                <a:gd name="T87" fmla="*/ 2147483647 h 10000"/>
                <a:gd name="T88" fmla="*/ 1863457915 w 10043"/>
                <a:gd name="T89" fmla="*/ 2147483647 h 10000"/>
                <a:gd name="T90" fmla="*/ 1803858324 w 10043"/>
                <a:gd name="T91" fmla="*/ 2147483647 h 10000"/>
                <a:gd name="T92" fmla="*/ 2142808661 w 10043"/>
                <a:gd name="T93" fmla="*/ 2147483647 h 10000"/>
                <a:gd name="T94" fmla="*/ 2147483647 w 10043"/>
                <a:gd name="T95" fmla="*/ 2147483647 h 10000"/>
                <a:gd name="T96" fmla="*/ 2147483647 w 10043"/>
                <a:gd name="T97" fmla="*/ 2147483647 h 10000"/>
                <a:gd name="T98" fmla="*/ 2147483647 w 10043"/>
                <a:gd name="T99" fmla="*/ 2147483647 h 10000"/>
                <a:gd name="T100" fmla="*/ 2147483647 w 10043"/>
                <a:gd name="T101" fmla="*/ 2147483647 h 10000"/>
                <a:gd name="T102" fmla="*/ 2147483647 w 10043"/>
                <a:gd name="T103" fmla="*/ 2147483647 h 10000"/>
                <a:gd name="T104" fmla="*/ 2147483647 w 10043"/>
                <a:gd name="T105" fmla="*/ 2147483647 h 10000"/>
                <a:gd name="T106" fmla="*/ 2147483647 w 10043"/>
                <a:gd name="T107" fmla="*/ 2147483647 h 10000"/>
                <a:gd name="T108" fmla="*/ 2147483647 w 10043"/>
                <a:gd name="T109" fmla="*/ 2147483647 h 10000"/>
                <a:gd name="T110" fmla="*/ 2147483647 w 10043"/>
                <a:gd name="T111" fmla="*/ 2147483647 h 10000"/>
                <a:gd name="T112" fmla="*/ 2147483647 w 10043"/>
                <a:gd name="T113" fmla="*/ 2147483647 h 10000"/>
                <a:gd name="T114" fmla="*/ 2147483647 w 10043"/>
                <a:gd name="T115" fmla="*/ 2147483647 h 10000"/>
                <a:gd name="T116" fmla="*/ 2147483647 w 10043"/>
                <a:gd name="T117" fmla="*/ 2147483647 h 10000"/>
                <a:gd name="T118" fmla="*/ 2147483647 w 10043"/>
                <a:gd name="T119" fmla="*/ 2147483647 h 10000"/>
                <a:gd name="T120" fmla="*/ 2147483647 w 10043"/>
                <a:gd name="T121" fmla="*/ 2147483647 h 1000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0043"/>
                <a:gd name="T184" fmla="*/ 0 h 10000"/>
                <a:gd name="T185" fmla="*/ 10043 w 10043"/>
                <a:gd name="T186" fmla="*/ 10000 h 1000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0043" h="10000">
                  <a:moveTo>
                    <a:pt x="9119" y="7195"/>
                  </a:moveTo>
                  <a:cubicBezTo>
                    <a:pt x="9204" y="7033"/>
                    <a:pt x="9249" y="6746"/>
                    <a:pt x="9276" y="6559"/>
                  </a:cubicBezTo>
                  <a:cubicBezTo>
                    <a:pt x="9302" y="6372"/>
                    <a:pt x="9276" y="6235"/>
                    <a:pt x="9276" y="6074"/>
                  </a:cubicBezTo>
                  <a:cubicBezTo>
                    <a:pt x="9191" y="5911"/>
                    <a:pt x="9105" y="5750"/>
                    <a:pt x="9020" y="5588"/>
                  </a:cubicBezTo>
                  <a:cubicBezTo>
                    <a:pt x="8849" y="5588"/>
                    <a:pt x="8579" y="5641"/>
                    <a:pt x="8508" y="5588"/>
                  </a:cubicBezTo>
                  <a:cubicBezTo>
                    <a:pt x="8437" y="5534"/>
                    <a:pt x="8566" y="5375"/>
                    <a:pt x="8596" y="5268"/>
                  </a:cubicBezTo>
                  <a:cubicBezTo>
                    <a:pt x="8822" y="4969"/>
                    <a:pt x="9120" y="4562"/>
                    <a:pt x="9276" y="4373"/>
                  </a:cubicBezTo>
                  <a:cubicBezTo>
                    <a:pt x="9431" y="4183"/>
                    <a:pt x="9446" y="4210"/>
                    <a:pt x="9531" y="4129"/>
                  </a:cubicBezTo>
                  <a:lnTo>
                    <a:pt x="9531" y="3158"/>
                  </a:lnTo>
                  <a:lnTo>
                    <a:pt x="10043" y="2672"/>
                  </a:lnTo>
                  <a:lnTo>
                    <a:pt x="9276" y="2429"/>
                  </a:lnTo>
                  <a:lnTo>
                    <a:pt x="8764" y="2186"/>
                  </a:lnTo>
                  <a:lnTo>
                    <a:pt x="7996" y="1943"/>
                  </a:lnTo>
                  <a:lnTo>
                    <a:pt x="7741" y="1700"/>
                  </a:lnTo>
                  <a:lnTo>
                    <a:pt x="7229" y="1457"/>
                  </a:lnTo>
                  <a:lnTo>
                    <a:pt x="6717" y="1215"/>
                  </a:lnTo>
                  <a:lnTo>
                    <a:pt x="6461" y="729"/>
                  </a:lnTo>
                  <a:lnTo>
                    <a:pt x="5950" y="486"/>
                  </a:lnTo>
                  <a:lnTo>
                    <a:pt x="5694" y="0"/>
                  </a:lnTo>
                  <a:lnTo>
                    <a:pt x="5182" y="243"/>
                  </a:lnTo>
                  <a:lnTo>
                    <a:pt x="4671" y="1215"/>
                  </a:lnTo>
                  <a:cubicBezTo>
                    <a:pt x="4586" y="1296"/>
                    <a:pt x="4545" y="1311"/>
                    <a:pt x="4415" y="1457"/>
                  </a:cubicBezTo>
                  <a:cubicBezTo>
                    <a:pt x="4285" y="1603"/>
                    <a:pt x="4129" y="1996"/>
                    <a:pt x="3890" y="2092"/>
                  </a:cubicBezTo>
                  <a:cubicBezTo>
                    <a:pt x="3651" y="2188"/>
                    <a:pt x="3168" y="2108"/>
                    <a:pt x="2979" y="2034"/>
                  </a:cubicBezTo>
                  <a:cubicBezTo>
                    <a:pt x="2790" y="1960"/>
                    <a:pt x="2862" y="1718"/>
                    <a:pt x="2757" y="1649"/>
                  </a:cubicBezTo>
                  <a:cubicBezTo>
                    <a:pt x="2652" y="1580"/>
                    <a:pt x="2418" y="1522"/>
                    <a:pt x="2348" y="1621"/>
                  </a:cubicBezTo>
                  <a:cubicBezTo>
                    <a:pt x="2279" y="1720"/>
                    <a:pt x="2337" y="2029"/>
                    <a:pt x="2340" y="2245"/>
                  </a:cubicBezTo>
                  <a:cubicBezTo>
                    <a:pt x="2343" y="2461"/>
                    <a:pt x="2491" y="2803"/>
                    <a:pt x="2368" y="2915"/>
                  </a:cubicBezTo>
                  <a:cubicBezTo>
                    <a:pt x="2245" y="3027"/>
                    <a:pt x="1781" y="2985"/>
                    <a:pt x="1601" y="2915"/>
                  </a:cubicBezTo>
                  <a:cubicBezTo>
                    <a:pt x="1421" y="2845"/>
                    <a:pt x="1442" y="2545"/>
                    <a:pt x="1289" y="2497"/>
                  </a:cubicBezTo>
                  <a:cubicBezTo>
                    <a:pt x="1136" y="2449"/>
                    <a:pt x="893" y="2584"/>
                    <a:pt x="684" y="2625"/>
                  </a:cubicBezTo>
                  <a:cubicBezTo>
                    <a:pt x="475" y="2666"/>
                    <a:pt x="131" y="2638"/>
                    <a:pt x="33" y="2742"/>
                  </a:cubicBezTo>
                  <a:cubicBezTo>
                    <a:pt x="-65" y="2846"/>
                    <a:pt x="82" y="3088"/>
                    <a:pt x="94" y="3251"/>
                  </a:cubicBezTo>
                  <a:cubicBezTo>
                    <a:pt x="106" y="3414"/>
                    <a:pt x="-17" y="3533"/>
                    <a:pt x="105" y="3720"/>
                  </a:cubicBezTo>
                  <a:cubicBezTo>
                    <a:pt x="228" y="3907"/>
                    <a:pt x="584" y="4264"/>
                    <a:pt x="833" y="4373"/>
                  </a:cubicBezTo>
                  <a:cubicBezTo>
                    <a:pt x="1082" y="4481"/>
                    <a:pt x="1345" y="4373"/>
                    <a:pt x="1601" y="4373"/>
                  </a:cubicBezTo>
                  <a:lnTo>
                    <a:pt x="1856" y="4616"/>
                  </a:lnTo>
                  <a:lnTo>
                    <a:pt x="1856" y="4859"/>
                  </a:lnTo>
                  <a:lnTo>
                    <a:pt x="2112" y="5345"/>
                  </a:lnTo>
                  <a:cubicBezTo>
                    <a:pt x="2197" y="5588"/>
                    <a:pt x="2283" y="5831"/>
                    <a:pt x="2368" y="6074"/>
                  </a:cubicBezTo>
                  <a:lnTo>
                    <a:pt x="2624" y="6316"/>
                  </a:lnTo>
                  <a:cubicBezTo>
                    <a:pt x="2624" y="6559"/>
                    <a:pt x="2696" y="6675"/>
                    <a:pt x="2624" y="7045"/>
                  </a:cubicBezTo>
                  <a:cubicBezTo>
                    <a:pt x="2551" y="7414"/>
                    <a:pt x="2272" y="8240"/>
                    <a:pt x="2188" y="8533"/>
                  </a:cubicBezTo>
                  <a:cubicBezTo>
                    <a:pt x="2104" y="8826"/>
                    <a:pt x="2064" y="8649"/>
                    <a:pt x="2118" y="8804"/>
                  </a:cubicBezTo>
                  <a:cubicBezTo>
                    <a:pt x="2173" y="8958"/>
                    <a:pt x="2390" y="9351"/>
                    <a:pt x="2516" y="9462"/>
                  </a:cubicBezTo>
                  <a:cubicBezTo>
                    <a:pt x="2643" y="9574"/>
                    <a:pt x="2734" y="9472"/>
                    <a:pt x="2880" y="9474"/>
                  </a:cubicBezTo>
                  <a:cubicBezTo>
                    <a:pt x="3025" y="9476"/>
                    <a:pt x="3220" y="9474"/>
                    <a:pt x="3391" y="9474"/>
                  </a:cubicBezTo>
                  <a:lnTo>
                    <a:pt x="4159" y="9717"/>
                  </a:lnTo>
                  <a:lnTo>
                    <a:pt x="4671" y="9717"/>
                  </a:lnTo>
                  <a:lnTo>
                    <a:pt x="5438" y="9960"/>
                  </a:lnTo>
                  <a:cubicBezTo>
                    <a:pt x="5609" y="9960"/>
                    <a:pt x="5793" y="10051"/>
                    <a:pt x="5950" y="9960"/>
                  </a:cubicBezTo>
                  <a:cubicBezTo>
                    <a:pt x="6106" y="9870"/>
                    <a:pt x="6222" y="9506"/>
                    <a:pt x="6375" y="9413"/>
                  </a:cubicBezTo>
                  <a:cubicBezTo>
                    <a:pt x="6529" y="9321"/>
                    <a:pt x="6594" y="9367"/>
                    <a:pt x="6869" y="9401"/>
                  </a:cubicBezTo>
                  <a:cubicBezTo>
                    <a:pt x="7143" y="9436"/>
                    <a:pt x="7722" y="9569"/>
                    <a:pt x="8022" y="9625"/>
                  </a:cubicBezTo>
                  <a:cubicBezTo>
                    <a:pt x="8322" y="9682"/>
                    <a:pt x="8393" y="9858"/>
                    <a:pt x="8668" y="9743"/>
                  </a:cubicBezTo>
                  <a:cubicBezTo>
                    <a:pt x="8942" y="9628"/>
                    <a:pt x="9580" y="8937"/>
                    <a:pt x="9665" y="8937"/>
                  </a:cubicBezTo>
                  <a:lnTo>
                    <a:pt x="9079" y="8091"/>
                  </a:lnTo>
                  <a:cubicBezTo>
                    <a:pt x="9008" y="7886"/>
                    <a:pt x="8985" y="7957"/>
                    <a:pt x="8942" y="7836"/>
                  </a:cubicBezTo>
                  <a:cubicBezTo>
                    <a:pt x="8899" y="7714"/>
                    <a:pt x="9114" y="7387"/>
                    <a:pt x="9119" y="7195"/>
                  </a:cubicBezTo>
                  <a:close/>
                </a:path>
              </a:pathLst>
            </a:custGeom>
            <a:solidFill>
              <a:srgbClr val="74AA50"/>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254" name="Freeform 343">
              <a:extLst>
                <a:ext uri="{FF2B5EF4-FFF2-40B4-BE49-F238E27FC236}">
                  <a16:creationId xmlns:a16="http://schemas.microsoft.com/office/drawing/2014/main" id="{19675E52-1987-43DF-A2BC-625B89BB15FD}"/>
                </a:ext>
              </a:extLst>
            </p:cNvPr>
            <p:cNvSpPr>
              <a:spLocks/>
            </p:cNvSpPr>
            <p:nvPr/>
          </p:nvSpPr>
          <p:spPr bwMode="auto">
            <a:xfrm>
              <a:off x="6502390" y="3364450"/>
              <a:ext cx="319774" cy="297739"/>
            </a:xfrm>
            <a:custGeom>
              <a:avLst/>
              <a:gdLst>
                <a:gd name="T0" fmla="*/ 2147483647 w 154"/>
                <a:gd name="T1" fmla="*/ 2147483647 h 154"/>
                <a:gd name="T2" fmla="*/ 2147483647 w 154"/>
                <a:gd name="T3" fmla="*/ 0 h 154"/>
                <a:gd name="T4" fmla="*/ 2147483647 w 154"/>
                <a:gd name="T5" fmla="*/ 0 h 154"/>
                <a:gd name="T6" fmla="*/ 2147483647 w 154"/>
                <a:gd name="T7" fmla="*/ 2147483647 h 154"/>
                <a:gd name="T8" fmla="*/ 2147483647 w 154"/>
                <a:gd name="T9" fmla="*/ 2147483647 h 154"/>
                <a:gd name="T10" fmla="*/ 2147483647 w 154"/>
                <a:gd name="T11" fmla="*/ 2147483647 h 154"/>
                <a:gd name="T12" fmla="*/ 2147483647 w 154"/>
                <a:gd name="T13" fmla="*/ 2147483647 h 154"/>
                <a:gd name="T14" fmla="*/ 2147483647 w 154"/>
                <a:gd name="T15" fmla="*/ 2147483647 h 154"/>
                <a:gd name="T16" fmla="*/ 2147483647 w 154"/>
                <a:gd name="T17" fmla="*/ 2147483647 h 154"/>
                <a:gd name="T18" fmla="*/ 2147483647 w 154"/>
                <a:gd name="T19" fmla="*/ 2147483647 h 154"/>
                <a:gd name="T20" fmla="*/ 2147483647 w 154"/>
                <a:gd name="T21" fmla="*/ 2147483647 h 154"/>
                <a:gd name="T22" fmla="*/ 0 w 154"/>
                <a:gd name="T23" fmla="*/ 2147483647 h 154"/>
                <a:gd name="T24" fmla="*/ 2147483647 w 154"/>
                <a:gd name="T25" fmla="*/ 2147483647 h 154"/>
                <a:gd name="T26" fmla="*/ 2147483647 w 154"/>
                <a:gd name="T27" fmla="*/ 2147483647 h 154"/>
                <a:gd name="T28" fmla="*/ 2147483647 w 154"/>
                <a:gd name="T29" fmla="*/ 2147483647 h 154"/>
                <a:gd name="T30" fmla="*/ 2147483647 w 154"/>
                <a:gd name="T31" fmla="*/ 2147483647 h 154"/>
                <a:gd name="T32" fmla="*/ 2147483647 w 154"/>
                <a:gd name="T33" fmla="*/ 2147483647 h 154"/>
                <a:gd name="T34" fmla="*/ 2147483647 w 154"/>
                <a:gd name="T35" fmla="*/ 2147483647 h 154"/>
                <a:gd name="T36" fmla="*/ 2147483647 w 154"/>
                <a:gd name="T37" fmla="*/ 2147483647 h 154"/>
                <a:gd name="T38" fmla="*/ 2147483647 w 154"/>
                <a:gd name="T39" fmla="*/ 2147483647 h 154"/>
                <a:gd name="T40" fmla="*/ 2147483647 w 154"/>
                <a:gd name="T41" fmla="*/ 2147483647 h 154"/>
                <a:gd name="T42" fmla="*/ 2147483647 w 154"/>
                <a:gd name="T43" fmla="*/ 2147483647 h 154"/>
                <a:gd name="T44" fmla="*/ 2147483647 w 154"/>
                <a:gd name="T45" fmla="*/ 2147483647 h 154"/>
                <a:gd name="T46" fmla="*/ 2147483647 w 154"/>
                <a:gd name="T47" fmla="*/ 2147483647 h 154"/>
                <a:gd name="T48" fmla="*/ 2147483647 w 154"/>
                <a:gd name="T49" fmla="*/ 2147483647 h 154"/>
                <a:gd name="T50" fmla="*/ 2147483647 w 154"/>
                <a:gd name="T51" fmla="*/ 2147483647 h 154"/>
                <a:gd name="T52" fmla="*/ 2147483647 w 154"/>
                <a:gd name="T53" fmla="*/ 2147483647 h 154"/>
                <a:gd name="T54" fmla="*/ 2147483647 w 154"/>
                <a:gd name="T55" fmla="*/ 2147483647 h 154"/>
                <a:gd name="T56" fmla="*/ 2147483647 w 154"/>
                <a:gd name="T57" fmla="*/ 2147483647 h 154"/>
                <a:gd name="T58" fmla="*/ 2147483647 w 154"/>
                <a:gd name="T59" fmla="*/ 2147483647 h 154"/>
                <a:gd name="T60" fmla="*/ 2147483647 w 154"/>
                <a:gd name="T61" fmla="*/ 2147483647 h 154"/>
                <a:gd name="T62" fmla="*/ 2147483647 w 154"/>
                <a:gd name="T63" fmla="*/ 2147483647 h 154"/>
                <a:gd name="T64" fmla="*/ 2147483647 w 154"/>
                <a:gd name="T65" fmla="*/ 2147483647 h 154"/>
                <a:gd name="T66" fmla="*/ 2147483647 w 154"/>
                <a:gd name="T67" fmla="*/ 2147483647 h 15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54"/>
                <a:gd name="T103" fmla="*/ 0 h 154"/>
                <a:gd name="T104" fmla="*/ 154 w 154"/>
                <a:gd name="T105" fmla="*/ 154 h 15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54" h="154">
                  <a:moveTo>
                    <a:pt x="87" y="4"/>
                  </a:moveTo>
                  <a:lnTo>
                    <a:pt x="71" y="0"/>
                  </a:lnTo>
                  <a:lnTo>
                    <a:pt x="54" y="0"/>
                  </a:lnTo>
                  <a:lnTo>
                    <a:pt x="50" y="4"/>
                  </a:lnTo>
                  <a:lnTo>
                    <a:pt x="46" y="4"/>
                  </a:lnTo>
                  <a:lnTo>
                    <a:pt x="37" y="8"/>
                  </a:lnTo>
                  <a:lnTo>
                    <a:pt x="25" y="12"/>
                  </a:lnTo>
                  <a:lnTo>
                    <a:pt x="21" y="8"/>
                  </a:lnTo>
                  <a:lnTo>
                    <a:pt x="8" y="16"/>
                  </a:lnTo>
                  <a:lnTo>
                    <a:pt x="4" y="16"/>
                  </a:lnTo>
                  <a:lnTo>
                    <a:pt x="4" y="25"/>
                  </a:lnTo>
                  <a:lnTo>
                    <a:pt x="0" y="33"/>
                  </a:lnTo>
                  <a:lnTo>
                    <a:pt x="4" y="45"/>
                  </a:lnTo>
                  <a:lnTo>
                    <a:pt x="12" y="54"/>
                  </a:lnTo>
                  <a:lnTo>
                    <a:pt x="21" y="45"/>
                  </a:lnTo>
                  <a:lnTo>
                    <a:pt x="42" y="54"/>
                  </a:lnTo>
                  <a:lnTo>
                    <a:pt x="54" y="78"/>
                  </a:lnTo>
                  <a:lnTo>
                    <a:pt x="67" y="95"/>
                  </a:lnTo>
                  <a:lnTo>
                    <a:pt x="96" y="112"/>
                  </a:lnTo>
                  <a:lnTo>
                    <a:pt x="114" y="126"/>
                  </a:lnTo>
                  <a:lnTo>
                    <a:pt x="106" y="154"/>
                  </a:lnTo>
                  <a:lnTo>
                    <a:pt x="133" y="133"/>
                  </a:lnTo>
                  <a:lnTo>
                    <a:pt x="133" y="120"/>
                  </a:lnTo>
                  <a:lnTo>
                    <a:pt x="146" y="124"/>
                  </a:lnTo>
                  <a:lnTo>
                    <a:pt x="154" y="124"/>
                  </a:lnTo>
                  <a:lnTo>
                    <a:pt x="133" y="104"/>
                  </a:lnTo>
                  <a:lnTo>
                    <a:pt x="117" y="91"/>
                  </a:lnTo>
                  <a:lnTo>
                    <a:pt x="104" y="87"/>
                  </a:lnTo>
                  <a:lnTo>
                    <a:pt x="87" y="58"/>
                  </a:lnTo>
                  <a:lnTo>
                    <a:pt x="79" y="41"/>
                  </a:lnTo>
                  <a:lnTo>
                    <a:pt x="83" y="25"/>
                  </a:lnTo>
                  <a:lnTo>
                    <a:pt x="87" y="25"/>
                  </a:lnTo>
                  <a:lnTo>
                    <a:pt x="87" y="16"/>
                  </a:lnTo>
                  <a:lnTo>
                    <a:pt x="87" y="4"/>
                  </a:lnTo>
                  <a:close/>
                </a:path>
              </a:pathLst>
            </a:custGeom>
            <a:solidFill>
              <a:srgbClr val="74AA50"/>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255" name="Freeform 344">
              <a:extLst>
                <a:ext uri="{FF2B5EF4-FFF2-40B4-BE49-F238E27FC236}">
                  <a16:creationId xmlns:a16="http://schemas.microsoft.com/office/drawing/2014/main" id="{AD5AC727-77E9-42FA-A02C-C84E19D4BA13}"/>
                </a:ext>
              </a:extLst>
            </p:cNvPr>
            <p:cNvSpPr>
              <a:spLocks/>
            </p:cNvSpPr>
            <p:nvPr/>
          </p:nvSpPr>
          <p:spPr bwMode="auto">
            <a:xfrm>
              <a:off x="6494233" y="3074193"/>
              <a:ext cx="205569" cy="275296"/>
            </a:xfrm>
            <a:custGeom>
              <a:avLst/>
              <a:gdLst>
                <a:gd name="T0" fmla="*/ 271327624 w 10045"/>
                <a:gd name="T1" fmla="*/ 1888843170 h 10019"/>
                <a:gd name="T2" fmla="*/ 217035384 w 10045"/>
                <a:gd name="T3" fmla="*/ 2147483647 h 10019"/>
                <a:gd name="T4" fmla="*/ 217035384 w 10045"/>
                <a:gd name="T5" fmla="*/ 2147483647 h 10019"/>
                <a:gd name="T6" fmla="*/ 108592644 w 10045"/>
                <a:gd name="T7" fmla="*/ 2147483647 h 10019"/>
                <a:gd name="T8" fmla="*/ 108592644 w 10045"/>
                <a:gd name="T9" fmla="*/ 2147483647 h 10019"/>
                <a:gd name="T10" fmla="*/ 54300265 w 10045"/>
                <a:gd name="T11" fmla="*/ 2147483647 h 10019"/>
                <a:gd name="T12" fmla="*/ 54300265 w 10045"/>
                <a:gd name="T13" fmla="*/ 2147483647 h 10019"/>
                <a:gd name="T14" fmla="*/ 108592644 w 10045"/>
                <a:gd name="T15" fmla="*/ 2147483647 h 10019"/>
                <a:gd name="T16" fmla="*/ 54300265 w 10045"/>
                <a:gd name="T17" fmla="*/ 2147483647 h 10019"/>
                <a:gd name="T18" fmla="*/ 0 w 10045"/>
                <a:gd name="T19" fmla="*/ 2147483647 h 10019"/>
                <a:gd name="T20" fmla="*/ 162735060 w 10045"/>
                <a:gd name="T21" fmla="*/ 2147483647 h 10019"/>
                <a:gd name="T22" fmla="*/ 271327624 w 10045"/>
                <a:gd name="T23" fmla="*/ 2147483647 h 10019"/>
                <a:gd name="T24" fmla="*/ 434220513 w 10045"/>
                <a:gd name="T25" fmla="*/ 2147483647 h 10019"/>
                <a:gd name="T26" fmla="*/ 350965859 w 10045"/>
                <a:gd name="T27" fmla="*/ 2147483647 h 10019"/>
                <a:gd name="T28" fmla="*/ 290846074 w 10045"/>
                <a:gd name="T29" fmla="*/ 2147483647 h 10019"/>
                <a:gd name="T30" fmla="*/ 326259625 w 10045"/>
                <a:gd name="T31" fmla="*/ 2147483647 h 10019"/>
                <a:gd name="T32" fmla="*/ 542662895 w 10045"/>
                <a:gd name="T33" fmla="*/ 2147483647 h 10019"/>
                <a:gd name="T34" fmla="*/ 651255658 w 10045"/>
                <a:gd name="T35" fmla="*/ 2147483647 h 10019"/>
                <a:gd name="T36" fmla="*/ 702405167 w 10045"/>
                <a:gd name="T37" fmla="*/ 2147483647 h 10019"/>
                <a:gd name="T38" fmla="*/ 740961609 w 10045"/>
                <a:gd name="T39" fmla="*/ 2147483647 h 10019"/>
                <a:gd name="T40" fmla="*/ 868290644 w 10045"/>
                <a:gd name="T41" fmla="*/ 2147483647 h 10019"/>
                <a:gd name="T42" fmla="*/ 976883726 w 10045"/>
                <a:gd name="T43" fmla="*/ 2147483647 h 10019"/>
                <a:gd name="T44" fmla="*/ 1193910588 w 10045"/>
                <a:gd name="T45" fmla="*/ 2147483647 h 10019"/>
                <a:gd name="T46" fmla="*/ 1314631732 w 10045"/>
                <a:gd name="T47" fmla="*/ 2147483647 h 10019"/>
                <a:gd name="T48" fmla="*/ 1353029189 w 10045"/>
                <a:gd name="T49" fmla="*/ 2147483647 h 10019"/>
                <a:gd name="T50" fmla="*/ 1308172311 w 10045"/>
                <a:gd name="T51" fmla="*/ 2147483647 h 10019"/>
                <a:gd name="T52" fmla="*/ 1385292522 w 10045"/>
                <a:gd name="T53" fmla="*/ 2147483647 h 10019"/>
                <a:gd name="T54" fmla="*/ 1449035416 w 10045"/>
                <a:gd name="T55" fmla="*/ 2147483647 h 10019"/>
                <a:gd name="T56" fmla="*/ 1480666635 w 10045"/>
                <a:gd name="T57" fmla="*/ 2147483647 h 10019"/>
                <a:gd name="T58" fmla="*/ 1397886385 w 10045"/>
                <a:gd name="T59" fmla="*/ 2147483647 h 10019"/>
                <a:gd name="T60" fmla="*/ 1273548743 w 10045"/>
                <a:gd name="T61" fmla="*/ 2147483647 h 10019"/>
                <a:gd name="T62" fmla="*/ 1152204406 w 10045"/>
                <a:gd name="T63" fmla="*/ 2147483647 h 10019"/>
                <a:gd name="T64" fmla="*/ 1117107390 w 10045"/>
                <a:gd name="T65" fmla="*/ 2147483647 h 10019"/>
                <a:gd name="T66" fmla="*/ 1193910588 w 10045"/>
                <a:gd name="T67" fmla="*/ 2147483647 h 10019"/>
                <a:gd name="T68" fmla="*/ 1302511316 w 10045"/>
                <a:gd name="T69" fmla="*/ 2147483647 h 10019"/>
                <a:gd name="T70" fmla="*/ 1429990415 w 10045"/>
                <a:gd name="T71" fmla="*/ 2147483647 h 10019"/>
                <a:gd name="T72" fmla="*/ 1477832315 w 10045"/>
                <a:gd name="T73" fmla="*/ 2147483647 h 10019"/>
                <a:gd name="T74" fmla="*/ 1573838542 w 10045"/>
                <a:gd name="T75" fmla="*/ 2147483647 h 10019"/>
                <a:gd name="T76" fmla="*/ 1573838542 w 10045"/>
                <a:gd name="T77" fmla="*/ 2147483647 h 10019"/>
                <a:gd name="T78" fmla="*/ 1573838542 w 10045"/>
                <a:gd name="T79" fmla="*/ 2147483647 h 10019"/>
                <a:gd name="T80" fmla="*/ 1519537859 w 10045"/>
                <a:gd name="T81" fmla="*/ 2147483647 h 10019"/>
                <a:gd name="T82" fmla="*/ 1519537859 w 10045"/>
                <a:gd name="T83" fmla="*/ 2078519233 h 10019"/>
                <a:gd name="T84" fmla="*/ 1519537859 w 10045"/>
                <a:gd name="T85" fmla="*/ 1888843170 h 10019"/>
                <a:gd name="T86" fmla="*/ 1465246097 w 10045"/>
                <a:gd name="T87" fmla="*/ 1322693591 h 10019"/>
                <a:gd name="T88" fmla="*/ 1465246097 w 10045"/>
                <a:gd name="T89" fmla="*/ 944780770 h 10019"/>
                <a:gd name="T90" fmla="*/ 1248211271 w 10045"/>
                <a:gd name="T91" fmla="*/ 566869115 h 10019"/>
                <a:gd name="T92" fmla="*/ 1031176126 w 10045"/>
                <a:gd name="T93" fmla="*/ 944780770 h 10019"/>
                <a:gd name="T94" fmla="*/ 922583043 w 10045"/>
                <a:gd name="T95" fmla="*/ 755824476 h 10019"/>
                <a:gd name="T96" fmla="*/ 922583043 w 10045"/>
                <a:gd name="T97" fmla="*/ 377912704 h 10019"/>
                <a:gd name="T98" fmla="*/ 759847944 w 10045"/>
                <a:gd name="T99" fmla="*/ 188956352 h 10019"/>
                <a:gd name="T100" fmla="*/ 759847944 w 10045"/>
                <a:gd name="T101" fmla="*/ 188956352 h 10019"/>
                <a:gd name="T102" fmla="*/ 651255658 w 10045"/>
                <a:gd name="T103" fmla="*/ 0 h 10019"/>
                <a:gd name="T104" fmla="*/ 596955294 w 10045"/>
                <a:gd name="T105" fmla="*/ 188956352 h 10019"/>
                <a:gd name="T106" fmla="*/ 596955294 w 10045"/>
                <a:gd name="T107" fmla="*/ 188956352 h 10019"/>
                <a:gd name="T108" fmla="*/ 542662895 w 10045"/>
                <a:gd name="T109" fmla="*/ 944780770 h 10019"/>
                <a:gd name="T110" fmla="*/ 488362530 w 10045"/>
                <a:gd name="T111" fmla="*/ 1322693591 h 10019"/>
                <a:gd name="T112" fmla="*/ 379928114 w 10045"/>
                <a:gd name="T113" fmla="*/ 1322693591 h 10019"/>
                <a:gd name="T114" fmla="*/ 271327624 w 10045"/>
                <a:gd name="T115" fmla="*/ 1322693591 h 10019"/>
                <a:gd name="T116" fmla="*/ 271327624 w 10045"/>
                <a:gd name="T117" fmla="*/ 1511649884 h 10019"/>
                <a:gd name="T118" fmla="*/ 271327624 w 10045"/>
                <a:gd name="T119" fmla="*/ 1888843170 h 1001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0045"/>
                <a:gd name="T181" fmla="*/ 0 h 10019"/>
                <a:gd name="T182" fmla="*/ 10045 w 10045"/>
                <a:gd name="T183" fmla="*/ 10019 h 10019"/>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0045" h="10019">
                  <a:moveTo>
                    <a:pt x="1724" y="2609"/>
                  </a:moveTo>
                  <a:lnTo>
                    <a:pt x="1379" y="3132"/>
                  </a:lnTo>
                  <a:lnTo>
                    <a:pt x="1379" y="3915"/>
                  </a:lnTo>
                  <a:lnTo>
                    <a:pt x="690" y="4436"/>
                  </a:lnTo>
                  <a:lnTo>
                    <a:pt x="690" y="5219"/>
                  </a:lnTo>
                  <a:lnTo>
                    <a:pt x="345" y="5741"/>
                  </a:lnTo>
                  <a:lnTo>
                    <a:pt x="690" y="6263"/>
                  </a:lnTo>
                  <a:lnTo>
                    <a:pt x="345" y="6786"/>
                  </a:lnTo>
                  <a:lnTo>
                    <a:pt x="0" y="7306"/>
                  </a:lnTo>
                  <a:lnTo>
                    <a:pt x="1034" y="7568"/>
                  </a:lnTo>
                  <a:lnTo>
                    <a:pt x="1724" y="7829"/>
                  </a:lnTo>
                  <a:cubicBezTo>
                    <a:pt x="2069" y="7916"/>
                    <a:pt x="2675" y="8005"/>
                    <a:pt x="2759" y="8090"/>
                  </a:cubicBezTo>
                  <a:cubicBezTo>
                    <a:pt x="2843" y="8175"/>
                    <a:pt x="2382" y="8117"/>
                    <a:pt x="2230" y="8339"/>
                  </a:cubicBezTo>
                  <a:cubicBezTo>
                    <a:pt x="2078" y="8560"/>
                    <a:pt x="1874" y="9189"/>
                    <a:pt x="1848" y="9422"/>
                  </a:cubicBezTo>
                  <a:cubicBezTo>
                    <a:pt x="1822" y="9656"/>
                    <a:pt x="1806" y="9700"/>
                    <a:pt x="2073" y="9738"/>
                  </a:cubicBezTo>
                  <a:cubicBezTo>
                    <a:pt x="2340" y="9777"/>
                    <a:pt x="3104" y="9626"/>
                    <a:pt x="3448" y="9656"/>
                  </a:cubicBezTo>
                  <a:cubicBezTo>
                    <a:pt x="3792" y="9686"/>
                    <a:pt x="3969" y="9858"/>
                    <a:pt x="4138" y="9917"/>
                  </a:cubicBezTo>
                  <a:cubicBezTo>
                    <a:pt x="4307" y="9976"/>
                    <a:pt x="4368" y="9999"/>
                    <a:pt x="4463" y="10013"/>
                  </a:cubicBezTo>
                  <a:cubicBezTo>
                    <a:pt x="4558" y="10027"/>
                    <a:pt x="4532" y="10015"/>
                    <a:pt x="4708" y="9999"/>
                  </a:cubicBezTo>
                  <a:cubicBezTo>
                    <a:pt x="4884" y="9983"/>
                    <a:pt x="5267" y="9931"/>
                    <a:pt x="5517" y="9917"/>
                  </a:cubicBezTo>
                  <a:cubicBezTo>
                    <a:pt x="5767" y="9903"/>
                    <a:pt x="5977" y="9917"/>
                    <a:pt x="6207" y="9917"/>
                  </a:cubicBezTo>
                  <a:cubicBezTo>
                    <a:pt x="6667" y="9830"/>
                    <a:pt x="7228" y="9704"/>
                    <a:pt x="7586" y="9656"/>
                  </a:cubicBezTo>
                  <a:cubicBezTo>
                    <a:pt x="7944" y="9608"/>
                    <a:pt x="8185" y="9677"/>
                    <a:pt x="8353" y="9629"/>
                  </a:cubicBezTo>
                  <a:cubicBezTo>
                    <a:pt x="8521" y="9581"/>
                    <a:pt x="8604" y="9494"/>
                    <a:pt x="8597" y="9368"/>
                  </a:cubicBezTo>
                  <a:cubicBezTo>
                    <a:pt x="8590" y="9242"/>
                    <a:pt x="8278" y="8989"/>
                    <a:pt x="8312" y="8872"/>
                  </a:cubicBezTo>
                  <a:cubicBezTo>
                    <a:pt x="8346" y="8755"/>
                    <a:pt x="8653" y="8734"/>
                    <a:pt x="8802" y="8668"/>
                  </a:cubicBezTo>
                  <a:cubicBezTo>
                    <a:pt x="8951" y="8602"/>
                    <a:pt x="9106" y="8518"/>
                    <a:pt x="9207" y="8474"/>
                  </a:cubicBezTo>
                  <a:cubicBezTo>
                    <a:pt x="9308" y="8430"/>
                    <a:pt x="9462" y="8479"/>
                    <a:pt x="9408" y="8406"/>
                  </a:cubicBezTo>
                  <a:cubicBezTo>
                    <a:pt x="9354" y="8333"/>
                    <a:pt x="9101" y="8223"/>
                    <a:pt x="8882" y="8035"/>
                  </a:cubicBezTo>
                  <a:cubicBezTo>
                    <a:pt x="8663" y="7847"/>
                    <a:pt x="8352" y="7492"/>
                    <a:pt x="8092" y="7279"/>
                  </a:cubicBezTo>
                  <a:cubicBezTo>
                    <a:pt x="7832" y="7066"/>
                    <a:pt x="7487" y="6889"/>
                    <a:pt x="7321" y="6759"/>
                  </a:cubicBezTo>
                  <a:cubicBezTo>
                    <a:pt x="7155" y="6629"/>
                    <a:pt x="7054" y="6580"/>
                    <a:pt x="7098" y="6497"/>
                  </a:cubicBezTo>
                  <a:cubicBezTo>
                    <a:pt x="7142" y="6414"/>
                    <a:pt x="7390" y="6345"/>
                    <a:pt x="7586" y="6263"/>
                  </a:cubicBezTo>
                  <a:cubicBezTo>
                    <a:pt x="7782" y="6181"/>
                    <a:pt x="8026" y="6082"/>
                    <a:pt x="8276" y="6002"/>
                  </a:cubicBezTo>
                  <a:cubicBezTo>
                    <a:pt x="8526" y="5922"/>
                    <a:pt x="8900" y="5853"/>
                    <a:pt x="9086" y="5782"/>
                  </a:cubicBezTo>
                  <a:cubicBezTo>
                    <a:pt x="9272" y="5711"/>
                    <a:pt x="9238" y="5584"/>
                    <a:pt x="9390" y="5577"/>
                  </a:cubicBezTo>
                  <a:cubicBezTo>
                    <a:pt x="9542" y="5570"/>
                    <a:pt x="9898" y="5757"/>
                    <a:pt x="10000" y="5741"/>
                  </a:cubicBezTo>
                  <a:cubicBezTo>
                    <a:pt x="10102" y="5725"/>
                    <a:pt x="10000" y="5568"/>
                    <a:pt x="10000" y="5481"/>
                  </a:cubicBezTo>
                  <a:lnTo>
                    <a:pt x="10000" y="4697"/>
                  </a:lnTo>
                  <a:cubicBezTo>
                    <a:pt x="9655" y="4697"/>
                    <a:pt x="9655" y="3654"/>
                    <a:pt x="9655" y="3654"/>
                  </a:cubicBezTo>
                  <a:lnTo>
                    <a:pt x="9655" y="2871"/>
                  </a:lnTo>
                  <a:lnTo>
                    <a:pt x="9655" y="2609"/>
                  </a:lnTo>
                  <a:lnTo>
                    <a:pt x="9310" y="1827"/>
                  </a:lnTo>
                  <a:lnTo>
                    <a:pt x="9310" y="1305"/>
                  </a:lnTo>
                  <a:lnTo>
                    <a:pt x="7931" y="783"/>
                  </a:lnTo>
                  <a:lnTo>
                    <a:pt x="6552" y="1305"/>
                  </a:lnTo>
                  <a:cubicBezTo>
                    <a:pt x="6552" y="1305"/>
                    <a:pt x="6207" y="1305"/>
                    <a:pt x="5862" y="1044"/>
                  </a:cubicBezTo>
                  <a:lnTo>
                    <a:pt x="5862" y="522"/>
                  </a:lnTo>
                  <a:lnTo>
                    <a:pt x="4828" y="261"/>
                  </a:lnTo>
                  <a:lnTo>
                    <a:pt x="4138" y="0"/>
                  </a:lnTo>
                  <a:lnTo>
                    <a:pt x="3793" y="261"/>
                  </a:lnTo>
                  <a:lnTo>
                    <a:pt x="3448" y="1305"/>
                  </a:lnTo>
                  <a:lnTo>
                    <a:pt x="3103" y="1827"/>
                  </a:lnTo>
                  <a:lnTo>
                    <a:pt x="2414" y="1827"/>
                  </a:lnTo>
                  <a:lnTo>
                    <a:pt x="1724" y="1827"/>
                  </a:lnTo>
                  <a:lnTo>
                    <a:pt x="1724" y="2088"/>
                  </a:lnTo>
                  <a:lnTo>
                    <a:pt x="1724" y="2609"/>
                  </a:lnTo>
                  <a:close/>
                </a:path>
              </a:pathLst>
            </a:custGeom>
            <a:solidFill>
              <a:srgbClr val="74AA50"/>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256" name="Freeform 363">
              <a:extLst>
                <a:ext uri="{FF2B5EF4-FFF2-40B4-BE49-F238E27FC236}">
                  <a16:creationId xmlns:a16="http://schemas.microsoft.com/office/drawing/2014/main" id="{06B100D8-E891-4095-8C95-20FE8E3101E1}"/>
                </a:ext>
              </a:extLst>
            </p:cNvPr>
            <p:cNvSpPr>
              <a:spLocks/>
            </p:cNvSpPr>
            <p:nvPr/>
          </p:nvSpPr>
          <p:spPr bwMode="auto">
            <a:xfrm>
              <a:off x="6435499" y="3195383"/>
              <a:ext cx="73417" cy="70321"/>
            </a:xfrm>
            <a:custGeom>
              <a:avLst/>
              <a:gdLst>
                <a:gd name="T0" fmla="*/ 6065872 w 10056"/>
                <a:gd name="T1" fmla="*/ 14184303 h 10000"/>
                <a:gd name="T2" fmla="*/ 8518756 w 10056"/>
                <a:gd name="T3" fmla="*/ 19860070 h 10000"/>
                <a:gd name="T4" fmla="*/ 13426688 w 10056"/>
                <a:gd name="T5" fmla="*/ 22696229 h 10000"/>
                <a:gd name="T6" fmla="*/ 17900822 w 10056"/>
                <a:gd name="T7" fmla="*/ 26364053 h 10000"/>
                <a:gd name="T8" fmla="*/ 22509388 w 10056"/>
                <a:gd name="T9" fmla="*/ 31031229 h 10000"/>
                <a:gd name="T10" fmla="*/ 25391034 w 10056"/>
                <a:gd name="T11" fmla="*/ 23360433 h 10000"/>
                <a:gd name="T12" fmla="*/ 23682415 w 10056"/>
                <a:gd name="T13" fmla="*/ 17684729 h 10000"/>
                <a:gd name="T14" fmla="*/ 25533340 w 10056"/>
                <a:gd name="T15" fmla="*/ 10184674 h 10000"/>
                <a:gd name="T16" fmla="*/ 21935392 w 10056"/>
                <a:gd name="T17" fmla="*/ 7348014 h 10000"/>
                <a:gd name="T18" fmla="*/ 18332456 w 10056"/>
                <a:gd name="T19" fmla="*/ 5672431 h 10000"/>
                <a:gd name="T20" fmla="*/ 13426688 w 10056"/>
                <a:gd name="T21" fmla="*/ 2836212 h 10000"/>
                <a:gd name="T22" fmla="*/ 8518756 w 10056"/>
                <a:gd name="T23" fmla="*/ 2836212 h 10000"/>
                <a:gd name="T24" fmla="*/ 6065872 w 10056"/>
                <a:gd name="T25" fmla="*/ 0 h 10000"/>
                <a:gd name="T26" fmla="*/ 1160461 w 10056"/>
                <a:gd name="T27" fmla="*/ 2836212 h 10000"/>
                <a:gd name="T28" fmla="*/ 0 w 10056"/>
                <a:gd name="T29" fmla="*/ 3013134 h 10000"/>
                <a:gd name="T30" fmla="*/ 2310571 w 10056"/>
                <a:gd name="T31" fmla="*/ 10683932 h 10000"/>
                <a:gd name="T32" fmla="*/ 6065872 w 10056"/>
                <a:gd name="T33" fmla="*/ 14184303 h 100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056"/>
                <a:gd name="T52" fmla="*/ 0 h 10000"/>
                <a:gd name="T53" fmla="*/ 10056 w 10056"/>
                <a:gd name="T54" fmla="*/ 10000 h 1000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056" h="10000">
                  <a:moveTo>
                    <a:pt x="2389" y="4571"/>
                  </a:moveTo>
                  <a:lnTo>
                    <a:pt x="3355" y="6400"/>
                  </a:lnTo>
                  <a:lnTo>
                    <a:pt x="5288" y="7314"/>
                  </a:lnTo>
                  <a:lnTo>
                    <a:pt x="7050" y="8496"/>
                  </a:lnTo>
                  <a:lnTo>
                    <a:pt x="8865" y="10000"/>
                  </a:lnTo>
                  <a:cubicBezTo>
                    <a:pt x="8961" y="9105"/>
                    <a:pt x="9904" y="8423"/>
                    <a:pt x="10000" y="7528"/>
                  </a:cubicBezTo>
                  <a:lnTo>
                    <a:pt x="9327" y="5699"/>
                  </a:lnTo>
                  <a:cubicBezTo>
                    <a:pt x="9382" y="4965"/>
                    <a:pt x="10001" y="4016"/>
                    <a:pt x="10056" y="3282"/>
                  </a:cubicBezTo>
                  <a:lnTo>
                    <a:pt x="8639" y="2368"/>
                  </a:lnTo>
                  <a:lnTo>
                    <a:pt x="7220" y="1828"/>
                  </a:lnTo>
                  <a:lnTo>
                    <a:pt x="5288" y="914"/>
                  </a:lnTo>
                  <a:lnTo>
                    <a:pt x="3355" y="914"/>
                  </a:lnTo>
                  <a:lnTo>
                    <a:pt x="2389" y="0"/>
                  </a:lnTo>
                  <a:lnTo>
                    <a:pt x="457" y="914"/>
                  </a:lnTo>
                  <a:lnTo>
                    <a:pt x="0" y="971"/>
                  </a:lnTo>
                  <a:cubicBezTo>
                    <a:pt x="152" y="1866"/>
                    <a:pt x="757" y="2548"/>
                    <a:pt x="910" y="3443"/>
                  </a:cubicBezTo>
                  <a:lnTo>
                    <a:pt x="2389" y="4571"/>
                  </a:lnTo>
                  <a:close/>
                </a:path>
              </a:pathLst>
            </a:custGeom>
            <a:solidFill>
              <a:srgbClr val="74AA50"/>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257" name="Freeform 268">
              <a:extLst>
                <a:ext uri="{FF2B5EF4-FFF2-40B4-BE49-F238E27FC236}">
                  <a16:creationId xmlns:a16="http://schemas.microsoft.com/office/drawing/2014/main" id="{92161E18-F5EC-45F0-888B-C19F194E8360}"/>
                </a:ext>
              </a:extLst>
            </p:cNvPr>
            <p:cNvSpPr>
              <a:spLocks/>
            </p:cNvSpPr>
            <p:nvPr/>
          </p:nvSpPr>
          <p:spPr bwMode="auto">
            <a:xfrm>
              <a:off x="9199267" y="4863620"/>
              <a:ext cx="1016426" cy="707691"/>
            </a:xfrm>
            <a:custGeom>
              <a:avLst/>
              <a:gdLst>
                <a:gd name="T0" fmla="*/ 2147483647 w 757"/>
                <a:gd name="T1" fmla="*/ 2147483647 h 577"/>
                <a:gd name="T2" fmla="*/ 2147483647 w 757"/>
                <a:gd name="T3" fmla="*/ 2147483647 h 577"/>
                <a:gd name="T4" fmla="*/ 0 w 757"/>
                <a:gd name="T5" fmla="*/ 2147483647 h 577"/>
                <a:gd name="T6" fmla="*/ 2147483647 w 757"/>
                <a:gd name="T7" fmla="*/ 2147483647 h 577"/>
                <a:gd name="T8" fmla="*/ 2147483647 w 757"/>
                <a:gd name="T9" fmla="*/ 2147483647 h 577"/>
                <a:gd name="T10" fmla="*/ 2147483647 w 757"/>
                <a:gd name="T11" fmla="*/ 2147483647 h 577"/>
                <a:gd name="T12" fmla="*/ 2147483647 w 757"/>
                <a:gd name="T13" fmla="*/ 2147483647 h 577"/>
                <a:gd name="T14" fmla="*/ 2147483647 w 757"/>
                <a:gd name="T15" fmla="*/ 2147483647 h 577"/>
                <a:gd name="T16" fmla="*/ 2147483647 w 757"/>
                <a:gd name="T17" fmla="*/ 2147483647 h 577"/>
                <a:gd name="T18" fmla="*/ 2147483647 w 757"/>
                <a:gd name="T19" fmla="*/ 2147483647 h 577"/>
                <a:gd name="T20" fmla="*/ 2147483647 w 757"/>
                <a:gd name="T21" fmla="*/ 0 h 577"/>
                <a:gd name="T22" fmla="*/ 2147483647 w 757"/>
                <a:gd name="T23" fmla="*/ 2147483647 h 577"/>
                <a:gd name="T24" fmla="*/ 2147483647 w 757"/>
                <a:gd name="T25" fmla="*/ 2147483647 h 577"/>
                <a:gd name="T26" fmla="*/ 2147483647 w 757"/>
                <a:gd name="T27" fmla="*/ 2147483647 h 577"/>
                <a:gd name="T28" fmla="*/ 2147483647 w 757"/>
                <a:gd name="T29" fmla="*/ 2147483647 h 577"/>
                <a:gd name="T30" fmla="*/ 2147483647 w 757"/>
                <a:gd name="T31" fmla="*/ 2147483647 h 577"/>
                <a:gd name="T32" fmla="*/ 2147483647 w 757"/>
                <a:gd name="T33" fmla="*/ 2147483647 h 577"/>
                <a:gd name="T34" fmla="*/ 2147483647 w 757"/>
                <a:gd name="T35" fmla="*/ 2147483647 h 577"/>
                <a:gd name="T36" fmla="*/ 2147483647 w 757"/>
                <a:gd name="T37" fmla="*/ 2147483647 h 577"/>
                <a:gd name="T38" fmla="*/ 2147483647 w 757"/>
                <a:gd name="T39" fmla="*/ 2147483647 h 577"/>
                <a:gd name="T40" fmla="*/ 2147483647 w 757"/>
                <a:gd name="T41" fmla="*/ 2147483647 h 577"/>
                <a:gd name="T42" fmla="*/ 2147483647 w 757"/>
                <a:gd name="T43" fmla="*/ 2147483647 h 577"/>
                <a:gd name="T44" fmla="*/ 2147483647 w 757"/>
                <a:gd name="T45" fmla="*/ 2147483647 h 577"/>
                <a:gd name="T46" fmla="*/ 2147483647 w 757"/>
                <a:gd name="T47" fmla="*/ 2147483647 h 577"/>
                <a:gd name="T48" fmla="*/ 2147483647 w 757"/>
                <a:gd name="T49" fmla="*/ 2147483647 h 577"/>
                <a:gd name="T50" fmla="*/ 2147483647 w 757"/>
                <a:gd name="T51" fmla="*/ 2147483647 h 577"/>
                <a:gd name="T52" fmla="*/ 2147483647 w 757"/>
                <a:gd name="T53" fmla="*/ 2147483647 h 577"/>
                <a:gd name="T54" fmla="*/ 2147483647 w 757"/>
                <a:gd name="T55" fmla="*/ 2147483647 h 577"/>
                <a:gd name="T56" fmla="*/ 2147483647 w 757"/>
                <a:gd name="T57" fmla="*/ 2147483647 h 577"/>
                <a:gd name="T58" fmla="*/ 2147483647 w 757"/>
                <a:gd name="T59" fmla="*/ 2147483647 h 577"/>
                <a:gd name="T60" fmla="*/ 2147483647 w 757"/>
                <a:gd name="T61" fmla="*/ 2147483647 h 577"/>
                <a:gd name="T62" fmla="*/ 2147483647 w 757"/>
                <a:gd name="T63" fmla="*/ 2147483647 h 577"/>
                <a:gd name="T64" fmla="*/ 2147483647 w 757"/>
                <a:gd name="T65" fmla="*/ 2147483647 h 577"/>
                <a:gd name="T66" fmla="*/ 2147483647 w 757"/>
                <a:gd name="T67" fmla="*/ 2147483647 h 577"/>
                <a:gd name="T68" fmla="*/ 2147483647 w 757"/>
                <a:gd name="T69" fmla="*/ 2147483647 h 577"/>
                <a:gd name="T70" fmla="*/ 2147483647 w 757"/>
                <a:gd name="T71" fmla="*/ 2147483647 h 57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757"/>
                <a:gd name="T109" fmla="*/ 0 h 577"/>
                <a:gd name="T110" fmla="*/ 757 w 757"/>
                <a:gd name="T111" fmla="*/ 577 h 57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757" h="577">
                  <a:moveTo>
                    <a:pt x="30" y="463"/>
                  </a:moveTo>
                  <a:lnTo>
                    <a:pt x="36" y="415"/>
                  </a:lnTo>
                  <a:lnTo>
                    <a:pt x="30" y="385"/>
                  </a:lnTo>
                  <a:lnTo>
                    <a:pt x="6" y="307"/>
                  </a:lnTo>
                  <a:lnTo>
                    <a:pt x="6" y="283"/>
                  </a:lnTo>
                  <a:lnTo>
                    <a:pt x="0" y="247"/>
                  </a:lnTo>
                  <a:lnTo>
                    <a:pt x="6" y="217"/>
                  </a:lnTo>
                  <a:lnTo>
                    <a:pt x="30" y="193"/>
                  </a:lnTo>
                  <a:lnTo>
                    <a:pt x="78" y="175"/>
                  </a:lnTo>
                  <a:lnTo>
                    <a:pt x="114" y="151"/>
                  </a:lnTo>
                  <a:lnTo>
                    <a:pt x="144" y="145"/>
                  </a:lnTo>
                  <a:lnTo>
                    <a:pt x="156" y="109"/>
                  </a:lnTo>
                  <a:lnTo>
                    <a:pt x="180" y="97"/>
                  </a:lnTo>
                  <a:lnTo>
                    <a:pt x="204" y="90"/>
                  </a:lnTo>
                  <a:lnTo>
                    <a:pt x="240" y="60"/>
                  </a:lnTo>
                  <a:lnTo>
                    <a:pt x="264" y="48"/>
                  </a:lnTo>
                  <a:lnTo>
                    <a:pt x="282" y="60"/>
                  </a:lnTo>
                  <a:lnTo>
                    <a:pt x="300" y="66"/>
                  </a:lnTo>
                  <a:lnTo>
                    <a:pt x="312" y="42"/>
                  </a:lnTo>
                  <a:lnTo>
                    <a:pt x="330" y="24"/>
                  </a:lnTo>
                  <a:lnTo>
                    <a:pt x="360" y="18"/>
                  </a:lnTo>
                  <a:lnTo>
                    <a:pt x="372" y="0"/>
                  </a:lnTo>
                  <a:lnTo>
                    <a:pt x="396" y="6"/>
                  </a:lnTo>
                  <a:lnTo>
                    <a:pt x="438" y="12"/>
                  </a:lnTo>
                  <a:lnTo>
                    <a:pt x="432" y="36"/>
                  </a:lnTo>
                  <a:lnTo>
                    <a:pt x="420" y="66"/>
                  </a:lnTo>
                  <a:lnTo>
                    <a:pt x="438" y="78"/>
                  </a:lnTo>
                  <a:lnTo>
                    <a:pt x="468" y="78"/>
                  </a:lnTo>
                  <a:lnTo>
                    <a:pt x="492" y="115"/>
                  </a:lnTo>
                  <a:lnTo>
                    <a:pt x="510" y="109"/>
                  </a:lnTo>
                  <a:lnTo>
                    <a:pt x="540" y="90"/>
                  </a:lnTo>
                  <a:lnTo>
                    <a:pt x="540" y="30"/>
                  </a:lnTo>
                  <a:lnTo>
                    <a:pt x="564" y="0"/>
                  </a:lnTo>
                  <a:lnTo>
                    <a:pt x="576" y="42"/>
                  </a:lnTo>
                  <a:lnTo>
                    <a:pt x="582" y="54"/>
                  </a:lnTo>
                  <a:lnTo>
                    <a:pt x="594" y="60"/>
                  </a:lnTo>
                  <a:lnTo>
                    <a:pt x="612" y="121"/>
                  </a:lnTo>
                  <a:lnTo>
                    <a:pt x="642" y="151"/>
                  </a:lnTo>
                  <a:lnTo>
                    <a:pt x="678" y="163"/>
                  </a:lnTo>
                  <a:lnTo>
                    <a:pt x="690" y="199"/>
                  </a:lnTo>
                  <a:lnTo>
                    <a:pt x="708" y="211"/>
                  </a:lnTo>
                  <a:lnTo>
                    <a:pt x="714" y="241"/>
                  </a:lnTo>
                  <a:lnTo>
                    <a:pt x="751" y="265"/>
                  </a:lnTo>
                  <a:lnTo>
                    <a:pt x="751" y="289"/>
                  </a:lnTo>
                  <a:lnTo>
                    <a:pt x="757" y="325"/>
                  </a:lnTo>
                  <a:lnTo>
                    <a:pt x="757" y="379"/>
                  </a:lnTo>
                  <a:lnTo>
                    <a:pt x="714" y="469"/>
                  </a:lnTo>
                  <a:lnTo>
                    <a:pt x="696" y="523"/>
                  </a:lnTo>
                  <a:lnTo>
                    <a:pt x="696" y="547"/>
                  </a:lnTo>
                  <a:lnTo>
                    <a:pt x="684" y="547"/>
                  </a:lnTo>
                  <a:lnTo>
                    <a:pt x="660" y="559"/>
                  </a:lnTo>
                  <a:lnTo>
                    <a:pt x="636" y="577"/>
                  </a:lnTo>
                  <a:lnTo>
                    <a:pt x="618" y="577"/>
                  </a:lnTo>
                  <a:lnTo>
                    <a:pt x="594" y="559"/>
                  </a:lnTo>
                  <a:lnTo>
                    <a:pt x="576" y="571"/>
                  </a:lnTo>
                  <a:lnTo>
                    <a:pt x="534" y="553"/>
                  </a:lnTo>
                  <a:lnTo>
                    <a:pt x="498" y="535"/>
                  </a:lnTo>
                  <a:lnTo>
                    <a:pt x="480" y="505"/>
                  </a:lnTo>
                  <a:lnTo>
                    <a:pt x="468" y="481"/>
                  </a:lnTo>
                  <a:lnTo>
                    <a:pt x="444" y="487"/>
                  </a:lnTo>
                  <a:lnTo>
                    <a:pt x="420" y="463"/>
                  </a:lnTo>
                  <a:lnTo>
                    <a:pt x="378" y="421"/>
                  </a:lnTo>
                  <a:lnTo>
                    <a:pt x="312" y="409"/>
                  </a:lnTo>
                  <a:lnTo>
                    <a:pt x="264" y="415"/>
                  </a:lnTo>
                  <a:lnTo>
                    <a:pt x="204" y="433"/>
                  </a:lnTo>
                  <a:lnTo>
                    <a:pt x="198" y="451"/>
                  </a:lnTo>
                  <a:lnTo>
                    <a:pt x="162" y="457"/>
                  </a:lnTo>
                  <a:lnTo>
                    <a:pt x="138" y="457"/>
                  </a:lnTo>
                  <a:lnTo>
                    <a:pt x="120" y="475"/>
                  </a:lnTo>
                  <a:lnTo>
                    <a:pt x="84" y="487"/>
                  </a:lnTo>
                  <a:lnTo>
                    <a:pt x="60" y="487"/>
                  </a:lnTo>
                  <a:lnTo>
                    <a:pt x="30" y="463"/>
                  </a:lnTo>
                  <a:close/>
                </a:path>
              </a:pathLst>
            </a:custGeom>
            <a:solidFill>
              <a:srgbClr val="74AA50"/>
            </a:solidFill>
            <a:ln w="9525" cap="flat" cmpd="sng">
              <a:solidFill>
                <a:srgbClr val="222223"/>
              </a:solidFill>
              <a:prstDash val="solid"/>
              <a:round/>
              <a:headEnd type="none" w="med" len="med"/>
              <a:tailEnd type="none" w="med" len="med"/>
            </a:ln>
          </p:spPr>
          <p:txBody>
            <a:bodyPr/>
            <a:lstStyle/>
            <a:p>
              <a:pPr defTabSz="914370">
                <a:defRPr/>
              </a:pPr>
              <a:endParaRPr lang="en-GB" kern="0">
                <a:solidFill>
                  <a:sysClr val="windowText" lastClr="000000"/>
                </a:solidFill>
                <a:latin typeface="Segoe UI"/>
              </a:endParaRPr>
            </a:p>
          </p:txBody>
        </p:sp>
        <p:sp>
          <p:nvSpPr>
            <p:cNvPr id="258" name="Freeform 269">
              <a:extLst>
                <a:ext uri="{FF2B5EF4-FFF2-40B4-BE49-F238E27FC236}">
                  <a16:creationId xmlns:a16="http://schemas.microsoft.com/office/drawing/2014/main" id="{4158D07C-D555-4945-A424-FC3A341ACD0B}"/>
                </a:ext>
              </a:extLst>
            </p:cNvPr>
            <p:cNvSpPr>
              <a:spLocks/>
            </p:cNvSpPr>
            <p:nvPr/>
          </p:nvSpPr>
          <p:spPr bwMode="auto">
            <a:xfrm>
              <a:off x="9997072" y="5613204"/>
              <a:ext cx="89734" cy="112214"/>
            </a:xfrm>
            <a:custGeom>
              <a:avLst/>
              <a:gdLst>
                <a:gd name="T0" fmla="*/ 0 w 66"/>
                <a:gd name="T1" fmla="*/ 2147483647 h 91"/>
                <a:gd name="T2" fmla="*/ 2147483647 w 66"/>
                <a:gd name="T3" fmla="*/ 2147483647 h 91"/>
                <a:gd name="T4" fmla="*/ 2147483647 w 66"/>
                <a:gd name="T5" fmla="*/ 2147483647 h 91"/>
                <a:gd name="T6" fmla="*/ 2147483647 w 66"/>
                <a:gd name="T7" fmla="*/ 2147483647 h 91"/>
                <a:gd name="T8" fmla="*/ 2147483647 w 66"/>
                <a:gd name="T9" fmla="*/ 2147483647 h 91"/>
                <a:gd name="T10" fmla="*/ 2147483647 w 66"/>
                <a:gd name="T11" fmla="*/ 2147483647 h 91"/>
                <a:gd name="T12" fmla="*/ 2147483647 w 66"/>
                <a:gd name="T13" fmla="*/ 0 h 91"/>
                <a:gd name="T14" fmla="*/ 2147483647 w 66"/>
                <a:gd name="T15" fmla="*/ 2147483647 h 91"/>
                <a:gd name="T16" fmla="*/ 0 w 66"/>
                <a:gd name="T17" fmla="*/ 2147483647 h 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6"/>
                <a:gd name="T28" fmla="*/ 0 h 91"/>
                <a:gd name="T29" fmla="*/ 66 w 66"/>
                <a:gd name="T30" fmla="*/ 91 h 9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6" h="91">
                  <a:moveTo>
                    <a:pt x="0" y="18"/>
                  </a:moveTo>
                  <a:lnTo>
                    <a:pt x="12" y="48"/>
                  </a:lnTo>
                  <a:lnTo>
                    <a:pt x="18" y="72"/>
                  </a:lnTo>
                  <a:lnTo>
                    <a:pt x="36" y="91"/>
                  </a:lnTo>
                  <a:lnTo>
                    <a:pt x="48" y="66"/>
                  </a:lnTo>
                  <a:lnTo>
                    <a:pt x="66" y="30"/>
                  </a:lnTo>
                  <a:lnTo>
                    <a:pt x="66" y="0"/>
                  </a:lnTo>
                  <a:lnTo>
                    <a:pt x="42" y="12"/>
                  </a:lnTo>
                  <a:lnTo>
                    <a:pt x="0" y="18"/>
                  </a:lnTo>
                  <a:close/>
                </a:path>
              </a:pathLst>
            </a:custGeom>
            <a:solidFill>
              <a:srgbClr val="74AA50"/>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259" name="Freeform 284">
              <a:extLst>
                <a:ext uri="{FF2B5EF4-FFF2-40B4-BE49-F238E27FC236}">
                  <a16:creationId xmlns:a16="http://schemas.microsoft.com/office/drawing/2014/main" id="{68113D9A-3BFE-4E6E-9351-CF64B9F3FD10}"/>
                </a:ext>
              </a:extLst>
            </p:cNvPr>
            <p:cNvSpPr>
              <a:spLocks/>
            </p:cNvSpPr>
            <p:nvPr/>
          </p:nvSpPr>
          <p:spPr bwMode="auto">
            <a:xfrm>
              <a:off x="6934739" y="3524541"/>
              <a:ext cx="505766" cy="169068"/>
            </a:xfrm>
            <a:custGeom>
              <a:avLst/>
              <a:gdLst>
                <a:gd name="T0" fmla="*/ 2147483647 w 10616"/>
                <a:gd name="T1" fmla="*/ 900520233 h 10000"/>
                <a:gd name="T2" fmla="*/ 2147483647 w 10616"/>
                <a:gd name="T3" fmla="*/ 945460784 h 10000"/>
                <a:gd name="T4" fmla="*/ 2147483647 w 10616"/>
                <a:gd name="T5" fmla="*/ 900520233 h 10000"/>
                <a:gd name="T6" fmla="*/ 2147483647 w 10616"/>
                <a:gd name="T7" fmla="*/ 855470040 h 10000"/>
                <a:gd name="T8" fmla="*/ 2147483647 w 10616"/>
                <a:gd name="T9" fmla="*/ 810425587 h 10000"/>
                <a:gd name="T10" fmla="*/ 2147483647 w 10616"/>
                <a:gd name="T11" fmla="*/ 855470040 h 10000"/>
                <a:gd name="T12" fmla="*/ 2147483647 w 10616"/>
                <a:gd name="T13" fmla="*/ 720434843 h 10000"/>
                <a:gd name="T14" fmla="*/ 2147483647 w 10616"/>
                <a:gd name="T15" fmla="*/ 405215664 h 10000"/>
                <a:gd name="T16" fmla="*/ 2147483647 w 10616"/>
                <a:gd name="T17" fmla="*/ 360165471 h 10000"/>
                <a:gd name="T18" fmla="*/ 2147483647 w 10616"/>
                <a:gd name="T19" fmla="*/ 135035161 h 10000"/>
                <a:gd name="T20" fmla="*/ 2147483647 w 10616"/>
                <a:gd name="T21" fmla="*/ 45044327 h 10000"/>
                <a:gd name="T22" fmla="*/ 2147483647 w 10616"/>
                <a:gd name="T23" fmla="*/ 45044327 h 10000"/>
                <a:gd name="T24" fmla="*/ 2147483647 w 10616"/>
                <a:gd name="T25" fmla="*/ 0 h 10000"/>
                <a:gd name="T26" fmla="*/ 2147483647 w 10616"/>
                <a:gd name="T27" fmla="*/ 0 h 10000"/>
                <a:gd name="T28" fmla="*/ 2147483647 w 10616"/>
                <a:gd name="T29" fmla="*/ 135035161 h 10000"/>
                <a:gd name="T30" fmla="*/ 2147483647 w 10616"/>
                <a:gd name="T31" fmla="*/ 135035161 h 10000"/>
                <a:gd name="T32" fmla="*/ 2147483647 w 10616"/>
                <a:gd name="T33" fmla="*/ 135035161 h 10000"/>
                <a:gd name="T34" fmla="*/ 2147483647 w 10616"/>
                <a:gd name="T35" fmla="*/ 135035161 h 10000"/>
                <a:gd name="T36" fmla="*/ 2147483647 w 10616"/>
                <a:gd name="T37" fmla="*/ 45044327 h 10000"/>
                <a:gd name="T38" fmla="*/ 2147483647 w 10616"/>
                <a:gd name="T39" fmla="*/ 0 h 10000"/>
                <a:gd name="T40" fmla="*/ 2147483647 w 10616"/>
                <a:gd name="T41" fmla="*/ 0 h 10000"/>
                <a:gd name="T42" fmla="*/ 2147483647 w 10616"/>
                <a:gd name="T43" fmla="*/ 0 h 10000"/>
                <a:gd name="T44" fmla="*/ 2147483647 w 10616"/>
                <a:gd name="T45" fmla="*/ 45044327 h 10000"/>
                <a:gd name="T46" fmla="*/ 2147483647 w 10616"/>
                <a:gd name="T47" fmla="*/ 135035161 h 10000"/>
                <a:gd name="T48" fmla="*/ 2147483647 w 10616"/>
                <a:gd name="T49" fmla="*/ 180085605 h 10000"/>
                <a:gd name="T50" fmla="*/ 2147483647 w 10616"/>
                <a:gd name="T51" fmla="*/ 135035161 h 10000"/>
                <a:gd name="T52" fmla="*/ 2147483647 w 10616"/>
                <a:gd name="T53" fmla="*/ 135035161 h 10000"/>
                <a:gd name="T54" fmla="*/ 2147483647 w 10616"/>
                <a:gd name="T55" fmla="*/ 270174654 h 10000"/>
                <a:gd name="T56" fmla="*/ 2147483647 w 10616"/>
                <a:gd name="T57" fmla="*/ 270174654 h 10000"/>
                <a:gd name="T58" fmla="*/ 2147483647 w 10616"/>
                <a:gd name="T59" fmla="*/ 256608765 h 10000"/>
                <a:gd name="T60" fmla="*/ 946682379 w 10616"/>
                <a:gd name="T61" fmla="*/ 322781313 h 10000"/>
                <a:gd name="T62" fmla="*/ 0 w 10616"/>
                <a:gd name="T63" fmla="*/ 352811139 h 10000"/>
                <a:gd name="T64" fmla="*/ 2147483647 w 10616"/>
                <a:gd name="T65" fmla="*/ 595236275 h 10000"/>
                <a:gd name="T66" fmla="*/ 2147483647 w 10616"/>
                <a:gd name="T67" fmla="*/ 765381134 h 10000"/>
                <a:gd name="T68" fmla="*/ 2147483647 w 10616"/>
                <a:gd name="T69" fmla="*/ 900520233 h 10000"/>
                <a:gd name="T70" fmla="*/ 2147483647 w 10616"/>
                <a:gd name="T71" fmla="*/ 945460784 h 10000"/>
                <a:gd name="T72" fmla="*/ 2147483647 w 10616"/>
                <a:gd name="T73" fmla="*/ 945460784 h 10000"/>
                <a:gd name="T74" fmla="*/ 2147483647 w 10616"/>
                <a:gd name="T75" fmla="*/ 1035555430 h 10000"/>
                <a:gd name="T76" fmla="*/ 2147483647 w 10616"/>
                <a:gd name="T77" fmla="*/ 945460784 h 10000"/>
                <a:gd name="T78" fmla="*/ 2147483647 w 10616"/>
                <a:gd name="T79" fmla="*/ 1035555430 h 10000"/>
                <a:gd name="T80" fmla="*/ 2147483647 w 10616"/>
                <a:gd name="T81" fmla="*/ 1035555430 h 10000"/>
                <a:gd name="T82" fmla="*/ 2147483647 w 10616"/>
                <a:gd name="T83" fmla="*/ 1035555430 h 10000"/>
                <a:gd name="T84" fmla="*/ 2147483647 w 10616"/>
                <a:gd name="T85" fmla="*/ 900520233 h 1000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616"/>
                <a:gd name="T130" fmla="*/ 0 h 10000"/>
                <a:gd name="T131" fmla="*/ 10616 w 10616"/>
                <a:gd name="T132" fmla="*/ 10000 h 1000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616" h="10000">
                  <a:moveTo>
                    <a:pt x="6379" y="8696"/>
                  </a:moveTo>
                  <a:lnTo>
                    <a:pt x="6718" y="9130"/>
                  </a:lnTo>
                  <a:lnTo>
                    <a:pt x="8582" y="8696"/>
                  </a:lnTo>
                  <a:lnTo>
                    <a:pt x="9430" y="8261"/>
                  </a:lnTo>
                  <a:lnTo>
                    <a:pt x="10277" y="7826"/>
                  </a:lnTo>
                  <a:lnTo>
                    <a:pt x="10616" y="8261"/>
                  </a:lnTo>
                  <a:cubicBezTo>
                    <a:pt x="10560" y="7826"/>
                    <a:pt x="10503" y="7392"/>
                    <a:pt x="10447" y="6957"/>
                  </a:cubicBezTo>
                  <a:lnTo>
                    <a:pt x="10447" y="3913"/>
                  </a:lnTo>
                  <a:cubicBezTo>
                    <a:pt x="10503" y="3768"/>
                    <a:pt x="10560" y="3623"/>
                    <a:pt x="10616" y="3478"/>
                  </a:cubicBezTo>
                  <a:lnTo>
                    <a:pt x="9938" y="1304"/>
                  </a:lnTo>
                  <a:lnTo>
                    <a:pt x="9599" y="435"/>
                  </a:lnTo>
                  <a:lnTo>
                    <a:pt x="9091" y="435"/>
                  </a:lnTo>
                  <a:cubicBezTo>
                    <a:pt x="9034" y="290"/>
                    <a:pt x="8978" y="145"/>
                    <a:pt x="8921" y="0"/>
                  </a:cubicBezTo>
                  <a:lnTo>
                    <a:pt x="8243" y="1304"/>
                  </a:lnTo>
                  <a:lnTo>
                    <a:pt x="7396" y="1304"/>
                  </a:lnTo>
                  <a:lnTo>
                    <a:pt x="7226" y="1304"/>
                  </a:lnTo>
                  <a:lnTo>
                    <a:pt x="6548" y="435"/>
                  </a:lnTo>
                  <a:lnTo>
                    <a:pt x="6040" y="0"/>
                  </a:lnTo>
                  <a:lnTo>
                    <a:pt x="4684" y="0"/>
                  </a:lnTo>
                  <a:lnTo>
                    <a:pt x="4345" y="0"/>
                  </a:lnTo>
                  <a:lnTo>
                    <a:pt x="3836" y="435"/>
                  </a:lnTo>
                  <a:lnTo>
                    <a:pt x="3497" y="1304"/>
                  </a:lnTo>
                  <a:lnTo>
                    <a:pt x="2650" y="1739"/>
                  </a:lnTo>
                  <a:cubicBezTo>
                    <a:pt x="2593" y="1594"/>
                    <a:pt x="2537" y="1449"/>
                    <a:pt x="2480" y="1304"/>
                  </a:cubicBezTo>
                  <a:lnTo>
                    <a:pt x="2311" y="1304"/>
                  </a:lnTo>
                  <a:lnTo>
                    <a:pt x="1972" y="2609"/>
                  </a:lnTo>
                  <a:cubicBezTo>
                    <a:pt x="1746" y="2609"/>
                    <a:pt x="1494" y="2631"/>
                    <a:pt x="1294" y="2609"/>
                  </a:cubicBezTo>
                  <a:cubicBezTo>
                    <a:pt x="1094" y="2587"/>
                    <a:pt x="883" y="2261"/>
                    <a:pt x="770" y="2478"/>
                  </a:cubicBezTo>
                  <a:cubicBezTo>
                    <a:pt x="657" y="2695"/>
                    <a:pt x="333" y="2962"/>
                    <a:pt x="205" y="3117"/>
                  </a:cubicBezTo>
                  <a:cubicBezTo>
                    <a:pt x="77" y="3272"/>
                    <a:pt x="0" y="3266"/>
                    <a:pt x="0" y="3407"/>
                  </a:cubicBezTo>
                  <a:cubicBezTo>
                    <a:pt x="113" y="3701"/>
                    <a:pt x="482" y="5084"/>
                    <a:pt x="698" y="5748"/>
                  </a:cubicBezTo>
                  <a:cubicBezTo>
                    <a:pt x="914" y="6412"/>
                    <a:pt x="1138" y="6900"/>
                    <a:pt x="1294" y="7391"/>
                  </a:cubicBezTo>
                  <a:cubicBezTo>
                    <a:pt x="1450" y="7882"/>
                    <a:pt x="1520" y="8261"/>
                    <a:pt x="1633" y="8696"/>
                  </a:cubicBezTo>
                  <a:lnTo>
                    <a:pt x="3158" y="9130"/>
                  </a:lnTo>
                  <a:lnTo>
                    <a:pt x="3328" y="9130"/>
                  </a:lnTo>
                  <a:lnTo>
                    <a:pt x="4514" y="10000"/>
                  </a:lnTo>
                  <a:lnTo>
                    <a:pt x="5192" y="9130"/>
                  </a:lnTo>
                  <a:lnTo>
                    <a:pt x="5870" y="10000"/>
                  </a:lnTo>
                  <a:lnTo>
                    <a:pt x="6379" y="8696"/>
                  </a:lnTo>
                  <a:close/>
                </a:path>
              </a:pathLst>
            </a:custGeom>
            <a:solidFill>
              <a:srgbClr val="74AA50"/>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260" name="Freeform 336">
              <a:extLst>
                <a:ext uri="{FF2B5EF4-FFF2-40B4-BE49-F238E27FC236}">
                  <a16:creationId xmlns:a16="http://schemas.microsoft.com/office/drawing/2014/main" id="{B9931FE0-6D29-4C89-9AD3-E595973A55A5}"/>
                </a:ext>
              </a:extLst>
            </p:cNvPr>
            <p:cNvSpPr>
              <a:spLocks/>
            </p:cNvSpPr>
            <p:nvPr/>
          </p:nvSpPr>
          <p:spPr bwMode="auto">
            <a:xfrm>
              <a:off x="7003263" y="1669283"/>
              <a:ext cx="3897662" cy="1913611"/>
            </a:xfrm>
            <a:custGeom>
              <a:avLst/>
              <a:gdLst>
                <a:gd name="T0" fmla="*/ 2147483647 w 483"/>
                <a:gd name="T1" fmla="*/ 2147483647 h 260"/>
                <a:gd name="T2" fmla="*/ 2147483647 w 483"/>
                <a:gd name="T3" fmla="*/ 2147483647 h 260"/>
                <a:gd name="T4" fmla="*/ 2147483647 w 483"/>
                <a:gd name="T5" fmla="*/ 2147483647 h 260"/>
                <a:gd name="T6" fmla="*/ 2147483647 w 483"/>
                <a:gd name="T7" fmla="*/ 2147483647 h 260"/>
                <a:gd name="T8" fmla="*/ 2147483647 w 483"/>
                <a:gd name="T9" fmla="*/ 2147483647 h 260"/>
                <a:gd name="T10" fmla="*/ 2147483647 w 483"/>
                <a:gd name="T11" fmla="*/ 2147483647 h 260"/>
                <a:gd name="T12" fmla="*/ 2147483647 w 483"/>
                <a:gd name="T13" fmla="*/ 2147483647 h 260"/>
                <a:gd name="T14" fmla="*/ 2147483647 w 483"/>
                <a:gd name="T15" fmla="*/ 2147483647 h 260"/>
                <a:gd name="T16" fmla="*/ 2147483647 w 483"/>
                <a:gd name="T17" fmla="*/ 2147483647 h 260"/>
                <a:gd name="T18" fmla="*/ 2147483647 w 483"/>
                <a:gd name="T19" fmla="*/ 2147483647 h 260"/>
                <a:gd name="T20" fmla="*/ 2147483647 w 483"/>
                <a:gd name="T21" fmla="*/ 2147483647 h 260"/>
                <a:gd name="T22" fmla="*/ 2147483647 w 483"/>
                <a:gd name="T23" fmla="*/ 2147483647 h 260"/>
                <a:gd name="T24" fmla="*/ 2147483647 w 483"/>
                <a:gd name="T25" fmla="*/ 2147483647 h 260"/>
                <a:gd name="T26" fmla="*/ 2147483647 w 483"/>
                <a:gd name="T27" fmla="*/ 2147483647 h 260"/>
                <a:gd name="T28" fmla="*/ 2147483647 w 483"/>
                <a:gd name="T29" fmla="*/ 2147483647 h 260"/>
                <a:gd name="T30" fmla="*/ 2147483647 w 483"/>
                <a:gd name="T31" fmla="*/ 2147483647 h 260"/>
                <a:gd name="T32" fmla="*/ 2147483647 w 483"/>
                <a:gd name="T33" fmla="*/ 2147483647 h 260"/>
                <a:gd name="T34" fmla="*/ 2147483647 w 483"/>
                <a:gd name="T35" fmla="*/ 2147483647 h 260"/>
                <a:gd name="T36" fmla="*/ 2147483647 w 483"/>
                <a:gd name="T37" fmla="*/ 2147483647 h 260"/>
                <a:gd name="T38" fmla="*/ 2147483647 w 483"/>
                <a:gd name="T39" fmla="*/ 2147483647 h 260"/>
                <a:gd name="T40" fmla="*/ 2147483647 w 483"/>
                <a:gd name="T41" fmla="*/ 2147483647 h 260"/>
                <a:gd name="T42" fmla="*/ 2147483647 w 483"/>
                <a:gd name="T43" fmla="*/ 2147483647 h 260"/>
                <a:gd name="T44" fmla="*/ 2147483647 w 483"/>
                <a:gd name="T45" fmla="*/ 2147483647 h 260"/>
                <a:gd name="T46" fmla="*/ 2147483647 w 483"/>
                <a:gd name="T47" fmla="*/ 2147483647 h 260"/>
                <a:gd name="T48" fmla="*/ 2147483647 w 483"/>
                <a:gd name="T49" fmla="*/ 2147483647 h 260"/>
                <a:gd name="T50" fmla="*/ 2147483647 w 483"/>
                <a:gd name="T51" fmla="*/ 2147483647 h 260"/>
                <a:gd name="T52" fmla="*/ 2147483647 w 483"/>
                <a:gd name="T53" fmla="*/ 2147483647 h 260"/>
                <a:gd name="T54" fmla="*/ 2147483647 w 483"/>
                <a:gd name="T55" fmla="*/ 2147483647 h 260"/>
                <a:gd name="T56" fmla="*/ 2147483647 w 483"/>
                <a:gd name="T57" fmla="*/ 2147483647 h 260"/>
                <a:gd name="T58" fmla="*/ 2147483647 w 483"/>
                <a:gd name="T59" fmla="*/ 2147483647 h 260"/>
                <a:gd name="T60" fmla="*/ 2147483647 w 483"/>
                <a:gd name="T61" fmla="*/ 2147483647 h 260"/>
                <a:gd name="T62" fmla="*/ 2147483647 w 483"/>
                <a:gd name="T63" fmla="*/ 2147483647 h 260"/>
                <a:gd name="T64" fmla="*/ 2147483647 w 483"/>
                <a:gd name="T65" fmla="*/ 2147483647 h 260"/>
                <a:gd name="T66" fmla="*/ 2147483647 w 483"/>
                <a:gd name="T67" fmla="*/ 2147483647 h 260"/>
                <a:gd name="T68" fmla="*/ 2147483647 w 483"/>
                <a:gd name="T69" fmla="*/ 2147483647 h 260"/>
                <a:gd name="T70" fmla="*/ 2147483647 w 483"/>
                <a:gd name="T71" fmla="*/ 2147483647 h 260"/>
                <a:gd name="T72" fmla="*/ 2147483647 w 483"/>
                <a:gd name="T73" fmla="*/ 2147483647 h 260"/>
                <a:gd name="T74" fmla="*/ 2147483647 w 483"/>
                <a:gd name="T75" fmla="*/ 2147483647 h 260"/>
                <a:gd name="T76" fmla="*/ 2147483647 w 483"/>
                <a:gd name="T77" fmla="*/ 2147483647 h 260"/>
                <a:gd name="T78" fmla="*/ 2147483647 w 483"/>
                <a:gd name="T79" fmla="*/ 2147483647 h 260"/>
                <a:gd name="T80" fmla="*/ 2147483647 w 483"/>
                <a:gd name="T81" fmla="*/ 2147483647 h 260"/>
                <a:gd name="T82" fmla="*/ 2147483647 w 483"/>
                <a:gd name="T83" fmla="*/ 2147483647 h 260"/>
                <a:gd name="T84" fmla="*/ 2147483647 w 483"/>
                <a:gd name="T85" fmla="*/ 2147483647 h 260"/>
                <a:gd name="T86" fmla="*/ 2147483647 w 483"/>
                <a:gd name="T87" fmla="*/ 2147483647 h 260"/>
                <a:gd name="T88" fmla="*/ 2147483647 w 483"/>
                <a:gd name="T89" fmla="*/ 2147483647 h 260"/>
                <a:gd name="T90" fmla="*/ 2147483647 w 483"/>
                <a:gd name="T91" fmla="*/ 2147483647 h 260"/>
                <a:gd name="T92" fmla="*/ 2147483647 w 483"/>
                <a:gd name="T93" fmla="*/ 2147483647 h 260"/>
                <a:gd name="T94" fmla="*/ 2147483647 w 483"/>
                <a:gd name="T95" fmla="*/ 2147483647 h 260"/>
                <a:gd name="T96" fmla="*/ 2147483647 w 483"/>
                <a:gd name="T97" fmla="*/ 2147483647 h 260"/>
                <a:gd name="T98" fmla="*/ 2147483647 w 483"/>
                <a:gd name="T99" fmla="*/ 2147483647 h 260"/>
                <a:gd name="T100" fmla="*/ 2147483647 w 483"/>
                <a:gd name="T101" fmla="*/ 2147483647 h 260"/>
                <a:gd name="T102" fmla="*/ 2147483647 w 483"/>
                <a:gd name="T103" fmla="*/ 2147483647 h 260"/>
                <a:gd name="T104" fmla="*/ 2147483647 w 483"/>
                <a:gd name="T105" fmla="*/ 2147483647 h 260"/>
                <a:gd name="T106" fmla="*/ 2147483647 w 483"/>
                <a:gd name="T107" fmla="*/ 2147483647 h 260"/>
                <a:gd name="T108" fmla="*/ 2147483647 w 483"/>
                <a:gd name="T109" fmla="*/ 2147483647 h 260"/>
                <a:gd name="T110" fmla="*/ 2147483647 w 483"/>
                <a:gd name="T111" fmla="*/ 2147483647 h 260"/>
                <a:gd name="T112" fmla="*/ 2147483647 w 483"/>
                <a:gd name="T113" fmla="*/ 2147483647 h 260"/>
                <a:gd name="T114" fmla="*/ 2147483647 w 483"/>
                <a:gd name="T115" fmla="*/ 2147483647 h 260"/>
                <a:gd name="T116" fmla="*/ 2147483647 w 483"/>
                <a:gd name="T117" fmla="*/ 2147483647 h 260"/>
                <a:gd name="T118" fmla="*/ 2147483647 w 483"/>
                <a:gd name="T119" fmla="*/ 2147483647 h 260"/>
                <a:gd name="T120" fmla="*/ 2147483647 w 483"/>
                <a:gd name="T121" fmla="*/ 2147483647 h 260"/>
                <a:gd name="T122" fmla="*/ 2147483647 w 483"/>
                <a:gd name="T123" fmla="*/ 2147483647 h 26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483"/>
                <a:gd name="T187" fmla="*/ 0 h 260"/>
                <a:gd name="T188" fmla="*/ 483 w 483"/>
                <a:gd name="T189" fmla="*/ 260 h 260"/>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483" h="260">
                  <a:moveTo>
                    <a:pt x="482" y="127"/>
                  </a:moveTo>
                  <a:cubicBezTo>
                    <a:pt x="483" y="96"/>
                    <a:pt x="483" y="96"/>
                    <a:pt x="483" y="96"/>
                  </a:cubicBezTo>
                  <a:cubicBezTo>
                    <a:pt x="480" y="95"/>
                    <a:pt x="480" y="95"/>
                    <a:pt x="480" y="95"/>
                  </a:cubicBezTo>
                  <a:cubicBezTo>
                    <a:pt x="478" y="94"/>
                    <a:pt x="478" y="94"/>
                    <a:pt x="478" y="94"/>
                  </a:cubicBezTo>
                  <a:cubicBezTo>
                    <a:pt x="478" y="94"/>
                    <a:pt x="474" y="90"/>
                    <a:pt x="474" y="90"/>
                  </a:cubicBezTo>
                  <a:cubicBezTo>
                    <a:pt x="473" y="89"/>
                    <a:pt x="470" y="89"/>
                    <a:pt x="470" y="89"/>
                  </a:cubicBezTo>
                  <a:cubicBezTo>
                    <a:pt x="463" y="88"/>
                    <a:pt x="463" y="88"/>
                    <a:pt x="463" y="88"/>
                  </a:cubicBezTo>
                  <a:cubicBezTo>
                    <a:pt x="459" y="87"/>
                    <a:pt x="459" y="87"/>
                    <a:pt x="459" y="87"/>
                  </a:cubicBezTo>
                  <a:cubicBezTo>
                    <a:pt x="456" y="87"/>
                    <a:pt x="456" y="87"/>
                    <a:pt x="456" y="87"/>
                  </a:cubicBezTo>
                  <a:cubicBezTo>
                    <a:pt x="454" y="87"/>
                    <a:pt x="454" y="87"/>
                    <a:pt x="454" y="87"/>
                  </a:cubicBezTo>
                  <a:cubicBezTo>
                    <a:pt x="455" y="95"/>
                    <a:pt x="455" y="95"/>
                    <a:pt x="455" y="95"/>
                  </a:cubicBezTo>
                  <a:cubicBezTo>
                    <a:pt x="455" y="95"/>
                    <a:pt x="451" y="97"/>
                    <a:pt x="451" y="97"/>
                  </a:cubicBezTo>
                  <a:cubicBezTo>
                    <a:pt x="450" y="97"/>
                    <a:pt x="448" y="94"/>
                    <a:pt x="448" y="94"/>
                  </a:cubicBezTo>
                  <a:cubicBezTo>
                    <a:pt x="445" y="91"/>
                    <a:pt x="445" y="91"/>
                    <a:pt x="445" y="91"/>
                  </a:cubicBezTo>
                  <a:cubicBezTo>
                    <a:pt x="445" y="89"/>
                    <a:pt x="445" y="89"/>
                    <a:pt x="445" y="89"/>
                  </a:cubicBezTo>
                  <a:cubicBezTo>
                    <a:pt x="440" y="89"/>
                    <a:pt x="440" y="89"/>
                    <a:pt x="440" y="89"/>
                  </a:cubicBezTo>
                  <a:cubicBezTo>
                    <a:pt x="437" y="90"/>
                    <a:pt x="437" y="90"/>
                    <a:pt x="437" y="90"/>
                  </a:cubicBezTo>
                  <a:cubicBezTo>
                    <a:pt x="431" y="89"/>
                    <a:pt x="431" y="89"/>
                    <a:pt x="431" y="89"/>
                  </a:cubicBezTo>
                  <a:cubicBezTo>
                    <a:pt x="426" y="89"/>
                    <a:pt x="426" y="89"/>
                    <a:pt x="426" y="89"/>
                  </a:cubicBezTo>
                  <a:cubicBezTo>
                    <a:pt x="423" y="90"/>
                    <a:pt x="423" y="90"/>
                    <a:pt x="423" y="90"/>
                  </a:cubicBezTo>
                  <a:cubicBezTo>
                    <a:pt x="419" y="87"/>
                    <a:pt x="419" y="87"/>
                    <a:pt x="419" y="87"/>
                  </a:cubicBezTo>
                  <a:cubicBezTo>
                    <a:pt x="419" y="80"/>
                    <a:pt x="419" y="80"/>
                    <a:pt x="419" y="80"/>
                  </a:cubicBezTo>
                  <a:cubicBezTo>
                    <a:pt x="413" y="77"/>
                    <a:pt x="413" y="77"/>
                    <a:pt x="413" y="77"/>
                  </a:cubicBezTo>
                  <a:cubicBezTo>
                    <a:pt x="403" y="77"/>
                    <a:pt x="403" y="77"/>
                    <a:pt x="403" y="77"/>
                  </a:cubicBezTo>
                  <a:cubicBezTo>
                    <a:pt x="394" y="77"/>
                    <a:pt x="394" y="77"/>
                    <a:pt x="394" y="77"/>
                  </a:cubicBezTo>
                  <a:cubicBezTo>
                    <a:pt x="393" y="75"/>
                    <a:pt x="393" y="75"/>
                    <a:pt x="393" y="75"/>
                  </a:cubicBezTo>
                  <a:cubicBezTo>
                    <a:pt x="392" y="72"/>
                    <a:pt x="392" y="72"/>
                    <a:pt x="392" y="72"/>
                  </a:cubicBezTo>
                  <a:cubicBezTo>
                    <a:pt x="386" y="69"/>
                    <a:pt x="386" y="69"/>
                    <a:pt x="386" y="69"/>
                  </a:cubicBezTo>
                  <a:cubicBezTo>
                    <a:pt x="386" y="64"/>
                    <a:pt x="386" y="64"/>
                    <a:pt x="386" y="64"/>
                  </a:cubicBezTo>
                  <a:cubicBezTo>
                    <a:pt x="362" y="59"/>
                    <a:pt x="362" y="59"/>
                    <a:pt x="362" y="59"/>
                  </a:cubicBezTo>
                  <a:cubicBezTo>
                    <a:pt x="361" y="61"/>
                    <a:pt x="361" y="61"/>
                    <a:pt x="361" y="61"/>
                  </a:cubicBezTo>
                  <a:cubicBezTo>
                    <a:pt x="356" y="65"/>
                    <a:pt x="356" y="65"/>
                    <a:pt x="356" y="65"/>
                  </a:cubicBezTo>
                  <a:cubicBezTo>
                    <a:pt x="357" y="71"/>
                    <a:pt x="357" y="71"/>
                    <a:pt x="357" y="71"/>
                  </a:cubicBezTo>
                  <a:cubicBezTo>
                    <a:pt x="351" y="73"/>
                    <a:pt x="351" y="73"/>
                    <a:pt x="351" y="73"/>
                  </a:cubicBezTo>
                  <a:cubicBezTo>
                    <a:pt x="347" y="72"/>
                    <a:pt x="347" y="72"/>
                    <a:pt x="347" y="72"/>
                  </a:cubicBezTo>
                  <a:cubicBezTo>
                    <a:pt x="342" y="70"/>
                    <a:pt x="342" y="70"/>
                    <a:pt x="342" y="70"/>
                  </a:cubicBezTo>
                  <a:cubicBezTo>
                    <a:pt x="340" y="72"/>
                    <a:pt x="340" y="72"/>
                    <a:pt x="340" y="72"/>
                  </a:cubicBezTo>
                  <a:cubicBezTo>
                    <a:pt x="336" y="71"/>
                    <a:pt x="336" y="71"/>
                    <a:pt x="336" y="71"/>
                  </a:cubicBezTo>
                  <a:cubicBezTo>
                    <a:pt x="332" y="68"/>
                    <a:pt x="332" y="68"/>
                    <a:pt x="332" y="68"/>
                  </a:cubicBezTo>
                  <a:cubicBezTo>
                    <a:pt x="331" y="74"/>
                    <a:pt x="331" y="74"/>
                    <a:pt x="331" y="74"/>
                  </a:cubicBezTo>
                  <a:cubicBezTo>
                    <a:pt x="328" y="78"/>
                    <a:pt x="328" y="78"/>
                    <a:pt x="328" y="78"/>
                  </a:cubicBezTo>
                  <a:cubicBezTo>
                    <a:pt x="323" y="73"/>
                    <a:pt x="323" y="73"/>
                    <a:pt x="323" y="73"/>
                  </a:cubicBezTo>
                  <a:cubicBezTo>
                    <a:pt x="320" y="67"/>
                    <a:pt x="320" y="67"/>
                    <a:pt x="320" y="67"/>
                  </a:cubicBezTo>
                  <a:cubicBezTo>
                    <a:pt x="323" y="60"/>
                    <a:pt x="323" y="60"/>
                    <a:pt x="323" y="60"/>
                  </a:cubicBezTo>
                  <a:cubicBezTo>
                    <a:pt x="323" y="57"/>
                    <a:pt x="323" y="57"/>
                    <a:pt x="323" y="57"/>
                  </a:cubicBezTo>
                  <a:cubicBezTo>
                    <a:pt x="320" y="52"/>
                    <a:pt x="320" y="52"/>
                    <a:pt x="320" y="52"/>
                  </a:cubicBezTo>
                  <a:cubicBezTo>
                    <a:pt x="316" y="51"/>
                    <a:pt x="316" y="51"/>
                    <a:pt x="316" y="51"/>
                  </a:cubicBezTo>
                  <a:cubicBezTo>
                    <a:pt x="312" y="51"/>
                    <a:pt x="312" y="51"/>
                    <a:pt x="312" y="51"/>
                  </a:cubicBezTo>
                  <a:cubicBezTo>
                    <a:pt x="310" y="49"/>
                    <a:pt x="310" y="49"/>
                    <a:pt x="310" y="49"/>
                  </a:cubicBezTo>
                  <a:cubicBezTo>
                    <a:pt x="306" y="46"/>
                    <a:pt x="306" y="46"/>
                    <a:pt x="306" y="46"/>
                  </a:cubicBezTo>
                  <a:cubicBezTo>
                    <a:pt x="303" y="50"/>
                    <a:pt x="303" y="50"/>
                    <a:pt x="303" y="50"/>
                  </a:cubicBezTo>
                  <a:cubicBezTo>
                    <a:pt x="301" y="55"/>
                    <a:pt x="301" y="55"/>
                    <a:pt x="301" y="55"/>
                  </a:cubicBezTo>
                  <a:cubicBezTo>
                    <a:pt x="292" y="55"/>
                    <a:pt x="292" y="55"/>
                    <a:pt x="292" y="55"/>
                  </a:cubicBezTo>
                  <a:cubicBezTo>
                    <a:pt x="287" y="53"/>
                    <a:pt x="287" y="53"/>
                    <a:pt x="287" y="53"/>
                  </a:cubicBezTo>
                  <a:cubicBezTo>
                    <a:pt x="286" y="49"/>
                    <a:pt x="286" y="49"/>
                    <a:pt x="286" y="49"/>
                  </a:cubicBezTo>
                  <a:cubicBezTo>
                    <a:pt x="277" y="49"/>
                    <a:pt x="277" y="49"/>
                    <a:pt x="277" y="49"/>
                  </a:cubicBezTo>
                  <a:cubicBezTo>
                    <a:pt x="272" y="52"/>
                    <a:pt x="272" y="52"/>
                    <a:pt x="272" y="52"/>
                  </a:cubicBezTo>
                  <a:cubicBezTo>
                    <a:pt x="271" y="49"/>
                    <a:pt x="271" y="49"/>
                    <a:pt x="271" y="49"/>
                  </a:cubicBezTo>
                  <a:cubicBezTo>
                    <a:pt x="268" y="45"/>
                    <a:pt x="268" y="45"/>
                    <a:pt x="268" y="45"/>
                  </a:cubicBezTo>
                  <a:cubicBezTo>
                    <a:pt x="264" y="44"/>
                    <a:pt x="264" y="44"/>
                    <a:pt x="264" y="44"/>
                  </a:cubicBezTo>
                  <a:cubicBezTo>
                    <a:pt x="259" y="49"/>
                    <a:pt x="259" y="49"/>
                    <a:pt x="259" y="49"/>
                  </a:cubicBezTo>
                  <a:cubicBezTo>
                    <a:pt x="253" y="52"/>
                    <a:pt x="253" y="52"/>
                    <a:pt x="253" y="52"/>
                  </a:cubicBezTo>
                  <a:cubicBezTo>
                    <a:pt x="247" y="57"/>
                    <a:pt x="247" y="57"/>
                    <a:pt x="247" y="57"/>
                  </a:cubicBezTo>
                  <a:cubicBezTo>
                    <a:pt x="251" y="51"/>
                    <a:pt x="251" y="51"/>
                    <a:pt x="251" y="51"/>
                  </a:cubicBezTo>
                  <a:cubicBezTo>
                    <a:pt x="255" y="48"/>
                    <a:pt x="255" y="48"/>
                    <a:pt x="255" y="48"/>
                  </a:cubicBezTo>
                  <a:cubicBezTo>
                    <a:pt x="262" y="39"/>
                    <a:pt x="262" y="39"/>
                    <a:pt x="262" y="39"/>
                  </a:cubicBezTo>
                  <a:cubicBezTo>
                    <a:pt x="266" y="35"/>
                    <a:pt x="266" y="35"/>
                    <a:pt x="266" y="35"/>
                  </a:cubicBezTo>
                  <a:cubicBezTo>
                    <a:pt x="270" y="29"/>
                    <a:pt x="270" y="29"/>
                    <a:pt x="270" y="29"/>
                  </a:cubicBezTo>
                  <a:cubicBezTo>
                    <a:pt x="268" y="19"/>
                    <a:pt x="268" y="19"/>
                    <a:pt x="268" y="19"/>
                  </a:cubicBezTo>
                  <a:cubicBezTo>
                    <a:pt x="260" y="12"/>
                    <a:pt x="260" y="12"/>
                    <a:pt x="260" y="12"/>
                  </a:cubicBezTo>
                  <a:cubicBezTo>
                    <a:pt x="254" y="11"/>
                    <a:pt x="254" y="11"/>
                    <a:pt x="254" y="11"/>
                  </a:cubicBezTo>
                  <a:cubicBezTo>
                    <a:pt x="254" y="8"/>
                    <a:pt x="254" y="8"/>
                    <a:pt x="254" y="8"/>
                  </a:cubicBezTo>
                  <a:cubicBezTo>
                    <a:pt x="249" y="1"/>
                    <a:pt x="249" y="1"/>
                    <a:pt x="249" y="1"/>
                  </a:cubicBezTo>
                  <a:cubicBezTo>
                    <a:pt x="249" y="1"/>
                    <a:pt x="242" y="0"/>
                    <a:pt x="241" y="0"/>
                  </a:cubicBezTo>
                  <a:cubicBezTo>
                    <a:pt x="241" y="1"/>
                    <a:pt x="233" y="9"/>
                    <a:pt x="233" y="9"/>
                  </a:cubicBezTo>
                  <a:cubicBezTo>
                    <a:pt x="231" y="16"/>
                    <a:pt x="231" y="16"/>
                    <a:pt x="231" y="16"/>
                  </a:cubicBezTo>
                  <a:cubicBezTo>
                    <a:pt x="222" y="22"/>
                    <a:pt x="222" y="22"/>
                    <a:pt x="222" y="22"/>
                  </a:cubicBezTo>
                  <a:cubicBezTo>
                    <a:pt x="216" y="19"/>
                    <a:pt x="216" y="19"/>
                    <a:pt x="216" y="19"/>
                  </a:cubicBezTo>
                  <a:cubicBezTo>
                    <a:pt x="206" y="23"/>
                    <a:pt x="206" y="23"/>
                    <a:pt x="206" y="23"/>
                  </a:cubicBezTo>
                  <a:cubicBezTo>
                    <a:pt x="195" y="29"/>
                    <a:pt x="195" y="29"/>
                    <a:pt x="195" y="29"/>
                  </a:cubicBezTo>
                  <a:cubicBezTo>
                    <a:pt x="190" y="35"/>
                    <a:pt x="190" y="35"/>
                    <a:pt x="190" y="35"/>
                  </a:cubicBezTo>
                  <a:cubicBezTo>
                    <a:pt x="190" y="35"/>
                    <a:pt x="189" y="46"/>
                    <a:pt x="188" y="46"/>
                  </a:cubicBezTo>
                  <a:cubicBezTo>
                    <a:pt x="187" y="46"/>
                    <a:pt x="172" y="50"/>
                    <a:pt x="172" y="50"/>
                  </a:cubicBezTo>
                  <a:cubicBezTo>
                    <a:pt x="169" y="54"/>
                    <a:pt x="169" y="54"/>
                    <a:pt x="169" y="54"/>
                  </a:cubicBezTo>
                  <a:cubicBezTo>
                    <a:pt x="169" y="54"/>
                    <a:pt x="171" y="63"/>
                    <a:pt x="170" y="64"/>
                  </a:cubicBezTo>
                  <a:cubicBezTo>
                    <a:pt x="170" y="64"/>
                    <a:pt x="167" y="63"/>
                    <a:pt x="167" y="63"/>
                  </a:cubicBezTo>
                  <a:cubicBezTo>
                    <a:pt x="162" y="61"/>
                    <a:pt x="162" y="61"/>
                    <a:pt x="162" y="61"/>
                  </a:cubicBezTo>
                  <a:cubicBezTo>
                    <a:pt x="162" y="61"/>
                    <a:pt x="160" y="65"/>
                    <a:pt x="158" y="66"/>
                  </a:cubicBezTo>
                  <a:cubicBezTo>
                    <a:pt x="155" y="67"/>
                    <a:pt x="155" y="62"/>
                    <a:pt x="155" y="62"/>
                  </a:cubicBezTo>
                  <a:cubicBezTo>
                    <a:pt x="152" y="59"/>
                    <a:pt x="152" y="59"/>
                    <a:pt x="152" y="59"/>
                  </a:cubicBezTo>
                  <a:cubicBezTo>
                    <a:pt x="150" y="59"/>
                    <a:pt x="150" y="59"/>
                    <a:pt x="150" y="59"/>
                  </a:cubicBezTo>
                  <a:cubicBezTo>
                    <a:pt x="148" y="65"/>
                    <a:pt x="148" y="65"/>
                    <a:pt x="148" y="65"/>
                  </a:cubicBezTo>
                  <a:cubicBezTo>
                    <a:pt x="148" y="65"/>
                    <a:pt x="148" y="70"/>
                    <a:pt x="148" y="70"/>
                  </a:cubicBezTo>
                  <a:cubicBezTo>
                    <a:pt x="149" y="71"/>
                    <a:pt x="148" y="79"/>
                    <a:pt x="148" y="79"/>
                  </a:cubicBezTo>
                  <a:cubicBezTo>
                    <a:pt x="145" y="80"/>
                    <a:pt x="145" y="80"/>
                    <a:pt x="145" y="80"/>
                  </a:cubicBezTo>
                  <a:cubicBezTo>
                    <a:pt x="143" y="76"/>
                    <a:pt x="143" y="76"/>
                    <a:pt x="143" y="76"/>
                  </a:cubicBezTo>
                  <a:cubicBezTo>
                    <a:pt x="145" y="68"/>
                    <a:pt x="145" y="68"/>
                    <a:pt x="145" y="68"/>
                  </a:cubicBezTo>
                  <a:cubicBezTo>
                    <a:pt x="144" y="63"/>
                    <a:pt x="144" y="63"/>
                    <a:pt x="144" y="63"/>
                  </a:cubicBezTo>
                  <a:cubicBezTo>
                    <a:pt x="143" y="58"/>
                    <a:pt x="143" y="58"/>
                    <a:pt x="143" y="58"/>
                  </a:cubicBezTo>
                  <a:cubicBezTo>
                    <a:pt x="137" y="56"/>
                    <a:pt x="137" y="56"/>
                    <a:pt x="137" y="56"/>
                  </a:cubicBezTo>
                  <a:cubicBezTo>
                    <a:pt x="131" y="56"/>
                    <a:pt x="131" y="56"/>
                    <a:pt x="131" y="56"/>
                  </a:cubicBezTo>
                  <a:cubicBezTo>
                    <a:pt x="128" y="70"/>
                    <a:pt x="128" y="70"/>
                    <a:pt x="128" y="70"/>
                  </a:cubicBezTo>
                  <a:cubicBezTo>
                    <a:pt x="125" y="73"/>
                    <a:pt x="125" y="73"/>
                    <a:pt x="125" y="73"/>
                  </a:cubicBezTo>
                  <a:cubicBezTo>
                    <a:pt x="123" y="76"/>
                    <a:pt x="123" y="76"/>
                    <a:pt x="123" y="76"/>
                  </a:cubicBezTo>
                  <a:cubicBezTo>
                    <a:pt x="126" y="81"/>
                    <a:pt x="126" y="81"/>
                    <a:pt x="126" y="81"/>
                  </a:cubicBezTo>
                  <a:cubicBezTo>
                    <a:pt x="125" y="86"/>
                    <a:pt x="125" y="86"/>
                    <a:pt x="125" y="86"/>
                  </a:cubicBezTo>
                  <a:cubicBezTo>
                    <a:pt x="126" y="88"/>
                    <a:pt x="126" y="88"/>
                    <a:pt x="126" y="88"/>
                  </a:cubicBezTo>
                  <a:cubicBezTo>
                    <a:pt x="132" y="94"/>
                    <a:pt x="132" y="94"/>
                    <a:pt x="132" y="94"/>
                  </a:cubicBezTo>
                  <a:cubicBezTo>
                    <a:pt x="128" y="101"/>
                    <a:pt x="128" y="101"/>
                    <a:pt x="128" y="101"/>
                  </a:cubicBezTo>
                  <a:cubicBezTo>
                    <a:pt x="121" y="94"/>
                    <a:pt x="121" y="94"/>
                    <a:pt x="121" y="94"/>
                  </a:cubicBezTo>
                  <a:cubicBezTo>
                    <a:pt x="113" y="88"/>
                    <a:pt x="113" y="88"/>
                    <a:pt x="113" y="88"/>
                  </a:cubicBezTo>
                  <a:cubicBezTo>
                    <a:pt x="108" y="88"/>
                    <a:pt x="108" y="88"/>
                    <a:pt x="108" y="88"/>
                  </a:cubicBezTo>
                  <a:cubicBezTo>
                    <a:pt x="103" y="88"/>
                    <a:pt x="103" y="88"/>
                    <a:pt x="103" y="88"/>
                  </a:cubicBezTo>
                  <a:cubicBezTo>
                    <a:pt x="104" y="95"/>
                    <a:pt x="104" y="95"/>
                    <a:pt x="104" y="95"/>
                  </a:cubicBezTo>
                  <a:cubicBezTo>
                    <a:pt x="102" y="96"/>
                    <a:pt x="102" y="96"/>
                    <a:pt x="102" y="96"/>
                  </a:cubicBezTo>
                  <a:cubicBezTo>
                    <a:pt x="98" y="95"/>
                    <a:pt x="98" y="95"/>
                    <a:pt x="98" y="95"/>
                  </a:cubicBezTo>
                  <a:cubicBezTo>
                    <a:pt x="93" y="97"/>
                    <a:pt x="93" y="97"/>
                    <a:pt x="93" y="97"/>
                  </a:cubicBezTo>
                  <a:cubicBezTo>
                    <a:pt x="89" y="98"/>
                    <a:pt x="89" y="98"/>
                    <a:pt x="89" y="98"/>
                  </a:cubicBezTo>
                  <a:cubicBezTo>
                    <a:pt x="85" y="99"/>
                    <a:pt x="85" y="99"/>
                    <a:pt x="85" y="99"/>
                  </a:cubicBezTo>
                  <a:cubicBezTo>
                    <a:pt x="83" y="97"/>
                    <a:pt x="83" y="97"/>
                    <a:pt x="83" y="97"/>
                  </a:cubicBezTo>
                  <a:cubicBezTo>
                    <a:pt x="79" y="98"/>
                    <a:pt x="79" y="98"/>
                    <a:pt x="79" y="98"/>
                  </a:cubicBezTo>
                  <a:cubicBezTo>
                    <a:pt x="73" y="102"/>
                    <a:pt x="73" y="102"/>
                    <a:pt x="73" y="102"/>
                  </a:cubicBezTo>
                  <a:cubicBezTo>
                    <a:pt x="66" y="106"/>
                    <a:pt x="66" y="106"/>
                    <a:pt x="66" y="106"/>
                  </a:cubicBezTo>
                  <a:cubicBezTo>
                    <a:pt x="64" y="107"/>
                    <a:pt x="64" y="107"/>
                    <a:pt x="64" y="107"/>
                  </a:cubicBezTo>
                  <a:cubicBezTo>
                    <a:pt x="62" y="112"/>
                    <a:pt x="62" y="112"/>
                    <a:pt x="62" y="112"/>
                  </a:cubicBezTo>
                  <a:cubicBezTo>
                    <a:pt x="59" y="112"/>
                    <a:pt x="59" y="112"/>
                    <a:pt x="59" y="112"/>
                  </a:cubicBezTo>
                  <a:cubicBezTo>
                    <a:pt x="56" y="109"/>
                    <a:pt x="56" y="109"/>
                    <a:pt x="56" y="109"/>
                  </a:cubicBezTo>
                  <a:cubicBezTo>
                    <a:pt x="57" y="106"/>
                    <a:pt x="57" y="106"/>
                    <a:pt x="57" y="106"/>
                  </a:cubicBezTo>
                  <a:cubicBezTo>
                    <a:pt x="60" y="104"/>
                    <a:pt x="60" y="104"/>
                    <a:pt x="60" y="104"/>
                  </a:cubicBezTo>
                  <a:cubicBezTo>
                    <a:pt x="59" y="100"/>
                    <a:pt x="59" y="100"/>
                    <a:pt x="59" y="100"/>
                  </a:cubicBezTo>
                  <a:cubicBezTo>
                    <a:pt x="55" y="99"/>
                    <a:pt x="55" y="99"/>
                    <a:pt x="55" y="99"/>
                  </a:cubicBezTo>
                  <a:cubicBezTo>
                    <a:pt x="53" y="99"/>
                    <a:pt x="53" y="99"/>
                    <a:pt x="53" y="99"/>
                  </a:cubicBezTo>
                  <a:cubicBezTo>
                    <a:pt x="50" y="98"/>
                    <a:pt x="50" y="98"/>
                    <a:pt x="50" y="98"/>
                  </a:cubicBezTo>
                  <a:cubicBezTo>
                    <a:pt x="52" y="102"/>
                    <a:pt x="52" y="102"/>
                    <a:pt x="52" y="102"/>
                  </a:cubicBezTo>
                  <a:cubicBezTo>
                    <a:pt x="52" y="109"/>
                    <a:pt x="52" y="109"/>
                    <a:pt x="52" y="109"/>
                  </a:cubicBezTo>
                  <a:cubicBezTo>
                    <a:pt x="54" y="112"/>
                    <a:pt x="54" y="112"/>
                    <a:pt x="54" y="112"/>
                  </a:cubicBezTo>
                  <a:cubicBezTo>
                    <a:pt x="52" y="118"/>
                    <a:pt x="52" y="118"/>
                    <a:pt x="52" y="118"/>
                  </a:cubicBezTo>
                  <a:cubicBezTo>
                    <a:pt x="49" y="116"/>
                    <a:pt x="49" y="116"/>
                    <a:pt x="49" y="116"/>
                  </a:cubicBezTo>
                  <a:cubicBezTo>
                    <a:pt x="46" y="116"/>
                    <a:pt x="46" y="116"/>
                    <a:pt x="46" y="116"/>
                  </a:cubicBezTo>
                  <a:cubicBezTo>
                    <a:pt x="43" y="118"/>
                    <a:pt x="43" y="118"/>
                    <a:pt x="43" y="118"/>
                  </a:cubicBezTo>
                  <a:cubicBezTo>
                    <a:pt x="40" y="121"/>
                    <a:pt x="40" y="121"/>
                    <a:pt x="40" y="121"/>
                  </a:cubicBezTo>
                  <a:cubicBezTo>
                    <a:pt x="38" y="123"/>
                    <a:pt x="38" y="123"/>
                    <a:pt x="38" y="123"/>
                  </a:cubicBezTo>
                  <a:cubicBezTo>
                    <a:pt x="41" y="130"/>
                    <a:pt x="41" y="130"/>
                    <a:pt x="41" y="130"/>
                  </a:cubicBezTo>
                  <a:cubicBezTo>
                    <a:pt x="41" y="130"/>
                    <a:pt x="39" y="129"/>
                    <a:pt x="39" y="129"/>
                  </a:cubicBezTo>
                  <a:cubicBezTo>
                    <a:pt x="38" y="128"/>
                    <a:pt x="33" y="128"/>
                    <a:pt x="33" y="128"/>
                  </a:cubicBezTo>
                  <a:cubicBezTo>
                    <a:pt x="30" y="127"/>
                    <a:pt x="30" y="127"/>
                    <a:pt x="30" y="127"/>
                  </a:cubicBezTo>
                  <a:cubicBezTo>
                    <a:pt x="30" y="129"/>
                    <a:pt x="30" y="129"/>
                    <a:pt x="30" y="129"/>
                  </a:cubicBezTo>
                  <a:cubicBezTo>
                    <a:pt x="32" y="132"/>
                    <a:pt x="32" y="132"/>
                    <a:pt x="32" y="132"/>
                  </a:cubicBezTo>
                  <a:cubicBezTo>
                    <a:pt x="33" y="135"/>
                    <a:pt x="33" y="135"/>
                    <a:pt x="33" y="135"/>
                  </a:cubicBezTo>
                  <a:cubicBezTo>
                    <a:pt x="31" y="136"/>
                    <a:pt x="31" y="136"/>
                    <a:pt x="31" y="136"/>
                  </a:cubicBezTo>
                  <a:cubicBezTo>
                    <a:pt x="26" y="133"/>
                    <a:pt x="26" y="133"/>
                    <a:pt x="26" y="133"/>
                  </a:cubicBezTo>
                  <a:cubicBezTo>
                    <a:pt x="23" y="130"/>
                    <a:pt x="23" y="130"/>
                    <a:pt x="23" y="130"/>
                  </a:cubicBezTo>
                  <a:cubicBezTo>
                    <a:pt x="23" y="128"/>
                    <a:pt x="23" y="128"/>
                    <a:pt x="23" y="128"/>
                  </a:cubicBezTo>
                  <a:cubicBezTo>
                    <a:pt x="21" y="123"/>
                    <a:pt x="21" y="123"/>
                    <a:pt x="21" y="123"/>
                  </a:cubicBezTo>
                  <a:cubicBezTo>
                    <a:pt x="23" y="121"/>
                    <a:pt x="23" y="121"/>
                    <a:pt x="23" y="121"/>
                  </a:cubicBezTo>
                  <a:cubicBezTo>
                    <a:pt x="23" y="118"/>
                    <a:pt x="23" y="118"/>
                    <a:pt x="23" y="118"/>
                  </a:cubicBezTo>
                  <a:cubicBezTo>
                    <a:pt x="19" y="116"/>
                    <a:pt x="19" y="116"/>
                    <a:pt x="19" y="116"/>
                  </a:cubicBezTo>
                  <a:cubicBezTo>
                    <a:pt x="15" y="113"/>
                    <a:pt x="15" y="113"/>
                    <a:pt x="15" y="113"/>
                  </a:cubicBezTo>
                  <a:cubicBezTo>
                    <a:pt x="14" y="111"/>
                    <a:pt x="14" y="111"/>
                    <a:pt x="14" y="111"/>
                  </a:cubicBezTo>
                  <a:cubicBezTo>
                    <a:pt x="16" y="111"/>
                    <a:pt x="16" y="111"/>
                    <a:pt x="16" y="111"/>
                  </a:cubicBezTo>
                  <a:cubicBezTo>
                    <a:pt x="18" y="112"/>
                    <a:pt x="18" y="112"/>
                    <a:pt x="18" y="112"/>
                  </a:cubicBezTo>
                  <a:cubicBezTo>
                    <a:pt x="18" y="112"/>
                    <a:pt x="22" y="113"/>
                    <a:pt x="22" y="113"/>
                  </a:cubicBezTo>
                  <a:cubicBezTo>
                    <a:pt x="23" y="113"/>
                    <a:pt x="24" y="116"/>
                    <a:pt x="24" y="116"/>
                  </a:cubicBezTo>
                  <a:cubicBezTo>
                    <a:pt x="31" y="118"/>
                    <a:pt x="31" y="118"/>
                    <a:pt x="31" y="118"/>
                  </a:cubicBezTo>
                  <a:cubicBezTo>
                    <a:pt x="38" y="117"/>
                    <a:pt x="38" y="117"/>
                    <a:pt x="38" y="117"/>
                  </a:cubicBezTo>
                  <a:cubicBezTo>
                    <a:pt x="42" y="114"/>
                    <a:pt x="42" y="114"/>
                    <a:pt x="42" y="114"/>
                  </a:cubicBezTo>
                  <a:cubicBezTo>
                    <a:pt x="43" y="109"/>
                    <a:pt x="43" y="109"/>
                    <a:pt x="43" y="109"/>
                  </a:cubicBezTo>
                  <a:cubicBezTo>
                    <a:pt x="36" y="101"/>
                    <a:pt x="36" y="101"/>
                    <a:pt x="36" y="101"/>
                  </a:cubicBezTo>
                  <a:cubicBezTo>
                    <a:pt x="30" y="97"/>
                    <a:pt x="30" y="97"/>
                    <a:pt x="30" y="97"/>
                  </a:cubicBezTo>
                  <a:cubicBezTo>
                    <a:pt x="26" y="93"/>
                    <a:pt x="26" y="93"/>
                    <a:pt x="26" y="93"/>
                  </a:cubicBezTo>
                  <a:cubicBezTo>
                    <a:pt x="20" y="91"/>
                    <a:pt x="20" y="91"/>
                    <a:pt x="20" y="91"/>
                  </a:cubicBezTo>
                  <a:cubicBezTo>
                    <a:pt x="17" y="90"/>
                    <a:pt x="17" y="90"/>
                    <a:pt x="17" y="90"/>
                  </a:cubicBezTo>
                  <a:cubicBezTo>
                    <a:pt x="17" y="87"/>
                    <a:pt x="17" y="87"/>
                    <a:pt x="17" y="87"/>
                  </a:cubicBezTo>
                  <a:cubicBezTo>
                    <a:pt x="13" y="87"/>
                    <a:pt x="13" y="87"/>
                    <a:pt x="13" y="87"/>
                  </a:cubicBezTo>
                  <a:cubicBezTo>
                    <a:pt x="10" y="87"/>
                    <a:pt x="10" y="87"/>
                    <a:pt x="10" y="87"/>
                  </a:cubicBezTo>
                  <a:cubicBezTo>
                    <a:pt x="9" y="87"/>
                    <a:pt x="9" y="87"/>
                    <a:pt x="9" y="87"/>
                  </a:cubicBezTo>
                  <a:cubicBezTo>
                    <a:pt x="8" y="89"/>
                    <a:pt x="8" y="89"/>
                    <a:pt x="8" y="89"/>
                  </a:cubicBezTo>
                  <a:cubicBezTo>
                    <a:pt x="4" y="93"/>
                    <a:pt x="4" y="93"/>
                    <a:pt x="4" y="93"/>
                  </a:cubicBezTo>
                  <a:cubicBezTo>
                    <a:pt x="4" y="93"/>
                    <a:pt x="4" y="93"/>
                    <a:pt x="4" y="93"/>
                  </a:cubicBezTo>
                  <a:cubicBezTo>
                    <a:pt x="4" y="94"/>
                    <a:pt x="4" y="94"/>
                    <a:pt x="4" y="94"/>
                  </a:cubicBezTo>
                  <a:cubicBezTo>
                    <a:pt x="3" y="95"/>
                    <a:pt x="3" y="95"/>
                    <a:pt x="3" y="95"/>
                  </a:cubicBezTo>
                  <a:cubicBezTo>
                    <a:pt x="3" y="96"/>
                    <a:pt x="3" y="96"/>
                    <a:pt x="3" y="96"/>
                  </a:cubicBezTo>
                  <a:cubicBezTo>
                    <a:pt x="2" y="99"/>
                    <a:pt x="2" y="99"/>
                    <a:pt x="2" y="99"/>
                  </a:cubicBezTo>
                  <a:cubicBezTo>
                    <a:pt x="3" y="100"/>
                    <a:pt x="3" y="100"/>
                    <a:pt x="3" y="100"/>
                  </a:cubicBezTo>
                  <a:cubicBezTo>
                    <a:pt x="6" y="102"/>
                    <a:pt x="6" y="102"/>
                    <a:pt x="6" y="102"/>
                  </a:cubicBezTo>
                  <a:cubicBezTo>
                    <a:pt x="8" y="107"/>
                    <a:pt x="8" y="107"/>
                    <a:pt x="8" y="107"/>
                  </a:cubicBezTo>
                  <a:cubicBezTo>
                    <a:pt x="4" y="112"/>
                    <a:pt x="4" y="112"/>
                    <a:pt x="4" y="112"/>
                  </a:cubicBezTo>
                  <a:cubicBezTo>
                    <a:pt x="8" y="122"/>
                    <a:pt x="8" y="122"/>
                    <a:pt x="8" y="122"/>
                  </a:cubicBezTo>
                  <a:cubicBezTo>
                    <a:pt x="6" y="124"/>
                    <a:pt x="6" y="124"/>
                    <a:pt x="6" y="124"/>
                  </a:cubicBezTo>
                  <a:cubicBezTo>
                    <a:pt x="7" y="126"/>
                    <a:pt x="7" y="126"/>
                    <a:pt x="7" y="126"/>
                  </a:cubicBezTo>
                  <a:cubicBezTo>
                    <a:pt x="6" y="127"/>
                    <a:pt x="6" y="127"/>
                    <a:pt x="6" y="127"/>
                  </a:cubicBezTo>
                  <a:cubicBezTo>
                    <a:pt x="8" y="129"/>
                    <a:pt x="8" y="129"/>
                    <a:pt x="8" y="129"/>
                  </a:cubicBezTo>
                  <a:cubicBezTo>
                    <a:pt x="8" y="129"/>
                    <a:pt x="7" y="131"/>
                    <a:pt x="7" y="131"/>
                  </a:cubicBezTo>
                  <a:cubicBezTo>
                    <a:pt x="8" y="131"/>
                    <a:pt x="9" y="133"/>
                    <a:pt x="9" y="133"/>
                  </a:cubicBezTo>
                  <a:cubicBezTo>
                    <a:pt x="8" y="137"/>
                    <a:pt x="8" y="137"/>
                    <a:pt x="8" y="137"/>
                  </a:cubicBezTo>
                  <a:cubicBezTo>
                    <a:pt x="10" y="140"/>
                    <a:pt x="10" y="140"/>
                    <a:pt x="10" y="140"/>
                  </a:cubicBezTo>
                  <a:cubicBezTo>
                    <a:pt x="12" y="141"/>
                    <a:pt x="12" y="141"/>
                    <a:pt x="12" y="141"/>
                  </a:cubicBezTo>
                  <a:cubicBezTo>
                    <a:pt x="11" y="143"/>
                    <a:pt x="11" y="143"/>
                    <a:pt x="11" y="143"/>
                  </a:cubicBezTo>
                  <a:cubicBezTo>
                    <a:pt x="0" y="157"/>
                    <a:pt x="0" y="157"/>
                    <a:pt x="0" y="157"/>
                  </a:cubicBezTo>
                  <a:cubicBezTo>
                    <a:pt x="2" y="157"/>
                    <a:pt x="2" y="157"/>
                    <a:pt x="2" y="157"/>
                  </a:cubicBezTo>
                  <a:cubicBezTo>
                    <a:pt x="4" y="158"/>
                    <a:pt x="4" y="158"/>
                    <a:pt x="4" y="158"/>
                  </a:cubicBezTo>
                  <a:cubicBezTo>
                    <a:pt x="4" y="163"/>
                    <a:pt x="4" y="163"/>
                    <a:pt x="4" y="163"/>
                  </a:cubicBezTo>
                  <a:cubicBezTo>
                    <a:pt x="1" y="163"/>
                    <a:pt x="1" y="163"/>
                    <a:pt x="1" y="163"/>
                  </a:cubicBezTo>
                  <a:cubicBezTo>
                    <a:pt x="2" y="164"/>
                    <a:pt x="2" y="164"/>
                    <a:pt x="2" y="164"/>
                  </a:cubicBezTo>
                  <a:cubicBezTo>
                    <a:pt x="1" y="168"/>
                    <a:pt x="1" y="168"/>
                    <a:pt x="1" y="168"/>
                  </a:cubicBezTo>
                  <a:cubicBezTo>
                    <a:pt x="1" y="171"/>
                    <a:pt x="1" y="171"/>
                    <a:pt x="1" y="171"/>
                  </a:cubicBezTo>
                  <a:cubicBezTo>
                    <a:pt x="0" y="178"/>
                    <a:pt x="0" y="178"/>
                    <a:pt x="0" y="178"/>
                  </a:cubicBezTo>
                  <a:cubicBezTo>
                    <a:pt x="2" y="183"/>
                    <a:pt x="2" y="183"/>
                    <a:pt x="2" y="183"/>
                  </a:cubicBezTo>
                  <a:cubicBezTo>
                    <a:pt x="6" y="185"/>
                    <a:pt x="6" y="185"/>
                    <a:pt x="6" y="185"/>
                  </a:cubicBezTo>
                  <a:cubicBezTo>
                    <a:pt x="9" y="186"/>
                    <a:pt x="9" y="186"/>
                    <a:pt x="9" y="186"/>
                  </a:cubicBezTo>
                  <a:cubicBezTo>
                    <a:pt x="13" y="195"/>
                    <a:pt x="13" y="195"/>
                    <a:pt x="13" y="195"/>
                  </a:cubicBezTo>
                  <a:cubicBezTo>
                    <a:pt x="16" y="197"/>
                    <a:pt x="16" y="197"/>
                    <a:pt x="16" y="197"/>
                  </a:cubicBezTo>
                  <a:cubicBezTo>
                    <a:pt x="15" y="199"/>
                    <a:pt x="15" y="199"/>
                    <a:pt x="15" y="199"/>
                  </a:cubicBezTo>
                  <a:cubicBezTo>
                    <a:pt x="12" y="201"/>
                    <a:pt x="12" y="201"/>
                    <a:pt x="12" y="201"/>
                  </a:cubicBezTo>
                  <a:cubicBezTo>
                    <a:pt x="13" y="204"/>
                    <a:pt x="13" y="204"/>
                    <a:pt x="13" y="204"/>
                  </a:cubicBezTo>
                  <a:cubicBezTo>
                    <a:pt x="15" y="205"/>
                    <a:pt x="15" y="205"/>
                    <a:pt x="15" y="205"/>
                  </a:cubicBezTo>
                  <a:cubicBezTo>
                    <a:pt x="18" y="205"/>
                    <a:pt x="18" y="205"/>
                    <a:pt x="18" y="205"/>
                  </a:cubicBezTo>
                  <a:cubicBezTo>
                    <a:pt x="21" y="208"/>
                    <a:pt x="21" y="208"/>
                    <a:pt x="21" y="208"/>
                  </a:cubicBezTo>
                  <a:cubicBezTo>
                    <a:pt x="22" y="209"/>
                    <a:pt x="22" y="209"/>
                    <a:pt x="22" y="209"/>
                  </a:cubicBezTo>
                  <a:cubicBezTo>
                    <a:pt x="34" y="214"/>
                    <a:pt x="34" y="214"/>
                    <a:pt x="34" y="214"/>
                  </a:cubicBezTo>
                  <a:cubicBezTo>
                    <a:pt x="35" y="214"/>
                    <a:pt x="35" y="214"/>
                    <a:pt x="35" y="214"/>
                  </a:cubicBezTo>
                  <a:cubicBezTo>
                    <a:pt x="34" y="219"/>
                    <a:pt x="34" y="219"/>
                    <a:pt x="34" y="219"/>
                  </a:cubicBezTo>
                  <a:cubicBezTo>
                    <a:pt x="32" y="220"/>
                    <a:pt x="32" y="220"/>
                    <a:pt x="32" y="220"/>
                  </a:cubicBezTo>
                  <a:cubicBezTo>
                    <a:pt x="30" y="223"/>
                    <a:pt x="30" y="223"/>
                    <a:pt x="30" y="223"/>
                  </a:cubicBezTo>
                  <a:cubicBezTo>
                    <a:pt x="28" y="225"/>
                    <a:pt x="28" y="225"/>
                    <a:pt x="28" y="225"/>
                  </a:cubicBezTo>
                  <a:cubicBezTo>
                    <a:pt x="31" y="224"/>
                    <a:pt x="31" y="224"/>
                    <a:pt x="31" y="224"/>
                  </a:cubicBezTo>
                  <a:cubicBezTo>
                    <a:pt x="29" y="228"/>
                    <a:pt x="29" y="228"/>
                    <a:pt x="29" y="228"/>
                  </a:cubicBezTo>
                  <a:cubicBezTo>
                    <a:pt x="26" y="232"/>
                    <a:pt x="26" y="232"/>
                    <a:pt x="26" y="232"/>
                  </a:cubicBezTo>
                  <a:cubicBezTo>
                    <a:pt x="29" y="236"/>
                    <a:pt x="29" y="236"/>
                    <a:pt x="29" y="236"/>
                  </a:cubicBezTo>
                  <a:cubicBezTo>
                    <a:pt x="35" y="239"/>
                    <a:pt x="35" y="239"/>
                    <a:pt x="35" y="239"/>
                  </a:cubicBezTo>
                  <a:cubicBezTo>
                    <a:pt x="40" y="244"/>
                    <a:pt x="40" y="244"/>
                    <a:pt x="40" y="244"/>
                  </a:cubicBezTo>
                  <a:cubicBezTo>
                    <a:pt x="40" y="247"/>
                    <a:pt x="40" y="247"/>
                    <a:pt x="40" y="247"/>
                  </a:cubicBezTo>
                  <a:cubicBezTo>
                    <a:pt x="42" y="248"/>
                    <a:pt x="42" y="248"/>
                    <a:pt x="42" y="248"/>
                  </a:cubicBezTo>
                  <a:cubicBezTo>
                    <a:pt x="45" y="248"/>
                    <a:pt x="45" y="248"/>
                    <a:pt x="45" y="248"/>
                  </a:cubicBezTo>
                  <a:cubicBezTo>
                    <a:pt x="47" y="250"/>
                    <a:pt x="47" y="250"/>
                    <a:pt x="47" y="250"/>
                  </a:cubicBezTo>
                  <a:cubicBezTo>
                    <a:pt x="50" y="255"/>
                    <a:pt x="50" y="255"/>
                    <a:pt x="50" y="255"/>
                  </a:cubicBezTo>
                  <a:cubicBezTo>
                    <a:pt x="49" y="256"/>
                    <a:pt x="49" y="256"/>
                    <a:pt x="49" y="256"/>
                  </a:cubicBezTo>
                  <a:cubicBezTo>
                    <a:pt x="52" y="259"/>
                    <a:pt x="52" y="259"/>
                    <a:pt x="52" y="259"/>
                  </a:cubicBezTo>
                  <a:cubicBezTo>
                    <a:pt x="56" y="259"/>
                    <a:pt x="56" y="259"/>
                    <a:pt x="56" y="259"/>
                  </a:cubicBezTo>
                  <a:cubicBezTo>
                    <a:pt x="59" y="256"/>
                    <a:pt x="59" y="256"/>
                    <a:pt x="59" y="256"/>
                  </a:cubicBezTo>
                  <a:cubicBezTo>
                    <a:pt x="61" y="258"/>
                    <a:pt x="61" y="258"/>
                    <a:pt x="61" y="258"/>
                  </a:cubicBezTo>
                  <a:cubicBezTo>
                    <a:pt x="61" y="260"/>
                    <a:pt x="61" y="260"/>
                    <a:pt x="61" y="260"/>
                  </a:cubicBezTo>
                  <a:cubicBezTo>
                    <a:pt x="62" y="260"/>
                    <a:pt x="62" y="260"/>
                    <a:pt x="62" y="260"/>
                  </a:cubicBezTo>
                  <a:cubicBezTo>
                    <a:pt x="64" y="257"/>
                    <a:pt x="64" y="257"/>
                    <a:pt x="64" y="257"/>
                  </a:cubicBezTo>
                  <a:cubicBezTo>
                    <a:pt x="67" y="253"/>
                    <a:pt x="67" y="253"/>
                    <a:pt x="67" y="253"/>
                  </a:cubicBezTo>
                  <a:cubicBezTo>
                    <a:pt x="67" y="253"/>
                    <a:pt x="64" y="244"/>
                    <a:pt x="63" y="244"/>
                  </a:cubicBezTo>
                  <a:cubicBezTo>
                    <a:pt x="62" y="243"/>
                    <a:pt x="56" y="235"/>
                    <a:pt x="56" y="235"/>
                  </a:cubicBezTo>
                  <a:cubicBezTo>
                    <a:pt x="59" y="229"/>
                    <a:pt x="59" y="229"/>
                    <a:pt x="59" y="229"/>
                  </a:cubicBezTo>
                  <a:cubicBezTo>
                    <a:pt x="63" y="226"/>
                    <a:pt x="63" y="226"/>
                    <a:pt x="63" y="226"/>
                  </a:cubicBezTo>
                  <a:cubicBezTo>
                    <a:pt x="63" y="225"/>
                    <a:pt x="63" y="225"/>
                    <a:pt x="63" y="225"/>
                  </a:cubicBezTo>
                  <a:cubicBezTo>
                    <a:pt x="64" y="226"/>
                    <a:pt x="64" y="226"/>
                    <a:pt x="64" y="226"/>
                  </a:cubicBezTo>
                  <a:cubicBezTo>
                    <a:pt x="63" y="224"/>
                    <a:pt x="63" y="224"/>
                    <a:pt x="63" y="224"/>
                  </a:cubicBezTo>
                  <a:cubicBezTo>
                    <a:pt x="63" y="224"/>
                    <a:pt x="63" y="224"/>
                    <a:pt x="63" y="224"/>
                  </a:cubicBezTo>
                  <a:cubicBezTo>
                    <a:pt x="63" y="224"/>
                    <a:pt x="63" y="224"/>
                    <a:pt x="63" y="224"/>
                  </a:cubicBezTo>
                  <a:cubicBezTo>
                    <a:pt x="60" y="222"/>
                    <a:pt x="60" y="222"/>
                    <a:pt x="60" y="222"/>
                  </a:cubicBezTo>
                  <a:cubicBezTo>
                    <a:pt x="63" y="214"/>
                    <a:pt x="63" y="214"/>
                    <a:pt x="63" y="214"/>
                  </a:cubicBezTo>
                  <a:cubicBezTo>
                    <a:pt x="73" y="210"/>
                    <a:pt x="73" y="210"/>
                    <a:pt x="73" y="210"/>
                  </a:cubicBezTo>
                  <a:cubicBezTo>
                    <a:pt x="82" y="209"/>
                    <a:pt x="82" y="209"/>
                    <a:pt x="82" y="209"/>
                  </a:cubicBezTo>
                  <a:cubicBezTo>
                    <a:pt x="87" y="212"/>
                    <a:pt x="87" y="212"/>
                    <a:pt x="87" y="212"/>
                  </a:cubicBezTo>
                  <a:cubicBezTo>
                    <a:pt x="93" y="211"/>
                    <a:pt x="93" y="211"/>
                    <a:pt x="93" y="211"/>
                  </a:cubicBezTo>
                  <a:cubicBezTo>
                    <a:pt x="100" y="213"/>
                    <a:pt x="100" y="213"/>
                    <a:pt x="100" y="213"/>
                  </a:cubicBezTo>
                  <a:cubicBezTo>
                    <a:pt x="107" y="211"/>
                    <a:pt x="107" y="211"/>
                    <a:pt x="107" y="211"/>
                  </a:cubicBezTo>
                  <a:cubicBezTo>
                    <a:pt x="105" y="205"/>
                    <a:pt x="105" y="205"/>
                    <a:pt x="105" y="205"/>
                  </a:cubicBezTo>
                  <a:cubicBezTo>
                    <a:pt x="109" y="196"/>
                    <a:pt x="109" y="196"/>
                    <a:pt x="109" y="196"/>
                  </a:cubicBezTo>
                  <a:cubicBezTo>
                    <a:pt x="122" y="191"/>
                    <a:pt x="122" y="191"/>
                    <a:pt x="122" y="191"/>
                  </a:cubicBezTo>
                  <a:cubicBezTo>
                    <a:pt x="134" y="189"/>
                    <a:pt x="134" y="189"/>
                    <a:pt x="134" y="189"/>
                  </a:cubicBezTo>
                  <a:cubicBezTo>
                    <a:pt x="142" y="198"/>
                    <a:pt x="142" y="198"/>
                    <a:pt x="142" y="198"/>
                  </a:cubicBezTo>
                  <a:cubicBezTo>
                    <a:pt x="151" y="195"/>
                    <a:pt x="151" y="195"/>
                    <a:pt x="151" y="195"/>
                  </a:cubicBezTo>
                  <a:cubicBezTo>
                    <a:pt x="156" y="194"/>
                    <a:pt x="156" y="194"/>
                    <a:pt x="156" y="194"/>
                  </a:cubicBezTo>
                  <a:cubicBezTo>
                    <a:pt x="160" y="203"/>
                    <a:pt x="160" y="203"/>
                    <a:pt x="160" y="203"/>
                  </a:cubicBezTo>
                  <a:cubicBezTo>
                    <a:pt x="164" y="212"/>
                    <a:pt x="164" y="212"/>
                    <a:pt x="164" y="212"/>
                  </a:cubicBezTo>
                  <a:cubicBezTo>
                    <a:pt x="174" y="212"/>
                    <a:pt x="174" y="212"/>
                    <a:pt x="174" y="212"/>
                  </a:cubicBezTo>
                  <a:cubicBezTo>
                    <a:pt x="182" y="216"/>
                    <a:pt x="182" y="216"/>
                    <a:pt x="182" y="216"/>
                  </a:cubicBezTo>
                  <a:cubicBezTo>
                    <a:pt x="189" y="217"/>
                    <a:pt x="189" y="217"/>
                    <a:pt x="189" y="217"/>
                  </a:cubicBezTo>
                  <a:cubicBezTo>
                    <a:pt x="189" y="223"/>
                    <a:pt x="189" y="223"/>
                    <a:pt x="189" y="223"/>
                  </a:cubicBezTo>
                  <a:cubicBezTo>
                    <a:pt x="191" y="222"/>
                    <a:pt x="191" y="222"/>
                    <a:pt x="191" y="222"/>
                  </a:cubicBezTo>
                  <a:cubicBezTo>
                    <a:pt x="192" y="223"/>
                    <a:pt x="192" y="223"/>
                    <a:pt x="192" y="223"/>
                  </a:cubicBezTo>
                  <a:cubicBezTo>
                    <a:pt x="194" y="219"/>
                    <a:pt x="194" y="219"/>
                    <a:pt x="194" y="219"/>
                  </a:cubicBezTo>
                  <a:cubicBezTo>
                    <a:pt x="201" y="214"/>
                    <a:pt x="201" y="214"/>
                    <a:pt x="201" y="214"/>
                  </a:cubicBezTo>
                  <a:cubicBezTo>
                    <a:pt x="212" y="213"/>
                    <a:pt x="212" y="213"/>
                    <a:pt x="212" y="213"/>
                  </a:cubicBezTo>
                  <a:cubicBezTo>
                    <a:pt x="220" y="217"/>
                    <a:pt x="220" y="217"/>
                    <a:pt x="220" y="217"/>
                  </a:cubicBezTo>
                  <a:cubicBezTo>
                    <a:pt x="224" y="211"/>
                    <a:pt x="224" y="211"/>
                    <a:pt x="224" y="211"/>
                  </a:cubicBezTo>
                  <a:cubicBezTo>
                    <a:pt x="228" y="206"/>
                    <a:pt x="228" y="206"/>
                    <a:pt x="228" y="206"/>
                  </a:cubicBezTo>
                  <a:cubicBezTo>
                    <a:pt x="240" y="211"/>
                    <a:pt x="240" y="211"/>
                    <a:pt x="240" y="211"/>
                  </a:cubicBezTo>
                  <a:cubicBezTo>
                    <a:pt x="243" y="215"/>
                    <a:pt x="243" y="215"/>
                    <a:pt x="243" y="215"/>
                  </a:cubicBezTo>
                  <a:cubicBezTo>
                    <a:pt x="253" y="215"/>
                    <a:pt x="253" y="215"/>
                    <a:pt x="253" y="215"/>
                  </a:cubicBezTo>
                  <a:cubicBezTo>
                    <a:pt x="259" y="220"/>
                    <a:pt x="259" y="220"/>
                    <a:pt x="259" y="220"/>
                  </a:cubicBezTo>
                  <a:cubicBezTo>
                    <a:pt x="275" y="216"/>
                    <a:pt x="275" y="216"/>
                    <a:pt x="275" y="216"/>
                  </a:cubicBezTo>
                  <a:cubicBezTo>
                    <a:pt x="282" y="218"/>
                    <a:pt x="282" y="218"/>
                    <a:pt x="282" y="218"/>
                  </a:cubicBezTo>
                  <a:cubicBezTo>
                    <a:pt x="283" y="216"/>
                    <a:pt x="283" y="216"/>
                    <a:pt x="283" y="216"/>
                  </a:cubicBezTo>
                  <a:cubicBezTo>
                    <a:pt x="289" y="216"/>
                    <a:pt x="289" y="216"/>
                    <a:pt x="289" y="216"/>
                  </a:cubicBezTo>
                  <a:cubicBezTo>
                    <a:pt x="295" y="205"/>
                    <a:pt x="295" y="205"/>
                    <a:pt x="295" y="205"/>
                  </a:cubicBezTo>
                  <a:cubicBezTo>
                    <a:pt x="298" y="200"/>
                    <a:pt x="298" y="200"/>
                    <a:pt x="298" y="200"/>
                  </a:cubicBezTo>
                  <a:cubicBezTo>
                    <a:pt x="307" y="200"/>
                    <a:pt x="307" y="200"/>
                    <a:pt x="307" y="200"/>
                  </a:cubicBezTo>
                  <a:cubicBezTo>
                    <a:pt x="317" y="218"/>
                    <a:pt x="317" y="218"/>
                    <a:pt x="317" y="218"/>
                  </a:cubicBezTo>
                  <a:cubicBezTo>
                    <a:pt x="325" y="220"/>
                    <a:pt x="325" y="220"/>
                    <a:pt x="325" y="220"/>
                  </a:cubicBezTo>
                  <a:cubicBezTo>
                    <a:pt x="327" y="224"/>
                    <a:pt x="327" y="224"/>
                    <a:pt x="327" y="224"/>
                  </a:cubicBezTo>
                  <a:cubicBezTo>
                    <a:pt x="339" y="223"/>
                    <a:pt x="339" y="223"/>
                    <a:pt x="339" y="223"/>
                  </a:cubicBezTo>
                  <a:cubicBezTo>
                    <a:pt x="334" y="238"/>
                    <a:pt x="334" y="238"/>
                    <a:pt x="334" y="238"/>
                  </a:cubicBezTo>
                  <a:cubicBezTo>
                    <a:pt x="329" y="239"/>
                    <a:pt x="329" y="239"/>
                    <a:pt x="329" y="239"/>
                  </a:cubicBezTo>
                  <a:cubicBezTo>
                    <a:pt x="326" y="250"/>
                    <a:pt x="326" y="250"/>
                    <a:pt x="326" y="250"/>
                  </a:cubicBezTo>
                  <a:cubicBezTo>
                    <a:pt x="327" y="250"/>
                    <a:pt x="327" y="250"/>
                    <a:pt x="327" y="250"/>
                  </a:cubicBezTo>
                  <a:cubicBezTo>
                    <a:pt x="329" y="250"/>
                    <a:pt x="329" y="250"/>
                    <a:pt x="329" y="250"/>
                  </a:cubicBezTo>
                  <a:cubicBezTo>
                    <a:pt x="331" y="249"/>
                    <a:pt x="331" y="249"/>
                    <a:pt x="331" y="249"/>
                  </a:cubicBezTo>
                  <a:cubicBezTo>
                    <a:pt x="332" y="249"/>
                    <a:pt x="332" y="249"/>
                    <a:pt x="332" y="249"/>
                  </a:cubicBezTo>
                  <a:cubicBezTo>
                    <a:pt x="335" y="250"/>
                    <a:pt x="335" y="250"/>
                    <a:pt x="335" y="250"/>
                  </a:cubicBezTo>
                  <a:cubicBezTo>
                    <a:pt x="342" y="245"/>
                    <a:pt x="342" y="245"/>
                    <a:pt x="342" y="245"/>
                  </a:cubicBezTo>
                  <a:cubicBezTo>
                    <a:pt x="345" y="241"/>
                    <a:pt x="345" y="241"/>
                    <a:pt x="345" y="241"/>
                  </a:cubicBezTo>
                  <a:cubicBezTo>
                    <a:pt x="353" y="230"/>
                    <a:pt x="353" y="230"/>
                    <a:pt x="353" y="230"/>
                  </a:cubicBezTo>
                  <a:cubicBezTo>
                    <a:pt x="357" y="223"/>
                    <a:pt x="357" y="223"/>
                    <a:pt x="357" y="223"/>
                  </a:cubicBezTo>
                  <a:cubicBezTo>
                    <a:pt x="358" y="214"/>
                    <a:pt x="358" y="214"/>
                    <a:pt x="358" y="214"/>
                  </a:cubicBezTo>
                  <a:cubicBezTo>
                    <a:pt x="360" y="203"/>
                    <a:pt x="360" y="203"/>
                    <a:pt x="360" y="203"/>
                  </a:cubicBezTo>
                  <a:cubicBezTo>
                    <a:pt x="360" y="199"/>
                    <a:pt x="360" y="199"/>
                    <a:pt x="360" y="199"/>
                  </a:cubicBezTo>
                  <a:cubicBezTo>
                    <a:pt x="355" y="194"/>
                    <a:pt x="355" y="194"/>
                    <a:pt x="355" y="194"/>
                  </a:cubicBezTo>
                  <a:cubicBezTo>
                    <a:pt x="355" y="194"/>
                    <a:pt x="349" y="198"/>
                    <a:pt x="349" y="198"/>
                  </a:cubicBezTo>
                  <a:cubicBezTo>
                    <a:pt x="348" y="198"/>
                    <a:pt x="346" y="196"/>
                    <a:pt x="346" y="196"/>
                  </a:cubicBezTo>
                  <a:cubicBezTo>
                    <a:pt x="344" y="192"/>
                    <a:pt x="344" y="192"/>
                    <a:pt x="344" y="192"/>
                  </a:cubicBezTo>
                  <a:cubicBezTo>
                    <a:pt x="341" y="192"/>
                    <a:pt x="341" y="192"/>
                    <a:pt x="341" y="192"/>
                  </a:cubicBezTo>
                  <a:cubicBezTo>
                    <a:pt x="344" y="190"/>
                    <a:pt x="344" y="190"/>
                    <a:pt x="344" y="190"/>
                  </a:cubicBezTo>
                  <a:cubicBezTo>
                    <a:pt x="349" y="185"/>
                    <a:pt x="349" y="185"/>
                    <a:pt x="349" y="185"/>
                  </a:cubicBezTo>
                  <a:cubicBezTo>
                    <a:pt x="353" y="180"/>
                    <a:pt x="353" y="180"/>
                    <a:pt x="353" y="180"/>
                  </a:cubicBezTo>
                  <a:cubicBezTo>
                    <a:pt x="354" y="178"/>
                    <a:pt x="354" y="178"/>
                    <a:pt x="354" y="178"/>
                  </a:cubicBezTo>
                  <a:cubicBezTo>
                    <a:pt x="367" y="165"/>
                    <a:pt x="367" y="165"/>
                    <a:pt x="367" y="165"/>
                  </a:cubicBezTo>
                  <a:cubicBezTo>
                    <a:pt x="371" y="164"/>
                    <a:pt x="371" y="164"/>
                    <a:pt x="371" y="164"/>
                  </a:cubicBezTo>
                  <a:cubicBezTo>
                    <a:pt x="381" y="164"/>
                    <a:pt x="381" y="164"/>
                    <a:pt x="381" y="164"/>
                  </a:cubicBezTo>
                  <a:cubicBezTo>
                    <a:pt x="386" y="163"/>
                    <a:pt x="386" y="163"/>
                    <a:pt x="386" y="163"/>
                  </a:cubicBezTo>
                  <a:cubicBezTo>
                    <a:pt x="392" y="165"/>
                    <a:pt x="392" y="165"/>
                    <a:pt x="392" y="165"/>
                  </a:cubicBezTo>
                  <a:cubicBezTo>
                    <a:pt x="392" y="168"/>
                    <a:pt x="392" y="168"/>
                    <a:pt x="392" y="168"/>
                  </a:cubicBezTo>
                  <a:cubicBezTo>
                    <a:pt x="392" y="168"/>
                    <a:pt x="400" y="166"/>
                    <a:pt x="401" y="166"/>
                  </a:cubicBezTo>
                  <a:cubicBezTo>
                    <a:pt x="401" y="167"/>
                    <a:pt x="403" y="166"/>
                    <a:pt x="403" y="166"/>
                  </a:cubicBezTo>
                  <a:cubicBezTo>
                    <a:pt x="402" y="164"/>
                    <a:pt x="402" y="164"/>
                    <a:pt x="402" y="164"/>
                  </a:cubicBezTo>
                  <a:cubicBezTo>
                    <a:pt x="403" y="159"/>
                    <a:pt x="403" y="159"/>
                    <a:pt x="403" y="159"/>
                  </a:cubicBezTo>
                  <a:cubicBezTo>
                    <a:pt x="406" y="153"/>
                    <a:pt x="406" y="153"/>
                    <a:pt x="406" y="153"/>
                  </a:cubicBezTo>
                  <a:cubicBezTo>
                    <a:pt x="411" y="149"/>
                    <a:pt x="411" y="149"/>
                    <a:pt x="411" y="149"/>
                  </a:cubicBezTo>
                  <a:cubicBezTo>
                    <a:pt x="419" y="150"/>
                    <a:pt x="419" y="150"/>
                    <a:pt x="419" y="150"/>
                  </a:cubicBezTo>
                  <a:cubicBezTo>
                    <a:pt x="421" y="155"/>
                    <a:pt x="421" y="155"/>
                    <a:pt x="421" y="155"/>
                  </a:cubicBezTo>
                  <a:cubicBezTo>
                    <a:pt x="426" y="151"/>
                    <a:pt x="426" y="151"/>
                    <a:pt x="426" y="151"/>
                  </a:cubicBezTo>
                  <a:cubicBezTo>
                    <a:pt x="433" y="144"/>
                    <a:pt x="433" y="144"/>
                    <a:pt x="433" y="144"/>
                  </a:cubicBezTo>
                  <a:cubicBezTo>
                    <a:pt x="433" y="152"/>
                    <a:pt x="433" y="152"/>
                    <a:pt x="433" y="152"/>
                  </a:cubicBezTo>
                  <a:cubicBezTo>
                    <a:pt x="427" y="158"/>
                    <a:pt x="427" y="158"/>
                    <a:pt x="427" y="158"/>
                  </a:cubicBezTo>
                  <a:cubicBezTo>
                    <a:pt x="423" y="160"/>
                    <a:pt x="423" y="160"/>
                    <a:pt x="423" y="160"/>
                  </a:cubicBezTo>
                  <a:cubicBezTo>
                    <a:pt x="419" y="166"/>
                    <a:pt x="419" y="166"/>
                    <a:pt x="419" y="166"/>
                  </a:cubicBezTo>
                  <a:cubicBezTo>
                    <a:pt x="416" y="171"/>
                    <a:pt x="416" y="171"/>
                    <a:pt x="416" y="171"/>
                  </a:cubicBezTo>
                  <a:cubicBezTo>
                    <a:pt x="416" y="171"/>
                    <a:pt x="411" y="173"/>
                    <a:pt x="411" y="174"/>
                  </a:cubicBezTo>
                  <a:cubicBezTo>
                    <a:pt x="410" y="174"/>
                    <a:pt x="409" y="175"/>
                    <a:pt x="409" y="175"/>
                  </a:cubicBezTo>
                  <a:cubicBezTo>
                    <a:pt x="405" y="186"/>
                    <a:pt x="405" y="186"/>
                    <a:pt x="405" y="186"/>
                  </a:cubicBezTo>
                  <a:cubicBezTo>
                    <a:pt x="410" y="210"/>
                    <a:pt x="410" y="210"/>
                    <a:pt x="410" y="210"/>
                  </a:cubicBezTo>
                  <a:cubicBezTo>
                    <a:pt x="416" y="202"/>
                    <a:pt x="416" y="202"/>
                    <a:pt x="416" y="202"/>
                  </a:cubicBezTo>
                  <a:cubicBezTo>
                    <a:pt x="418" y="201"/>
                    <a:pt x="418" y="201"/>
                    <a:pt x="418" y="201"/>
                  </a:cubicBezTo>
                  <a:cubicBezTo>
                    <a:pt x="420" y="196"/>
                    <a:pt x="420" y="196"/>
                    <a:pt x="420" y="196"/>
                  </a:cubicBezTo>
                  <a:cubicBezTo>
                    <a:pt x="422" y="193"/>
                    <a:pt x="422" y="193"/>
                    <a:pt x="422" y="193"/>
                  </a:cubicBezTo>
                  <a:cubicBezTo>
                    <a:pt x="426" y="191"/>
                    <a:pt x="426" y="191"/>
                    <a:pt x="426" y="191"/>
                  </a:cubicBezTo>
                  <a:cubicBezTo>
                    <a:pt x="426" y="186"/>
                    <a:pt x="426" y="186"/>
                    <a:pt x="426" y="186"/>
                  </a:cubicBezTo>
                  <a:cubicBezTo>
                    <a:pt x="427" y="184"/>
                    <a:pt x="427" y="184"/>
                    <a:pt x="427" y="184"/>
                  </a:cubicBezTo>
                  <a:cubicBezTo>
                    <a:pt x="429" y="177"/>
                    <a:pt x="429" y="177"/>
                    <a:pt x="429" y="177"/>
                  </a:cubicBezTo>
                  <a:cubicBezTo>
                    <a:pt x="429" y="175"/>
                    <a:pt x="429" y="175"/>
                    <a:pt x="429" y="175"/>
                  </a:cubicBezTo>
                  <a:cubicBezTo>
                    <a:pt x="426" y="174"/>
                    <a:pt x="426" y="174"/>
                    <a:pt x="426" y="174"/>
                  </a:cubicBezTo>
                  <a:cubicBezTo>
                    <a:pt x="430" y="165"/>
                    <a:pt x="430" y="165"/>
                    <a:pt x="430" y="165"/>
                  </a:cubicBezTo>
                  <a:cubicBezTo>
                    <a:pt x="432" y="162"/>
                    <a:pt x="432" y="162"/>
                    <a:pt x="432" y="162"/>
                  </a:cubicBezTo>
                  <a:cubicBezTo>
                    <a:pt x="435" y="161"/>
                    <a:pt x="435" y="161"/>
                    <a:pt x="435" y="161"/>
                  </a:cubicBezTo>
                  <a:cubicBezTo>
                    <a:pt x="438" y="160"/>
                    <a:pt x="438" y="160"/>
                    <a:pt x="438" y="160"/>
                  </a:cubicBezTo>
                  <a:cubicBezTo>
                    <a:pt x="439" y="162"/>
                    <a:pt x="439" y="162"/>
                    <a:pt x="439" y="162"/>
                  </a:cubicBezTo>
                  <a:cubicBezTo>
                    <a:pt x="446" y="157"/>
                    <a:pt x="446" y="157"/>
                    <a:pt x="446" y="157"/>
                  </a:cubicBezTo>
                  <a:cubicBezTo>
                    <a:pt x="446" y="157"/>
                    <a:pt x="452" y="162"/>
                    <a:pt x="452" y="162"/>
                  </a:cubicBezTo>
                  <a:cubicBezTo>
                    <a:pt x="453" y="162"/>
                    <a:pt x="454" y="157"/>
                    <a:pt x="454" y="157"/>
                  </a:cubicBezTo>
                  <a:cubicBezTo>
                    <a:pt x="457" y="156"/>
                    <a:pt x="457" y="156"/>
                    <a:pt x="457" y="156"/>
                  </a:cubicBezTo>
                  <a:cubicBezTo>
                    <a:pt x="457" y="156"/>
                    <a:pt x="463" y="150"/>
                    <a:pt x="464" y="149"/>
                  </a:cubicBezTo>
                  <a:cubicBezTo>
                    <a:pt x="464" y="149"/>
                    <a:pt x="472" y="145"/>
                    <a:pt x="472" y="145"/>
                  </a:cubicBezTo>
                  <a:cubicBezTo>
                    <a:pt x="473" y="145"/>
                    <a:pt x="476" y="145"/>
                    <a:pt x="476" y="145"/>
                  </a:cubicBezTo>
                  <a:cubicBezTo>
                    <a:pt x="480" y="146"/>
                    <a:pt x="480" y="146"/>
                    <a:pt x="480" y="146"/>
                  </a:cubicBezTo>
                  <a:cubicBezTo>
                    <a:pt x="480" y="144"/>
                    <a:pt x="480" y="144"/>
                    <a:pt x="480" y="144"/>
                  </a:cubicBezTo>
                  <a:cubicBezTo>
                    <a:pt x="479" y="140"/>
                    <a:pt x="479" y="140"/>
                    <a:pt x="479" y="140"/>
                  </a:cubicBezTo>
                  <a:cubicBezTo>
                    <a:pt x="478" y="135"/>
                    <a:pt x="478" y="135"/>
                    <a:pt x="478" y="135"/>
                  </a:cubicBezTo>
                  <a:cubicBezTo>
                    <a:pt x="474" y="131"/>
                    <a:pt x="474" y="131"/>
                    <a:pt x="474" y="131"/>
                  </a:cubicBezTo>
                  <a:cubicBezTo>
                    <a:pt x="477" y="129"/>
                    <a:pt x="477" y="129"/>
                    <a:pt x="477" y="129"/>
                  </a:cubicBezTo>
                  <a:lnTo>
                    <a:pt x="482" y="127"/>
                  </a:lnTo>
                  <a:close/>
                </a:path>
              </a:pathLst>
            </a:custGeom>
            <a:solidFill>
              <a:srgbClr val="74AA50"/>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261" name="Freeform 348">
              <a:extLst>
                <a:ext uri="{FF2B5EF4-FFF2-40B4-BE49-F238E27FC236}">
                  <a16:creationId xmlns:a16="http://schemas.microsoft.com/office/drawing/2014/main" id="{D5B3B5EA-97D8-48C2-9FC3-9099A26115E4}"/>
                </a:ext>
              </a:extLst>
            </p:cNvPr>
            <p:cNvSpPr>
              <a:spLocks/>
            </p:cNvSpPr>
            <p:nvPr/>
          </p:nvSpPr>
          <p:spPr bwMode="auto">
            <a:xfrm>
              <a:off x="6577439" y="2347052"/>
              <a:ext cx="329564" cy="691234"/>
            </a:xfrm>
            <a:custGeom>
              <a:avLst/>
              <a:gdLst>
                <a:gd name="T0" fmla="*/ 10283246 w 10000"/>
                <a:gd name="T1" fmla="*/ 12146985 h 9895"/>
                <a:gd name="T2" fmla="*/ 10032350 w 10000"/>
                <a:gd name="T3" fmla="*/ 8674871 h 9895"/>
                <a:gd name="T4" fmla="*/ 9530525 w 10000"/>
                <a:gd name="T5" fmla="*/ 3472113 h 9895"/>
                <a:gd name="T6" fmla="*/ 8778799 w 10000"/>
                <a:gd name="T7" fmla="*/ 2889821 h 9895"/>
                <a:gd name="T8" fmla="*/ 7775149 w 10000"/>
                <a:gd name="T9" fmla="*/ 0 h 9895"/>
                <a:gd name="T10" fmla="*/ 7273325 w 10000"/>
                <a:gd name="T11" fmla="*/ 1736057 h 9895"/>
                <a:gd name="T12" fmla="*/ 6771501 w 10000"/>
                <a:gd name="T13" fmla="*/ 2889821 h 9895"/>
                <a:gd name="T14" fmla="*/ 5517983 w 10000"/>
                <a:gd name="T15" fmla="*/ 5202685 h 9895"/>
                <a:gd name="T16" fmla="*/ 4514335 w 10000"/>
                <a:gd name="T17" fmla="*/ 6361934 h 9895"/>
                <a:gd name="T18" fmla="*/ 4514335 w 10000"/>
                <a:gd name="T19" fmla="*/ 9251679 h 9895"/>
                <a:gd name="T20" fmla="*/ 3511744 w 10000"/>
                <a:gd name="T21" fmla="*/ 13877556 h 9895"/>
                <a:gd name="T22" fmla="*/ 2758991 w 10000"/>
                <a:gd name="T23" fmla="*/ 17926550 h 9895"/>
                <a:gd name="T24" fmla="*/ 2508095 w 10000"/>
                <a:gd name="T25" fmla="*/ 21398667 h 9895"/>
                <a:gd name="T26" fmla="*/ 1504447 w 10000"/>
                <a:gd name="T27" fmla="*/ 23711604 h 9895"/>
                <a:gd name="T28" fmla="*/ 1003648 w 10000"/>
                <a:gd name="T29" fmla="*/ 26601424 h 9895"/>
                <a:gd name="T30" fmla="*/ 1003648 w 10000"/>
                <a:gd name="T31" fmla="*/ 32386473 h 9895"/>
                <a:gd name="T32" fmla="*/ 1003648 w 10000"/>
                <a:gd name="T33" fmla="*/ 35276218 h 9895"/>
                <a:gd name="T34" fmla="*/ 1003648 w 10000"/>
                <a:gd name="T35" fmla="*/ 38748404 h 9895"/>
                <a:gd name="T36" fmla="*/ 250896 w 10000"/>
                <a:gd name="T37" fmla="*/ 42215041 h 9895"/>
                <a:gd name="T38" fmla="*/ 501824 w 10000"/>
                <a:gd name="T39" fmla="*/ 45687152 h 9895"/>
                <a:gd name="T40" fmla="*/ 1789270 w 10000"/>
                <a:gd name="T41" fmla="*/ 49653798 h 9895"/>
                <a:gd name="T42" fmla="*/ 1963076 w 10000"/>
                <a:gd name="T43" fmla="*/ 53252286 h 9895"/>
                <a:gd name="T44" fmla="*/ 2508095 w 10000"/>
                <a:gd name="T45" fmla="*/ 54362021 h 9895"/>
                <a:gd name="T46" fmla="*/ 3260816 w 10000"/>
                <a:gd name="T47" fmla="*/ 52049084 h 9895"/>
                <a:gd name="T48" fmla="*/ 4514335 w 10000"/>
                <a:gd name="T49" fmla="*/ 49736146 h 9895"/>
                <a:gd name="T50" fmla="*/ 4765263 w 10000"/>
                <a:gd name="T51" fmla="*/ 43374215 h 9895"/>
                <a:gd name="T52" fmla="*/ 6019807 w 10000"/>
                <a:gd name="T53" fmla="*/ 42215041 h 9895"/>
                <a:gd name="T54" fmla="*/ 5768911 w 10000"/>
                <a:gd name="T55" fmla="*/ 37589156 h 9895"/>
                <a:gd name="T56" fmla="*/ 5267087 w 10000"/>
                <a:gd name="T57" fmla="*/ 32386473 h 9895"/>
                <a:gd name="T58" fmla="*/ 6019807 w 10000"/>
                <a:gd name="T59" fmla="*/ 26601424 h 9895"/>
                <a:gd name="T60" fmla="*/ 8276973 w 10000"/>
                <a:gd name="T61" fmla="*/ 23134797 h 9895"/>
                <a:gd name="T62" fmla="*/ 8276973 w 10000"/>
                <a:gd name="T63" fmla="*/ 19662611 h 9895"/>
                <a:gd name="T64" fmla="*/ 9530525 w 10000"/>
                <a:gd name="T65" fmla="*/ 15613612 h 9895"/>
                <a:gd name="T66" fmla="*/ 10283246 w 10000"/>
                <a:gd name="T67" fmla="*/ 15613612 h 989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0000"/>
                <a:gd name="T103" fmla="*/ 0 h 9895"/>
                <a:gd name="T104" fmla="*/ 10000 w 10000"/>
                <a:gd name="T105" fmla="*/ 9895 h 989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0000" h="9895">
                  <a:moveTo>
                    <a:pt x="10000" y="2316"/>
                  </a:moveTo>
                  <a:lnTo>
                    <a:pt x="10000" y="2211"/>
                  </a:lnTo>
                  <a:lnTo>
                    <a:pt x="9756" y="1895"/>
                  </a:lnTo>
                  <a:lnTo>
                    <a:pt x="9756" y="1579"/>
                  </a:lnTo>
                  <a:lnTo>
                    <a:pt x="9756" y="1158"/>
                  </a:lnTo>
                  <a:lnTo>
                    <a:pt x="9268" y="632"/>
                  </a:lnTo>
                  <a:lnTo>
                    <a:pt x="9024" y="632"/>
                  </a:lnTo>
                  <a:lnTo>
                    <a:pt x="8537" y="526"/>
                  </a:lnTo>
                  <a:lnTo>
                    <a:pt x="7805" y="211"/>
                  </a:lnTo>
                  <a:lnTo>
                    <a:pt x="7561" y="0"/>
                  </a:lnTo>
                  <a:lnTo>
                    <a:pt x="7317" y="0"/>
                  </a:lnTo>
                  <a:lnTo>
                    <a:pt x="7073" y="316"/>
                  </a:lnTo>
                  <a:lnTo>
                    <a:pt x="7073" y="526"/>
                  </a:lnTo>
                  <a:lnTo>
                    <a:pt x="6585" y="526"/>
                  </a:lnTo>
                  <a:lnTo>
                    <a:pt x="5854" y="526"/>
                  </a:lnTo>
                  <a:lnTo>
                    <a:pt x="5366" y="947"/>
                  </a:lnTo>
                  <a:lnTo>
                    <a:pt x="5122" y="947"/>
                  </a:lnTo>
                  <a:lnTo>
                    <a:pt x="4390" y="1158"/>
                  </a:lnTo>
                  <a:lnTo>
                    <a:pt x="4146" y="1368"/>
                  </a:lnTo>
                  <a:lnTo>
                    <a:pt x="4390" y="1684"/>
                  </a:lnTo>
                  <a:lnTo>
                    <a:pt x="3902" y="2000"/>
                  </a:lnTo>
                  <a:lnTo>
                    <a:pt x="3415" y="2526"/>
                  </a:lnTo>
                  <a:lnTo>
                    <a:pt x="2927" y="2632"/>
                  </a:lnTo>
                  <a:lnTo>
                    <a:pt x="2683" y="3263"/>
                  </a:lnTo>
                  <a:lnTo>
                    <a:pt x="2195" y="3684"/>
                  </a:lnTo>
                  <a:lnTo>
                    <a:pt x="2439" y="3895"/>
                  </a:lnTo>
                  <a:lnTo>
                    <a:pt x="2439" y="4211"/>
                  </a:lnTo>
                  <a:lnTo>
                    <a:pt x="1463" y="4316"/>
                  </a:lnTo>
                  <a:lnTo>
                    <a:pt x="976" y="4526"/>
                  </a:lnTo>
                  <a:lnTo>
                    <a:pt x="976" y="4842"/>
                  </a:lnTo>
                  <a:cubicBezTo>
                    <a:pt x="976" y="4842"/>
                    <a:pt x="732" y="5263"/>
                    <a:pt x="732" y="5368"/>
                  </a:cubicBezTo>
                  <a:cubicBezTo>
                    <a:pt x="813" y="5544"/>
                    <a:pt x="895" y="5719"/>
                    <a:pt x="976" y="5895"/>
                  </a:cubicBezTo>
                  <a:lnTo>
                    <a:pt x="1463" y="6211"/>
                  </a:lnTo>
                  <a:lnTo>
                    <a:pt x="976" y="6421"/>
                  </a:lnTo>
                  <a:lnTo>
                    <a:pt x="976" y="6632"/>
                  </a:lnTo>
                  <a:lnTo>
                    <a:pt x="976" y="7053"/>
                  </a:lnTo>
                  <a:cubicBezTo>
                    <a:pt x="976" y="7158"/>
                    <a:pt x="732" y="7158"/>
                    <a:pt x="732" y="7158"/>
                  </a:cubicBezTo>
                  <a:lnTo>
                    <a:pt x="244" y="7684"/>
                  </a:lnTo>
                  <a:lnTo>
                    <a:pt x="0" y="7789"/>
                  </a:lnTo>
                  <a:cubicBezTo>
                    <a:pt x="488" y="8316"/>
                    <a:pt x="329" y="8217"/>
                    <a:pt x="488" y="8316"/>
                  </a:cubicBezTo>
                  <a:cubicBezTo>
                    <a:pt x="647" y="8415"/>
                    <a:pt x="746" y="8264"/>
                    <a:pt x="955" y="8384"/>
                  </a:cubicBezTo>
                  <a:cubicBezTo>
                    <a:pt x="1164" y="8504"/>
                    <a:pt x="1597" y="8867"/>
                    <a:pt x="1740" y="9038"/>
                  </a:cubicBezTo>
                  <a:cubicBezTo>
                    <a:pt x="1883" y="9209"/>
                    <a:pt x="1786" y="9301"/>
                    <a:pt x="1814" y="9410"/>
                  </a:cubicBezTo>
                  <a:cubicBezTo>
                    <a:pt x="1842" y="9519"/>
                    <a:pt x="1865" y="9637"/>
                    <a:pt x="1909" y="9693"/>
                  </a:cubicBezTo>
                  <a:cubicBezTo>
                    <a:pt x="1953" y="9749"/>
                    <a:pt x="1990" y="9709"/>
                    <a:pt x="2078" y="9743"/>
                  </a:cubicBezTo>
                  <a:cubicBezTo>
                    <a:pt x="2166" y="9777"/>
                    <a:pt x="2338" y="9905"/>
                    <a:pt x="2439" y="9895"/>
                  </a:cubicBezTo>
                  <a:cubicBezTo>
                    <a:pt x="2540" y="9885"/>
                    <a:pt x="2602" y="9754"/>
                    <a:pt x="2683" y="9684"/>
                  </a:cubicBezTo>
                  <a:lnTo>
                    <a:pt x="3171" y="9474"/>
                  </a:lnTo>
                  <a:lnTo>
                    <a:pt x="3902" y="9474"/>
                  </a:lnTo>
                  <a:lnTo>
                    <a:pt x="4390" y="9053"/>
                  </a:lnTo>
                  <a:cubicBezTo>
                    <a:pt x="4471" y="8807"/>
                    <a:pt x="4553" y="8562"/>
                    <a:pt x="4634" y="8316"/>
                  </a:cubicBezTo>
                  <a:lnTo>
                    <a:pt x="4634" y="7895"/>
                  </a:lnTo>
                  <a:lnTo>
                    <a:pt x="5122" y="7789"/>
                  </a:lnTo>
                  <a:lnTo>
                    <a:pt x="5854" y="7684"/>
                  </a:lnTo>
                  <a:lnTo>
                    <a:pt x="5854" y="7158"/>
                  </a:lnTo>
                  <a:lnTo>
                    <a:pt x="5610" y="6842"/>
                  </a:lnTo>
                  <a:lnTo>
                    <a:pt x="4878" y="6632"/>
                  </a:lnTo>
                  <a:cubicBezTo>
                    <a:pt x="4959" y="6386"/>
                    <a:pt x="5041" y="6141"/>
                    <a:pt x="5122" y="5895"/>
                  </a:cubicBezTo>
                  <a:lnTo>
                    <a:pt x="5122" y="5368"/>
                  </a:lnTo>
                  <a:lnTo>
                    <a:pt x="5854" y="4842"/>
                  </a:lnTo>
                  <a:lnTo>
                    <a:pt x="6585" y="4632"/>
                  </a:lnTo>
                  <a:lnTo>
                    <a:pt x="8049" y="4211"/>
                  </a:lnTo>
                  <a:lnTo>
                    <a:pt x="8293" y="3895"/>
                  </a:lnTo>
                  <a:lnTo>
                    <a:pt x="8049" y="3579"/>
                  </a:lnTo>
                  <a:lnTo>
                    <a:pt x="8537" y="3263"/>
                  </a:lnTo>
                  <a:lnTo>
                    <a:pt x="9268" y="2842"/>
                  </a:lnTo>
                  <a:lnTo>
                    <a:pt x="10000" y="2947"/>
                  </a:lnTo>
                  <a:lnTo>
                    <a:pt x="10000" y="2842"/>
                  </a:lnTo>
                  <a:lnTo>
                    <a:pt x="10000" y="2316"/>
                  </a:lnTo>
                  <a:close/>
                </a:path>
              </a:pathLst>
            </a:custGeom>
            <a:solidFill>
              <a:srgbClr val="74AA50"/>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262" name="Freeform 360">
              <a:extLst>
                <a:ext uri="{FF2B5EF4-FFF2-40B4-BE49-F238E27FC236}">
                  <a16:creationId xmlns:a16="http://schemas.microsoft.com/office/drawing/2014/main" id="{96285C0C-5FA4-4C0F-992E-C855406D31E7}"/>
                </a:ext>
              </a:extLst>
            </p:cNvPr>
            <p:cNvSpPr>
              <a:spLocks/>
            </p:cNvSpPr>
            <p:nvPr/>
          </p:nvSpPr>
          <p:spPr bwMode="auto">
            <a:xfrm>
              <a:off x="6657384" y="3068208"/>
              <a:ext cx="249619" cy="204975"/>
            </a:xfrm>
            <a:custGeom>
              <a:avLst/>
              <a:gdLst>
                <a:gd name="T0" fmla="*/ 2147483647 w 31"/>
                <a:gd name="T1" fmla="*/ 2147483647 h 28"/>
                <a:gd name="T2" fmla="*/ 2147483647 w 31"/>
                <a:gd name="T3" fmla="*/ 2147483647 h 28"/>
                <a:gd name="T4" fmla="*/ 2147483647 w 31"/>
                <a:gd name="T5" fmla="*/ 2147483647 h 28"/>
                <a:gd name="T6" fmla="*/ 2147483647 w 31"/>
                <a:gd name="T7" fmla="*/ 2147483647 h 28"/>
                <a:gd name="T8" fmla="*/ 2147483647 w 31"/>
                <a:gd name="T9" fmla="*/ 2147483647 h 28"/>
                <a:gd name="T10" fmla="*/ 2147483647 w 31"/>
                <a:gd name="T11" fmla="*/ 2147483647 h 28"/>
                <a:gd name="T12" fmla="*/ 2147483647 w 31"/>
                <a:gd name="T13" fmla="*/ 2147483647 h 28"/>
                <a:gd name="T14" fmla="*/ 2147483647 w 31"/>
                <a:gd name="T15" fmla="*/ 2147483647 h 28"/>
                <a:gd name="T16" fmla="*/ 2147483647 w 31"/>
                <a:gd name="T17" fmla="*/ 2147483647 h 28"/>
                <a:gd name="T18" fmla="*/ 2147483647 w 31"/>
                <a:gd name="T19" fmla="*/ 2147483647 h 28"/>
                <a:gd name="T20" fmla="*/ 2147483647 w 31"/>
                <a:gd name="T21" fmla="*/ 2147483647 h 28"/>
                <a:gd name="T22" fmla="*/ 2147483647 w 31"/>
                <a:gd name="T23" fmla="*/ 2147483647 h 28"/>
                <a:gd name="T24" fmla="*/ 2147483647 w 31"/>
                <a:gd name="T25" fmla="*/ 2147483647 h 28"/>
                <a:gd name="T26" fmla="*/ 2147483647 w 31"/>
                <a:gd name="T27" fmla="*/ 2147483647 h 28"/>
                <a:gd name="T28" fmla="*/ 2147483647 w 31"/>
                <a:gd name="T29" fmla="*/ 2147483647 h 28"/>
                <a:gd name="T30" fmla="*/ 2147483647 w 31"/>
                <a:gd name="T31" fmla="*/ 2147483647 h 28"/>
                <a:gd name="T32" fmla="*/ 2147483647 w 31"/>
                <a:gd name="T33" fmla="*/ 2147483647 h 28"/>
                <a:gd name="T34" fmla="*/ 2147483647 w 31"/>
                <a:gd name="T35" fmla="*/ 2147483647 h 28"/>
                <a:gd name="T36" fmla="*/ 2147483647 w 31"/>
                <a:gd name="T37" fmla="*/ 2147483647 h 28"/>
                <a:gd name="T38" fmla="*/ 2147483647 w 31"/>
                <a:gd name="T39" fmla="*/ 2147483647 h 28"/>
                <a:gd name="T40" fmla="*/ 2147483647 w 31"/>
                <a:gd name="T41" fmla="*/ 2147483647 h 28"/>
                <a:gd name="T42" fmla="*/ 2147483647 w 31"/>
                <a:gd name="T43" fmla="*/ 2147483647 h 28"/>
                <a:gd name="T44" fmla="*/ 2147483647 w 31"/>
                <a:gd name="T45" fmla="*/ 2147483647 h 28"/>
                <a:gd name="T46" fmla="*/ 2147483647 w 31"/>
                <a:gd name="T47" fmla="*/ 0 h 28"/>
                <a:gd name="T48" fmla="*/ 2147483647 w 31"/>
                <a:gd name="T49" fmla="*/ 2147483647 h 28"/>
                <a:gd name="T50" fmla="*/ 2147483647 w 31"/>
                <a:gd name="T51" fmla="*/ 2147483647 h 28"/>
                <a:gd name="T52" fmla="*/ 2147483647 w 31"/>
                <a:gd name="T53" fmla="*/ 0 h 28"/>
                <a:gd name="T54" fmla="*/ 2147483647 w 31"/>
                <a:gd name="T55" fmla="*/ 0 h 28"/>
                <a:gd name="T56" fmla="*/ 2147483647 w 31"/>
                <a:gd name="T57" fmla="*/ 2147483647 h 28"/>
                <a:gd name="T58" fmla="*/ 2147483647 w 31"/>
                <a:gd name="T59" fmla="*/ 2147483647 h 28"/>
                <a:gd name="T60" fmla="*/ 0 w 31"/>
                <a:gd name="T61" fmla="*/ 2147483647 h 28"/>
                <a:gd name="T62" fmla="*/ 0 w 31"/>
                <a:gd name="T63" fmla="*/ 2147483647 h 28"/>
                <a:gd name="T64" fmla="*/ 2147483647 w 31"/>
                <a:gd name="T65" fmla="*/ 2147483647 h 2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1"/>
                <a:gd name="T100" fmla="*/ 0 h 28"/>
                <a:gd name="T101" fmla="*/ 31 w 31"/>
                <a:gd name="T102" fmla="*/ 28 h 2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1" h="28">
                  <a:moveTo>
                    <a:pt x="1" y="9"/>
                  </a:moveTo>
                  <a:cubicBezTo>
                    <a:pt x="1" y="10"/>
                    <a:pt x="1" y="10"/>
                    <a:pt x="1" y="10"/>
                  </a:cubicBezTo>
                  <a:cubicBezTo>
                    <a:pt x="1" y="13"/>
                    <a:pt x="1" y="13"/>
                    <a:pt x="1" y="13"/>
                  </a:cubicBezTo>
                  <a:cubicBezTo>
                    <a:pt x="1" y="13"/>
                    <a:pt x="1" y="17"/>
                    <a:pt x="2" y="17"/>
                  </a:cubicBezTo>
                  <a:cubicBezTo>
                    <a:pt x="2" y="17"/>
                    <a:pt x="2" y="19"/>
                    <a:pt x="2" y="20"/>
                  </a:cubicBezTo>
                  <a:cubicBezTo>
                    <a:pt x="6" y="22"/>
                    <a:pt x="6" y="22"/>
                    <a:pt x="6" y="22"/>
                  </a:cubicBezTo>
                  <a:cubicBezTo>
                    <a:pt x="10" y="24"/>
                    <a:pt x="10" y="24"/>
                    <a:pt x="10" y="24"/>
                  </a:cubicBezTo>
                  <a:cubicBezTo>
                    <a:pt x="15" y="26"/>
                    <a:pt x="15" y="26"/>
                    <a:pt x="15" y="26"/>
                  </a:cubicBezTo>
                  <a:cubicBezTo>
                    <a:pt x="15" y="26"/>
                    <a:pt x="15" y="26"/>
                    <a:pt x="15" y="26"/>
                  </a:cubicBezTo>
                  <a:cubicBezTo>
                    <a:pt x="19" y="28"/>
                    <a:pt x="19" y="28"/>
                    <a:pt x="19" y="28"/>
                  </a:cubicBezTo>
                  <a:cubicBezTo>
                    <a:pt x="23" y="28"/>
                    <a:pt x="23" y="28"/>
                    <a:pt x="23" y="28"/>
                  </a:cubicBezTo>
                  <a:cubicBezTo>
                    <a:pt x="25" y="28"/>
                    <a:pt x="25" y="28"/>
                    <a:pt x="25" y="28"/>
                  </a:cubicBezTo>
                  <a:cubicBezTo>
                    <a:pt x="27" y="28"/>
                    <a:pt x="27" y="28"/>
                    <a:pt x="27" y="28"/>
                  </a:cubicBezTo>
                  <a:cubicBezTo>
                    <a:pt x="29" y="23"/>
                    <a:pt x="29" y="23"/>
                    <a:pt x="29" y="23"/>
                  </a:cubicBezTo>
                  <a:cubicBezTo>
                    <a:pt x="31" y="21"/>
                    <a:pt x="31" y="21"/>
                    <a:pt x="31" y="21"/>
                  </a:cubicBezTo>
                  <a:cubicBezTo>
                    <a:pt x="30" y="17"/>
                    <a:pt x="30" y="17"/>
                    <a:pt x="30" y="17"/>
                  </a:cubicBezTo>
                  <a:cubicBezTo>
                    <a:pt x="30" y="15"/>
                    <a:pt x="30" y="15"/>
                    <a:pt x="30" y="15"/>
                  </a:cubicBezTo>
                  <a:cubicBezTo>
                    <a:pt x="29" y="12"/>
                    <a:pt x="29" y="12"/>
                    <a:pt x="29" y="12"/>
                  </a:cubicBezTo>
                  <a:cubicBezTo>
                    <a:pt x="31" y="10"/>
                    <a:pt x="31" y="10"/>
                    <a:pt x="31" y="10"/>
                  </a:cubicBezTo>
                  <a:cubicBezTo>
                    <a:pt x="30" y="6"/>
                    <a:pt x="30" y="6"/>
                    <a:pt x="30" y="6"/>
                  </a:cubicBezTo>
                  <a:cubicBezTo>
                    <a:pt x="28" y="3"/>
                    <a:pt x="28" y="3"/>
                    <a:pt x="28" y="3"/>
                  </a:cubicBezTo>
                  <a:cubicBezTo>
                    <a:pt x="27" y="3"/>
                    <a:pt x="27" y="3"/>
                    <a:pt x="27" y="3"/>
                  </a:cubicBezTo>
                  <a:cubicBezTo>
                    <a:pt x="20" y="2"/>
                    <a:pt x="20" y="2"/>
                    <a:pt x="20" y="2"/>
                  </a:cubicBezTo>
                  <a:cubicBezTo>
                    <a:pt x="18" y="0"/>
                    <a:pt x="18" y="0"/>
                    <a:pt x="18" y="0"/>
                  </a:cubicBezTo>
                  <a:cubicBezTo>
                    <a:pt x="18" y="1"/>
                    <a:pt x="18" y="1"/>
                    <a:pt x="18" y="1"/>
                  </a:cubicBezTo>
                  <a:cubicBezTo>
                    <a:pt x="18" y="1"/>
                    <a:pt x="15" y="1"/>
                    <a:pt x="15" y="1"/>
                  </a:cubicBezTo>
                  <a:cubicBezTo>
                    <a:pt x="14" y="1"/>
                    <a:pt x="14" y="0"/>
                    <a:pt x="14" y="0"/>
                  </a:cubicBezTo>
                  <a:cubicBezTo>
                    <a:pt x="13" y="0"/>
                    <a:pt x="13" y="0"/>
                    <a:pt x="13" y="0"/>
                  </a:cubicBezTo>
                  <a:cubicBezTo>
                    <a:pt x="5" y="3"/>
                    <a:pt x="5" y="3"/>
                    <a:pt x="5" y="3"/>
                  </a:cubicBezTo>
                  <a:cubicBezTo>
                    <a:pt x="1" y="5"/>
                    <a:pt x="1" y="5"/>
                    <a:pt x="1" y="5"/>
                  </a:cubicBezTo>
                  <a:cubicBezTo>
                    <a:pt x="0" y="4"/>
                    <a:pt x="0" y="4"/>
                    <a:pt x="0" y="4"/>
                  </a:cubicBezTo>
                  <a:cubicBezTo>
                    <a:pt x="0" y="6"/>
                    <a:pt x="0" y="6"/>
                    <a:pt x="0" y="6"/>
                  </a:cubicBezTo>
                  <a:lnTo>
                    <a:pt x="1" y="9"/>
                  </a:lnTo>
                  <a:close/>
                </a:path>
              </a:pathLst>
            </a:custGeom>
            <a:solidFill>
              <a:srgbClr val="74AA50"/>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263" name="Freeform 372">
              <a:extLst>
                <a:ext uri="{FF2B5EF4-FFF2-40B4-BE49-F238E27FC236}">
                  <a16:creationId xmlns:a16="http://schemas.microsoft.com/office/drawing/2014/main" id="{3C0B0E8D-88E4-43F1-BCAC-242BD95F344F}"/>
                </a:ext>
              </a:extLst>
            </p:cNvPr>
            <p:cNvSpPr>
              <a:spLocks/>
            </p:cNvSpPr>
            <p:nvPr/>
          </p:nvSpPr>
          <p:spPr bwMode="auto">
            <a:xfrm>
              <a:off x="6722643" y="5120962"/>
              <a:ext cx="409507" cy="333647"/>
            </a:xfrm>
            <a:custGeom>
              <a:avLst/>
              <a:gdLst>
                <a:gd name="T0" fmla="*/ 2147483647 w 51"/>
                <a:gd name="T1" fmla="*/ 2147483647 h 45"/>
                <a:gd name="T2" fmla="*/ 2147483647 w 51"/>
                <a:gd name="T3" fmla="*/ 2147483647 h 45"/>
                <a:gd name="T4" fmla="*/ 2147483647 w 51"/>
                <a:gd name="T5" fmla="*/ 2147483647 h 45"/>
                <a:gd name="T6" fmla="*/ 2147483647 w 51"/>
                <a:gd name="T7" fmla="*/ 2147483647 h 45"/>
                <a:gd name="T8" fmla="*/ 2147483647 w 51"/>
                <a:gd name="T9" fmla="*/ 0 h 45"/>
                <a:gd name="T10" fmla="*/ 2147483647 w 51"/>
                <a:gd name="T11" fmla="*/ 2147483647 h 45"/>
                <a:gd name="T12" fmla="*/ 2147483647 w 51"/>
                <a:gd name="T13" fmla="*/ 2147483647 h 45"/>
                <a:gd name="T14" fmla="*/ 2147483647 w 51"/>
                <a:gd name="T15" fmla="*/ 2147483647 h 45"/>
                <a:gd name="T16" fmla="*/ 2147483647 w 51"/>
                <a:gd name="T17" fmla="*/ 2147483647 h 45"/>
                <a:gd name="T18" fmla="*/ 2147483647 w 51"/>
                <a:gd name="T19" fmla="*/ 2147483647 h 45"/>
                <a:gd name="T20" fmla="*/ 2147483647 w 51"/>
                <a:gd name="T21" fmla="*/ 2147483647 h 45"/>
                <a:gd name="T22" fmla="*/ 2147483647 w 51"/>
                <a:gd name="T23" fmla="*/ 2147483647 h 45"/>
                <a:gd name="T24" fmla="*/ 2147483647 w 51"/>
                <a:gd name="T25" fmla="*/ 2147483647 h 45"/>
                <a:gd name="T26" fmla="*/ 2147483647 w 51"/>
                <a:gd name="T27" fmla="*/ 2147483647 h 45"/>
                <a:gd name="T28" fmla="*/ 2147483647 w 51"/>
                <a:gd name="T29" fmla="*/ 2147483647 h 45"/>
                <a:gd name="T30" fmla="*/ 2147483647 w 51"/>
                <a:gd name="T31" fmla="*/ 2147483647 h 45"/>
                <a:gd name="T32" fmla="*/ 2147483647 w 51"/>
                <a:gd name="T33" fmla="*/ 2147483647 h 45"/>
                <a:gd name="T34" fmla="*/ 0 w 51"/>
                <a:gd name="T35" fmla="*/ 2147483647 h 45"/>
                <a:gd name="T36" fmla="*/ 2147483647 w 51"/>
                <a:gd name="T37" fmla="*/ 2147483647 h 45"/>
                <a:gd name="T38" fmla="*/ 2147483647 w 51"/>
                <a:gd name="T39" fmla="*/ 2147483647 h 45"/>
                <a:gd name="T40" fmla="*/ 2147483647 w 51"/>
                <a:gd name="T41" fmla="*/ 2147483647 h 45"/>
                <a:gd name="T42" fmla="*/ 2147483647 w 51"/>
                <a:gd name="T43" fmla="*/ 2147483647 h 45"/>
                <a:gd name="T44" fmla="*/ 2147483647 w 51"/>
                <a:gd name="T45" fmla="*/ 2147483647 h 45"/>
                <a:gd name="T46" fmla="*/ 2147483647 w 51"/>
                <a:gd name="T47" fmla="*/ 2147483647 h 45"/>
                <a:gd name="T48" fmla="*/ 2147483647 w 51"/>
                <a:gd name="T49" fmla="*/ 2147483647 h 45"/>
                <a:gd name="T50" fmla="*/ 2147483647 w 51"/>
                <a:gd name="T51" fmla="*/ 2147483647 h 45"/>
                <a:gd name="T52" fmla="*/ 2147483647 w 51"/>
                <a:gd name="T53" fmla="*/ 2147483647 h 45"/>
                <a:gd name="T54" fmla="*/ 2147483647 w 51"/>
                <a:gd name="T55" fmla="*/ 2147483647 h 45"/>
                <a:gd name="T56" fmla="*/ 2147483647 w 51"/>
                <a:gd name="T57" fmla="*/ 2147483647 h 45"/>
                <a:gd name="T58" fmla="*/ 2147483647 w 51"/>
                <a:gd name="T59" fmla="*/ 2147483647 h 4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51"/>
                <a:gd name="T91" fmla="*/ 0 h 45"/>
                <a:gd name="T92" fmla="*/ 51 w 51"/>
                <a:gd name="T93" fmla="*/ 45 h 4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51" h="45">
                  <a:moveTo>
                    <a:pt x="48" y="1"/>
                  </a:moveTo>
                  <a:cubicBezTo>
                    <a:pt x="47" y="1"/>
                    <a:pt x="47" y="1"/>
                    <a:pt x="47" y="1"/>
                  </a:cubicBezTo>
                  <a:cubicBezTo>
                    <a:pt x="46" y="2"/>
                    <a:pt x="46" y="2"/>
                    <a:pt x="46" y="2"/>
                  </a:cubicBezTo>
                  <a:cubicBezTo>
                    <a:pt x="47" y="1"/>
                    <a:pt x="47" y="1"/>
                    <a:pt x="47" y="1"/>
                  </a:cubicBezTo>
                  <a:cubicBezTo>
                    <a:pt x="41" y="0"/>
                    <a:pt x="41" y="0"/>
                    <a:pt x="41" y="0"/>
                  </a:cubicBezTo>
                  <a:cubicBezTo>
                    <a:pt x="34" y="5"/>
                    <a:pt x="34" y="5"/>
                    <a:pt x="34" y="5"/>
                  </a:cubicBezTo>
                  <a:cubicBezTo>
                    <a:pt x="26" y="12"/>
                    <a:pt x="26" y="12"/>
                    <a:pt x="26" y="12"/>
                  </a:cubicBezTo>
                  <a:cubicBezTo>
                    <a:pt x="22" y="12"/>
                    <a:pt x="22" y="12"/>
                    <a:pt x="22" y="12"/>
                  </a:cubicBezTo>
                  <a:cubicBezTo>
                    <a:pt x="17" y="15"/>
                    <a:pt x="17" y="15"/>
                    <a:pt x="17" y="15"/>
                  </a:cubicBezTo>
                  <a:cubicBezTo>
                    <a:pt x="14" y="15"/>
                    <a:pt x="14" y="15"/>
                    <a:pt x="14" y="15"/>
                  </a:cubicBezTo>
                  <a:cubicBezTo>
                    <a:pt x="13" y="13"/>
                    <a:pt x="13" y="13"/>
                    <a:pt x="13" y="13"/>
                  </a:cubicBezTo>
                  <a:cubicBezTo>
                    <a:pt x="11" y="9"/>
                    <a:pt x="11" y="9"/>
                    <a:pt x="11" y="9"/>
                  </a:cubicBezTo>
                  <a:cubicBezTo>
                    <a:pt x="11" y="11"/>
                    <a:pt x="11" y="11"/>
                    <a:pt x="11" y="11"/>
                  </a:cubicBezTo>
                  <a:cubicBezTo>
                    <a:pt x="11" y="9"/>
                    <a:pt x="11" y="9"/>
                    <a:pt x="11" y="9"/>
                  </a:cubicBezTo>
                  <a:cubicBezTo>
                    <a:pt x="9" y="23"/>
                    <a:pt x="9" y="23"/>
                    <a:pt x="9" y="23"/>
                  </a:cubicBezTo>
                  <a:cubicBezTo>
                    <a:pt x="6" y="24"/>
                    <a:pt x="6" y="24"/>
                    <a:pt x="6" y="24"/>
                  </a:cubicBezTo>
                  <a:cubicBezTo>
                    <a:pt x="1" y="22"/>
                    <a:pt x="1" y="22"/>
                    <a:pt x="1" y="22"/>
                  </a:cubicBezTo>
                  <a:cubicBezTo>
                    <a:pt x="0" y="24"/>
                    <a:pt x="0" y="24"/>
                    <a:pt x="0" y="24"/>
                  </a:cubicBezTo>
                  <a:cubicBezTo>
                    <a:pt x="2" y="27"/>
                    <a:pt x="2" y="27"/>
                    <a:pt x="2" y="27"/>
                  </a:cubicBezTo>
                  <a:cubicBezTo>
                    <a:pt x="5" y="35"/>
                    <a:pt x="5" y="35"/>
                    <a:pt x="5" y="35"/>
                  </a:cubicBezTo>
                  <a:cubicBezTo>
                    <a:pt x="5" y="39"/>
                    <a:pt x="5" y="39"/>
                    <a:pt x="5" y="39"/>
                  </a:cubicBezTo>
                  <a:cubicBezTo>
                    <a:pt x="9" y="45"/>
                    <a:pt x="9" y="45"/>
                    <a:pt x="9" y="45"/>
                  </a:cubicBezTo>
                  <a:cubicBezTo>
                    <a:pt x="17" y="43"/>
                    <a:pt x="17" y="43"/>
                    <a:pt x="17" y="43"/>
                  </a:cubicBezTo>
                  <a:cubicBezTo>
                    <a:pt x="25" y="42"/>
                    <a:pt x="25" y="42"/>
                    <a:pt x="25" y="42"/>
                  </a:cubicBezTo>
                  <a:cubicBezTo>
                    <a:pt x="32" y="41"/>
                    <a:pt x="32" y="41"/>
                    <a:pt x="32" y="41"/>
                  </a:cubicBezTo>
                  <a:cubicBezTo>
                    <a:pt x="47" y="25"/>
                    <a:pt x="47" y="25"/>
                    <a:pt x="47" y="25"/>
                  </a:cubicBezTo>
                  <a:cubicBezTo>
                    <a:pt x="47" y="25"/>
                    <a:pt x="50" y="19"/>
                    <a:pt x="51" y="16"/>
                  </a:cubicBezTo>
                  <a:cubicBezTo>
                    <a:pt x="51" y="16"/>
                    <a:pt x="51" y="16"/>
                    <a:pt x="51" y="16"/>
                  </a:cubicBezTo>
                  <a:cubicBezTo>
                    <a:pt x="49" y="16"/>
                    <a:pt x="49" y="16"/>
                    <a:pt x="49" y="16"/>
                  </a:cubicBezTo>
                  <a:lnTo>
                    <a:pt x="48" y="1"/>
                  </a:lnTo>
                  <a:close/>
                </a:path>
              </a:pathLst>
            </a:custGeom>
            <a:solidFill>
              <a:srgbClr val="74AA50"/>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264" name="Freeform 397">
              <a:extLst>
                <a:ext uri="{FF2B5EF4-FFF2-40B4-BE49-F238E27FC236}">
                  <a16:creationId xmlns:a16="http://schemas.microsoft.com/office/drawing/2014/main" id="{5353641B-D78C-4F9A-A005-41C8A75090AB}"/>
                </a:ext>
              </a:extLst>
            </p:cNvPr>
            <p:cNvSpPr>
              <a:spLocks/>
            </p:cNvSpPr>
            <p:nvPr/>
          </p:nvSpPr>
          <p:spPr bwMode="auto">
            <a:xfrm>
              <a:off x="2327404" y="2195936"/>
              <a:ext cx="695021" cy="869279"/>
            </a:xfrm>
            <a:custGeom>
              <a:avLst/>
              <a:gdLst>
                <a:gd name="T0" fmla="*/ 2147483647 w 516"/>
                <a:gd name="T1" fmla="*/ 2147483647 h 709"/>
                <a:gd name="T2" fmla="*/ 2147483647 w 516"/>
                <a:gd name="T3" fmla="*/ 2147483647 h 709"/>
                <a:gd name="T4" fmla="*/ 2147483647 w 516"/>
                <a:gd name="T5" fmla="*/ 2147483647 h 709"/>
                <a:gd name="T6" fmla="*/ 2147483647 w 516"/>
                <a:gd name="T7" fmla="*/ 2147483647 h 709"/>
                <a:gd name="T8" fmla="*/ 2147483647 w 516"/>
                <a:gd name="T9" fmla="*/ 2147483647 h 709"/>
                <a:gd name="T10" fmla="*/ 2147483647 w 516"/>
                <a:gd name="T11" fmla="*/ 2147483647 h 709"/>
                <a:gd name="T12" fmla="*/ 2147483647 w 516"/>
                <a:gd name="T13" fmla="*/ 2147483647 h 709"/>
                <a:gd name="T14" fmla="*/ 2147483647 w 516"/>
                <a:gd name="T15" fmla="*/ 0 h 709"/>
                <a:gd name="T16" fmla="*/ 2147483647 w 516"/>
                <a:gd name="T17" fmla="*/ 2147483647 h 709"/>
                <a:gd name="T18" fmla="*/ 2147483647 w 516"/>
                <a:gd name="T19" fmla="*/ 2147483647 h 709"/>
                <a:gd name="T20" fmla="*/ 2147483647 w 516"/>
                <a:gd name="T21" fmla="*/ 2147483647 h 709"/>
                <a:gd name="T22" fmla="*/ 2147483647 w 516"/>
                <a:gd name="T23" fmla="*/ 2147483647 h 709"/>
                <a:gd name="T24" fmla="*/ 2147483647 w 516"/>
                <a:gd name="T25" fmla="*/ 2147483647 h 709"/>
                <a:gd name="T26" fmla="*/ 2147483647 w 516"/>
                <a:gd name="T27" fmla="*/ 2147483647 h 709"/>
                <a:gd name="T28" fmla="*/ 2147483647 w 516"/>
                <a:gd name="T29" fmla="*/ 2147483647 h 709"/>
                <a:gd name="T30" fmla="*/ 2147483647 w 516"/>
                <a:gd name="T31" fmla="*/ 2147483647 h 709"/>
                <a:gd name="T32" fmla="*/ 2147483647 w 516"/>
                <a:gd name="T33" fmla="*/ 2147483647 h 709"/>
                <a:gd name="T34" fmla="*/ 2147483647 w 516"/>
                <a:gd name="T35" fmla="*/ 2147483647 h 709"/>
                <a:gd name="T36" fmla="*/ 2147483647 w 516"/>
                <a:gd name="T37" fmla="*/ 2147483647 h 709"/>
                <a:gd name="T38" fmla="*/ 0 w 516"/>
                <a:gd name="T39" fmla="*/ 2147483647 h 709"/>
                <a:gd name="T40" fmla="*/ 2147483647 w 516"/>
                <a:gd name="T41" fmla="*/ 2147483647 h 709"/>
                <a:gd name="T42" fmla="*/ 2147483647 w 516"/>
                <a:gd name="T43" fmla="*/ 2147483647 h 709"/>
                <a:gd name="T44" fmla="*/ 2147483647 w 516"/>
                <a:gd name="T45" fmla="*/ 2147483647 h 709"/>
                <a:gd name="T46" fmla="*/ 2147483647 w 516"/>
                <a:gd name="T47" fmla="*/ 2147483647 h 709"/>
                <a:gd name="T48" fmla="*/ 2147483647 w 516"/>
                <a:gd name="T49" fmla="*/ 2147483647 h 709"/>
                <a:gd name="T50" fmla="*/ 2147483647 w 516"/>
                <a:gd name="T51" fmla="*/ 2147483647 h 709"/>
                <a:gd name="T52" fmla="*/ 2147483647 w 516"/>
                <a:gd name="T53" fmla="*/ 2147483647 h 709"/>
                <a:gd name="T54" fmla="*/ 2147483647 w 516"/>
                <a:gd name="T55" fmla="*/ 2147483647 h 709"/>
                <a:gd name="T56" fmla="*/ 2147483647 w 516"/>
                <a:gd name="T57" fmla="*/ 2147483647 h 709"/>
                <a:gd name="T58" fmla="*/ 2147483647 w 516"/>
                <a:gd name="T59" fmla="*/ 2147483647 h 709"/>
                <a:gd name="T60" fmla="*/ 2147483647 w 516"/>
                <a:gd name="T61" fmla="*/ 2147483647 h 709"/>
                <a:gd name="T62" fmla="*/ 2147483647 w 516"/>
                <a:gd name="T63" fmla="*/ 2147483647 h 709"/>
                <a:gd name="T64" fmla="*/ 2147483647 w 516"/>
                <a:gd name="T65" fmla="*/ 2147483647 h 709"/>
                <a:gd name="T66" fmla="*/ 2147483647 w 516"/>
                <a:gd name="T67" fmla="*/ 2147483647 h 709"/>
                <a:gd name="T68" fmla="*/ 2147483647 w 516"/>
                <a:gd name="T69" fmla="*/ 2147483647 h 709"/>
                <a:gd name="T70" fmla="*/ 2147483647 w 516"/>
                <a:gd name="T71" fmla="*/ 2147483647 h 709"/>
                <a:gd name="T72" fmla="*/ 2147483647 w 516"/>
                <a:gd name="T73" fmla="*/ 2147483647 h 709"/>
                <a:gd name="T74" fmla="*/ 2147483647 w 516"/>
                <a:gd name="T75" fmla="*/ 2147483647 h 709"/>
                <a:gd name="T76" fmla="*/ 2147483647 w 516"/>
                <a:gd name="T77" fmla="*/ 2147483647 h 709"/>
                <a:gd name="T78" fmla="*/ 2147483647 w 516"/>
                <a:gd name="T79" fmla="*/ 2147483647 h 709"/>
                <a:gd name="T80" fmla="*/ 2147483647 w 516"/>
                <a:gd name="T81" fmla="*/ 2147483647 h 709"/>
                <a:gd name="T82" fmla="*/ 2147483647 w 516"/>
                <a:gd name="T83" fmla="*/ 2147483647 h 709"/>
                <a:gd name="T84" fmla="*/ 2147483647 w 516"/>
                <a:gd name="T85" fmla="*/ 2147483647 h 709"/>
                <a:gd name="T86" fmla="*/ 2147483647 w 516"/>
                <a:gd name="T87" fmla="*/ 2147483647 h 709"/>
                <a:gd name="T88" fmla="*/ 2147483647 w 516"/>
                <a:gd name="T89" fmla="*/ 2147483647 h 709"/>
                <a:gd name="T90" fmla="*/ 2147483647 w 516"/>
                <a:gd name="T91" fmla="*/ 2147483647 h 709"/>
                <a:gd name="T92" fmla="*/ 2147483647 w 516"/>
                <a:gd name="T93" fmla="*/ 2147483647 h 709"/>
                <a:gd name="T94" fmla="*/ 2147483647 w 516"/>
                <a:gd name="T95" fmla="*/ 2147483647 h 70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516"/>
                <a:gd name="T145" fmla="*/ 0 h 709"/>
                <a:gd name="T146" fmla="*/ 516 w 516"/>
                <a:gd name="T147" fmla="*/ 709 h 709"/>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516" h="709">
                  <a:moveTo>
                    <a:pt x="504" y="96"/>
                  </a:moveTo>
                  <a:lnTo>
                    <a:pt x="486" y="78"/>
                  </a:lnTo>
                  <a:lnTo>
                    <a:pt x="432" y="84"/>
                  </a:lnTo>
                  <a:lnTo>
                    <a:pt x="354" y="48"/>
                  </a:lnTo>
                  <a:lnTo>
                    <a:pt x="318" y="54"/>
                  </a:lnTo>
                  <a:lnTo>
                    <a:pt x="288" y="36"/>
                  </a:lnTo>
                  <a:lnTo>
                    <a:pt x="282" y="18"/>
                  </a:lnTo>
                  <a:lnTo>
                    <a:pt x="228" y="0"/>
                  </a:lnTo>
                  <a:lnTo>
                    <a:pt x="198" y="24"/>
                  </a:lnTo>
                  <a:lnTo>
                    <a:pt x="150" y="42"/>
                  </a:lnTo>
                  <a:lnTo>
                    <a:pt x="114" y="66"/>
                  </a:lnTo>
                  <a:lnTo>
                    <a:pt x="90" y="126"/>
                  </a:lnTo>
                  <a:lnTo>
                    <a:pt x="42" y="138"/>
                  </a:lnTo>
                  <a:lnTo>
                    <a:pt x="42" y="174"/>
                  </a:lnTo>
                  <a:lnTo>
                    <a:pt x="78" y="222"/>
                  </a:lnTo>
                  <a:lnTo>
                    <a:pt x="114" y="240"/>
                  </a:lnTo>
                  <a:lnTo>
                    <a:pt x="114" y="264"/>
                  </a:lnTo>
                  <a:lnTo>
                    <a:pt x="90" y="276"/>
                  </a:lnTo>
                  <a:lnTo>
                    <a:pt x="60" y="264"/>
                  </a:lnTo>
                  <a:lnTo>
                    <a:pt x="0" y="306"/>
                  </a:lnTo>
                  <a:lnTo>
                    <a:pt x="18" y="324"/>
                  </a:lnTo>
                  <a:lnTo>
                    <a:pt x="42" y="348"/>
                  </a:lnTo>
                  <a:lnTo>
                    <a:pt x="96" y="348"/>
                  </a:lnTo>
                  <a:lnTo>
                    <a:pt x="138" y="354"/>
                  </a:lnTo>
                  <a:lnTo>
                    <a:pt x="120" y="396"/>
                  </a:lnTo>
                  <a:lnTo>
                    <a:pt x="72" y="414"/>
                  </a:lnTo>
                  <a:lnTo>
                    <a:pt x="36" y="438"/>
                  </a:lnTo>
                  <a:lnTo>
                    <a:pt x="30" y="468"/>
                  </a:lnTo>
                  <a:lnTo>
                    <a:pt x="72" y="498"/>
                  </a:lnTo>
                  <a:lnTo>
                    <a:pt x="78" y="529"/>
                  </a:lnTo>
                  <a:lnTo>
                    <a:pt x="108" y="541"/>
                  </a:lnTo>
                  <a:lnTo>
                    <a:pt x="114" y="583"/>
                  </a:lnTo>
                  <a:lnTo>
                    <a:pt x="156" y="577"/>
                  </a:lnTo>
                  <a:lnTo>
                    <a:pt x="210" y="577"/>
                  </a:lnTo>
                  <a:lnTo>
                    <a:pt x="180" y="631"/>
                  </a:lnTo>
                  <a:lnTo>
                    <a:pt x="90" y="709"/>
                  </a:lnTo>
                  <a:lnTo>
                    <a:pt x="192" y="655"/>
                  </a:lnTo>
                  <a:lnTo>
                    <a:pt x="270" y="571"/>
                  </a:lnTo>
                  <a:lnTo>
                    <a:pt x="264" y="553"/>
                  </a:lnTo>
                  <a:lnTo>
                    <a:pt x="312" y="492"/>
                  </a:lnTo>
                  <a:lnTo>
                    <a:pt x="324" y="517"/>
                  </a:lnTo>
                  <a:lnTo>
                    <a:pt x="330" y="547"/>
                  </a:lnTo>
                  <a:lnTo>
                    <a:pt x="366" y="517"/>
                  </a:lnTo>
                  <a:lnTo>
                    <a:pt x="408" y="492"/>
                  </a:lnTo>
                  <a:lnTo>
                    <a:pt x="426" y="505"/>
                  </a:lnTo>
                  <a:lnTo>
                    <a:pt x="516" y="523"/>
                  </a:lnTo>
                  <a:lnTo>
                    <a:pt x="516" y="96"/>
                  </a:lnTo>
                  <a:lnTo>
                    <a:pt x="504" y="96"/>
                  </a:lnTo>
                  <a:close/>
                </a:path>
              </a:pathLst>
            </a:custGeom>
            <a:solidFill>
              <a:srgbClr val="74AA50"/>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265" name="Freeform 398">
              <a:extLst>
                <a:ext uri="{FF2B5EF4-FFF2-40B4-BE49-F238E27FC236}">
                  <a16:creationId xmlns:a16="http://schemas.microsoft.com/office/drawing/2014/main" id="{99FFAF79-6626-40CA-AA93-691F51FA7BCD}"/>
                </a:ext>
              </a:extLst>
            </p:cNvPr>
            <p:cNvSpPr>
              <a:spLocks/>
            </p:cNvSpPr>
            <p:nvPr/>
          </p:nvSpPr>
          <p:spPr bwMode="auto">
            <a:xfrm>
              <a:off x="3022424" y="2160029"/>
              <a:ext cx="2178058" cy="1369002"/>
            </a:xfrm>
            <a:custGeom>
              <a:avLst/>
              <a:gdLst>
                <a:gd name="T0" fmla="*/ 2147483647 w 1622"/>
                <a:gd name="T1" fmla="*/ 2147483647 h 1117"/>
                <a:gd name="T2" fmla="*/ 2147483647 w 1622"/>
                <a:gd name="T3" fmla="*/ 2147483647 h 1117"/>
                <a:gd name="T4" fmla="*/ 2147483647 w 1622"/>
                <a:gd name="T5" fmla="*/ 2147483647 h 1117"/>
                <a:gd name="T6" fmla="*/ 2147483647 w 1622"/>
                <a:gd name="T7" fmla="*/ 2147483647 h 1117"/>
                <a:gd name="T8" fmla="*/ 2147483647 w 1622"/>
                <a:gd name="T9" fmla="*/ 2147483647 h 1117"/>
                <a:gd name="T10" fmla="*/ 2147483647 w 1622"/>
                <a:gd name="T11" fmla="*/ 2147483647 h 1117"/>
                <a:gd name="T12" fmla="*/ 2147483647 w 1622"/>
                <a:gd name="T13" fmla="*/ 2147483647 h 1117"/>
                <a:gd name="T14" fmla="*/ 2147483647 w 1622"/>
                <a:gd name="T15" fmla="*/ 2147483647 h 1117"/>
                <a:gd name="T16" fmla="*/ 2147483647 w 1622"/>
                <a:gd name="T17" fmla="*/ 2147483647 h 1117"/>
                <a:gd name="T18" fmla="*/ 2147483647 w 1622"/>
                <a:gd name="T19" fmla="*/ 2147483647 h 1117"/>
                <a:gd name="T20" fmla="*/ 2147483647 w 1622"/>
                <a:gd name="T21" fmla="*/ 2147483647 h 1117"/>
                <a:gd name="T22" fmla="*/ 2147483647 w 1622"/>
                <a:gd name="T23" fmla="*/ 2147483647 h 1117"/>
                <a:gd name="T24" fmla="*/ 2147483647 w 1622"/>
                <a:gd name="T25" fmla="*/ 2147483647 h 1117"/>
                <a:gd name="T26" fmla="*/ 2147483647 w 1622"/>
                <a:gd name="T27" fmla="*/ 2147483647 h 1117"/>
                <a:gd name="T28" fmla="*/ 2147483647 w 1622"/>
                <a:gd name="T29" fmla="*/ 2147483647 h 1117"/>
                <a:gd name="T30" fmla="*/ 2147483647 w 1622"/>
                <a:gd name="T31" fmla="*/ 2147483647 h 1117"/>
                <a:gd name="T32" fmla="*/ 2147483647 w 1622"/>
                <a:gd name="T33" fmla="*/ 2147483647 h 1117"/>
                <a:gd name="T34" fmla="*/ 2147483647 w 1622"/>
                <a:gd name="T35" fmla="*/ 2147483647 h 1117"/>
                <a:gd name="T36" fmla="*/ 2147483647 w 1622"/>
                <a:gd name="T37" fmla="*/ 2147483647 h 1117"/>
                <a:gd name="T38" fmla="*/ 2147483647 w 1622"/>
                <a:gd name="T39" fmla="*/ 2147483647 h 1117"/>
                <a:gd name="T40" fmla="*/ 2147483647 w 1622"/>
                <a:gd name="T41" fmla="*/ 2147483647 h 1117"/>
                <a:gd name="T42" fmla="*/ 2147483647 w 1622"/>
                <a:gd name="T43" fmla="*/ 2147483647 h 1117"/>
                <a:gd name="T44" fmla="*/ 2147483647 w 1622"/>
                <a:gd name="T45" fmla="*/ 2147483647 h 1117"/>
                <a:gd name="T46" fmla="*/ 2147483647 w 1622"/>
                <a:gd name="T47" fmla="*/ 2147483647 h 1117"/>
                <a:gd name="T48" fmla="*/ 2147483647 w 1622"/>
                <a:gd name="T49" fmla="*/ 2147483647 h 1117"/>
                <a:gd name="T50" fmla="*/ 2147483647 w 1622"/>
                <a:gd name="T51" fmla="*/ 2147483647 h 1117"/>
                <a:gd name="T52" fmla="*/ 2147483647 w 1622"/>
                <a:gd name="T53" fmla="*/ 2147483647 h 1117"/>
                <a:gd name="T54" fmla="*/ 2147483647 w 1622"/>
                <a:gd name="T55" fmla="*/ 2147483647 h 1117"/>
                <a:gd name="T56" fmla="*/ 2147483647 w 1622"/>
                <a:gd name="T57" fmla="*/ 2147483647 h 1117"/>
                <a:gd name="T58" fmla="*/ 2147483647 w 1622"/>
                <a:gd name="T59" fmla="*/ 2147483647 h 1117"/>
                <a:gd name="T60" fmla="*/ 2147483647 w 1622"/>
                <a:gd name="T61" fmla="*/ 2147483647 h 1117"/>
                <a:gd name="T62" fmla="*/ 2147483647 w 1622"/>
                <a:gd name="T63" fmla="*/ 2147483647 h 1117"/>
                <a:gd name="T64" fmla="*/ 2147483647 w 1622"/>
                <a:gd name="T65" fmla="*/ 2147483647 h 1117"/>
                <a:gd name="T66" fmla="*/ 2147483647 w 1622"/>
                <a:gd name="T67" fmla="*/ 2147483647 h 1117"/>
                <a:gd name="T68" fmla="*/ 2147483647 w 1622"/>
                <a:gd name="T69" fmla="*/ 2147483647 h 1117"/>
                <a:gd name="T70" fmla="*/ 2147483647 w 1622"/>
                <a:gd name="T71" fmla="*/ 2147483647 h 1117"/>
                <a:gd name="T72" fmla="*/ 2147483647 w 1622"/>
                <a:gd name="T73" fmla="*/ 2147483647 h 1117"/>
                <a:gd name="T74" fmla="*/ 2147483647 w 1622"/>
                <a:gd name="T75" fmla="*/ 2147483647 h 1117"/>
                <a:gd name="T76" fmla="*/ 2147483647 w 1622"/>
                <a:gd name="T77" fmla="*/ 2147483647 h 1117"/>
                <a:gd name="T78" fmla="*/ 2147483647 w 1622"/>
                <a:gd name="T79" fmla="*/ 2147483647 h 1117"/>
                <a:gd name="T80" fmla="*/ 2147483647 w 1622"/>
                <a:gd name="T81" fmla="*/ 0 h 1117"/>
                <a:gd name="T82" fmla="*/ 2147483647 w 1622"/>
                <a:gd name="T83" fmla="*/ 2147483647 h 1117"/>
                <a:gd name="T84" fmla="*/ 2147483647 w 1622"/>
                <a:gd name="T85" fmla="*/ 2147483647 h 1117"/>
                <a:gd name="T86" fmla="*/ 2147483647 w 1622"/>
                <a:gd name="T87" fmla="*/ 2147483647 h 1117"/>
                <a:gd name="T88" fmla="*/ 2147483647 w 1622"/>
                <a:gd name="T89" fmla="*/ 2147483647 h 1117"/>
                <a:gd name="T90" fmla="*/ 2147483647 w 1622"/>
                <a:gd name="T91" fmla="*/ 2147483647 h 1117"/>
                <a:gd name="T92" fmla="*/ 2147483647 w 1622"/>
                <a:gd name="T93" fmla="*/ 2147483647 h 1117"/>
                <a:gd name="T94" fmla="*/ 2147483647 w 1622"/>
                <a:gd name="T95" fmla="*/ 2147483647 h 1117"/>
                <a:gd name="T96" fmla="*/ 2147483647 w 1622"/>
                <a:gd name="T97" fmla="*/ 2147483647 h 1117"/>
                <a:gd name="T98" fmla="*/ 2147483647 w 1622"/>
                <a:gd name="T99" fmla="*/ 2147483647 h 1117"/>
                <a:gd name="T100" fmla="*/ 2147483647 w 1622"/>
                <a:gd name="T101" fmla="*/ 2147483647 h 1117"/>
                <a:gd name="T102" fmla="*/ 2147483647 w 1622"/>
                <a:gd name="T103" fmla="*/ 2147483647 h 1117"/>
                <a:gd name="T104" fmla="*/ 2147483647 w 1622"/>
                <a:gd name="T105" fmla="*/ 2147483647 h 1117"/>
                <a:gd name="T106" fmla="*/ 2147483647 w 1622"/>
                <a:gd name="T107" fmla="*/ 2147483647 h 1117"/>
                <a:gd name="T108" fmla="*/ 2147483647 w 1622"/>
                <a:gd name="T109" fmla="*/ 2147483647 h 1117"/>
                <a:gd name="T110" fmla="*/ 0 w 1622"/>
                <a:gd name="T111" fmla="*/ 2147483647 h 1117"/>
                <a:gd name="T112" fmla="*/ 2147483647 w 1622"/>
                <a:gd name="T113" fmla="*/ 2147483647 h 1117"/>
                <a:gd name="T114" fmla="*/ 2147483647 w 1622"/>
                <a:gd name="T115" fmla="*/ 2147483647 h 1117"/>
                <a:gd name="T116" fmla="*/ 2147483647 w 1622"/>
                <a:gd name="T117" fmla="*/ 2147483647 h 1117"/>
                <a:gd name="T118" fmla="*/ 2147483647 w 1622"/>
                <a:gd name="T119" fmla="*/ 2147483647 h 1117"/>
                <a:gd name="T120" fmla="*/ 2147483647 w 1622"/>
                <a:gd name="T121" fmla="*/ 2147483647 h 1117"/>
                <a:gd name="T122" fmla="*/ 2147483647 w 1622"/>
                <a:gd name="T123" fmla="*/ 2147483647 h 111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622"/>
                <a:gd name="T187" fmla="*/ 0 h 1117"/>
                <a:gd name="T188" fmla="*/ 1622 w 1622"/>
                <a:gd name="T189" fmla="*/ 1117 h 1117"/>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622" h="1117">
                  <a:moveTo>
                    <a:pt x="931" y="943"/>
                  </a:moveTo>
                  <a:lnTo>
                    <a:pt x="973" y="955"/>
                  </a:lnTo>
                  <a:lnTo>
                    <a:pt x="1075" y="1003"/>
                  </a:lnTo>
                  <a:lnTo>
                    <a:pt x="1111" y="1081"/>
                  </a:lnTo>
                  <a:lnTo>
                    <a:pt x="1111" y="1117"/>
                  </a:lnTo>
                  <a:lnTo>
                    <a:pt x="1190" y="1093"/>
                  </a:lnTo>
                  <a:lnTo>
                    <a:pt x="1232" y="1057"/>
                  </a:lnTo>
                  <a:lnTo>
                    <a:pt x="1262" y="1051"/>
                  </a:lnTo>
                  <a:lnTo>
                    <a:pt x="1322" y="1039"/>
                  </a:lnTo>
                  <a:lnTo>
                    <a:pt x="1370" y="979"/>
                  </a:lnTo>
                  <a:lnTo>
                    <a:pt x="1394" y="985"/>
                  </a:lnTo>
                  <a:lnTo>
                    <a:pt x="1406" y="1045"/>
                  </a:lnTo>
                  <a:lnTo>
                    <a:pt x="1430" y="1027"/>
                  </a:lnTo>
                  <a:lnTo>
                    <a:pt x="1448" y="1033"/>
                  </a:lnTo>
                  <a:lnTo>
                    <a:pt x="1436" y="1051"/>
                  </a:lnTo>
                  <a:lnTo>
                    <a:pt x="1448" y="1075"/>
                  </a:lnTo>
                  <a:lnTo>
                    <a:pt x="1502" y="1033"/>
                  </a:lnTo>
                  <a:lnTo>
                    <a:pt x="1520" y="1009"/>
                  </a:lnTo>
                  <a:lnTo>
                    <a:pt x="1466" y="1003"/>
                  </a:lnTo>
                  <a:lnTo>
                    <a:pt x="1442" y="967"/>
                  </a:lnTo>
                  <a:lnTo>
                    <a:pt x="1460" y="949"/>
                  </a:lnTo>
                  <a:lnTo>
                    <a:pt x="1466" y="925"/>
                  </a:lnTo>
                  <a:lnTo>
                    <a:pt x="1382" y="943"/>
                  </a:lnTo>
                  <a:lnTo>
                    <a:pt x="1340" y="979"/>
                  </a:lnTo>
                  <a:lnTo>
                    <a:pt x="1358" y="937"/>
                  </a:lnTo>
                  <a:lnTo>
                    <a:pt x="1400" y="913"/>
                  </a:lnTo>
                  <a:lnTo>
                    <a:pt x="1424" y="889"/>
                  </a:lnTo>
                  <a:lnTo>
                    <a:pt x="1496" y="895"/>
                  </a:lnTo>
                  <a:lnTo>
                    <a:pt x="1550" y="889"/>
                  </a:lnTo>
                  <a:lnTo>
                    <a:pt x="1592" y="859"/>
                  </a:lnTo>
                  <a:lnTo>
                    <a:pt x="1622" y="835"/>
                  </a:lnTo>
                  <a:lnTo>
                    <a:pt x="1598" y="775"/>
                  </a:lnTo>
                  <a:lnTo>
                    <a:pt x="1592" y="745"/>
                  </a:lnTo>
                  <a:lnTo>
                    <a:pt x="1514" y="703"/>
                  </a:lnTo>
                  <a:lnTo>
                    <a:pt x="1514" y="679"/>
                  </a:lnTo>
                  <a:lnTo>
                    <a:pt x="1448" y="553"/>
                  </a:lnTo>
                  <a:lnTo>
                    <a:pt x="1430" y="607"/>
                  </a:lnTo>
                  <a:lnTo>
                    <a:pt x="1388" y="619"/>
                  </a:lnTo>
                  <a:lnTo>
                    <a:pt x="1376" y="607"/>
                  </a:lnTo>
                  <a:lnTo>
                    <a:pt x="1358" y="607"/>
                  </a:lnTo>
                  <a:lnTo>
                    <a:pt x="1358" y="522"/>
                  </a:lnTo>
                  <a:lnTo>
                    <a:pt x="1322" y="516"/>
                  </a:lnTo>
                  <a:lnTo>
                    <a:pt x="1292" y="474"/>
                  </a:lnTo>
                  <a:lnTo>
                    <a:pt x="1262" y="480"/>
                  </a:lnTo>
                  <a:lnTo>
                    <a:pt x="1226" y="468"/>
                  </a:lnTo>
                  <a:lnTo>
                    <a:pt x="1202" y="474"/>
                  </a:lnTo>
                  <a:lnTo>
                    <a:pt x="1202" y="504"/>
                  </a:lnTo>
                  <a:lnTo>
                    <a:pt x="1202" y="535"/>
                  </a:lnTo>
                  <a:lnTo>
                    <a:pt x="1196" y="601"/>
                  </a:lnTo>
                  <a:lnTo>
                    <a:pt x="1190" y="625"/>
                  </a:lnTo>
                  <a:lnTo>
                    <a:pt x="1226" y="697"/>
                  </a:lnTo>
                  <a:lnTo>
                    <a:pt x="1166" y="751"/>
                  </a:lnTo>
                  <a:lnTo>
                    <a:pt x="1178" y="841"/>
                  </a:lnTo>
                  <a:lnTo>
                    <a:pt x="1154" y="859"/>
                  </a:lnTo>
                  <a:lnTo>
                    <a:pt x="1130" y="847"/>
                  </a:lnTo>
                  <a:lnTo>
                    <a:pt x="1117" y="739"/>
                  </a:lnTo>
                  <a:lnTo>
                    <a:pt x="1057" y="733"/>
                  </a:lnTo>
                  <a:lnTo>
                    <a:pt x="943" y="667"/>
                  </a:lnTo>
                  <a:lnTo>
                    <a:pt x="919" y="667"/>
                  </a:lnTo>
                  <a:lnTo>
                    <a:pt x="901" y="613"/>
                  </a:lnTo>
                  <a:lnTo>
                    <a:pt x="883" y="595"/>
                  </a:lnTo>
                  <a:lnTo>
                    <a:pt x="931" y="450"/>
                  </a:lnTo>
                  <a:lnTo>
                    <a:pt x="961" y="420"/>
                  </a:lnTo>
                  <a:lnTo>
                    <a:pt x="991" y="402"/>
                  </a:lnTo>
                  <a:lnTo>
                    <a:pt x="1009" y="402"/>
                  </a:lnTo>
                  <a:lnTo>
                    <a:pt x="1027" y="342"/>
                  </a:lnTo>
                  <a:lnTo>
                    <a:pt x="1039" y="294"/>
                  </a:lnTo>
                  <a:lnTo>
                    <a:pt x="1099" y="282"/>
                  </a:lnTo>
                  <a:lnTo>
                    <a:pt x="1130" y="258"/>
                  </a:lnTo>
                  <a:lnTo>
                    <a:pt x="1111" y="204"/>
                  </a:lnTo>
                  <a:lnTo>
                    <a:pt x="1124" y="168"/>
                  </a:lnTo>
                  <a:lnTo>
                    <a:pt x="1099" y="138"/>
                  </a:lnTo>
                  <a:lnTo>
                    <a:pt x="1063" y="132"/>
                  </a:lnTo>
                  <a:lnTo>
                    <a:pt x="1051" y="192"/>
                  </a:lnTo>
                  <a:lnTo>
                    <a:pt x="1015" y="246"/>
                  </a:lnTo>
                  <a:lnTo>
                    <a:pt x="1003" y="180"/>
                  </a:lnTo>
                  <a:lnTo>
                    <a:pt x="985" y="156"/>
                  </a:lnTo>
                  <a:lnTo>
                    <a:pt x="961" y="186"/>
                  </a:lnTo>
                  <a:lnTo>
                    <a:pt x="949" y="156"/>
                  </a:lnTo>
                  <a:lnTo>
                    <a:pt x="925" y="114"/>
                  </a:lnTo>
                  <a:lnTo>
                    <a:pt x="913" y="60"/>
                  </a:lnTo>
                  <a:lnTo>
                    <a:pt x="877" y="0"/>
                  </a:lnTo>
                  <a:lnTo>
                    <a:pt x="847" y="84"/>
                  </a:lnTo>
                  <a:lnTo>
                    <a:pt x="847" y="114"/>
                  </a:lnTo>
                  <a:lnTo>
                    <a:pt x="889" y="150"/>
                  </a:lnTo>
                  <a:lnTo>
                    <a:pt x="895" y="186"/>
                  </a:lnTo>
                  <a:lnTo>
                    <a:pt x="865" y="216"/>
                  </a:lnTo>
                  <a:lnTo>
                    <a:pt x="847" y="204"/>
                  </a:lnTo>
                  <a:lnTo>
                    <a:pt x="823" y="204"/>
                  </a:lnTo>
                  <a:lnTo>
                    <a:pt x="811" y="234"/>
                  </a:lnTo>
                  <a:lnTo>
                    <a:pt x="769" y="222"/>
                  </a:lnTo>
                  <a:lnTo>
                    <a:pt x="709" y="222"/>
                  </a:lnTo>
                  <a:lnTo>
                    <a:pt x="673" y="198"/>
                  </a:lnTo>
                  <a:lnTo>
                    <a:pt x="619" y="210"/>
                  </a:lnTo>
                  <a:lnTo>
                    <a:pt x="625" y="228"/>
                  </a:lnTo>
                  <a:lnTo>
                    <a:pt x="631" y="264"/>
                  </a:lnTo>
                  <a:lnTo>
                    <a:pt x="613" y="258"/>
                  </a:lnTo>
                  <a:lnTo>
                    <a:pt x="583" y="222"/>
                  </a:lnTo>
                  <a:lnTo>
                    <a:pt x="517" y="234"/>
                  </a:lnTo>
                  <a:lnTo>
                    <a:pt x="487" y="210"/>
                  </a:lnTo>
                  <a:lnTo>
                    <a:pt x="499" y="186"/>
                  </a:lnTo>
                  <a:lnTo>
                    <a:pt x="457" y="174"/>
                  </a:lnTo>
                  <a:lnTo>
                    <a:pt x="409" y="150"/>
                  </a:lnTo>
                  <a:lnTo>
                    <a:pt x="343" y="132"/>
                  </a:lnTo>
                  <a:lnTo>
                    <a:pt x="301" y="144"/>
                  </a:lnTo>
                  <a:lnTo>
                    <a:pt x="259" y="96"/>
                  </a:lnTo>
                  <a:lnTo>
                    <a:pt x="145" y="150"/>
                  </a:lnTo>
                  <a:lnTo>
                    <a:pt x="115" y="180"/>
                  </a:lnTo>
                  <a:lnTo>
                    <a:pt x="67" y="168"/>
                  </a:lnTo>
                  <a:lnTo>
                    <a:pt x="37" y="138"/>
                  </a:lnTo>
                  <a:lnTo>
                    <a:pt x="0" y="126"/>
                  </a:lnTo>
                  <a:lnTo>
                    <a:pt x="0" y="553"/>
                  </a:lnTo>
                  <a:lnTo>
                    <a:pt x="61" y="583"/>
                  </a:lnTo>
                  <a:lnTo>
                    <a:pt x="109" y="559"/>
                  </a:lnTo>
                  <a:lnTo>
                    <a:pt x="175" y="679"/>
                  </a:lnTo>
                  <a:lnTo>
                    <a:pt x="217" y="709"/>
                  </a:lnTo>
                  <a:lnTo>
                    <a:pt x="211" y="757"/>
                  </a:lnTo>
                  <a:lnTo>
                    <a:pt x="229" y="793"/>
                  </a:lnTo>
                  <a:lnTo>
                    <a:pt x="277" y="859"/>
                  </a:lnTo>
                  <a:lnTo>
                    <a:pt x="343" y="901"/>
                  </a:lnTo>
                  <a:lnTo>
                    <a:pt x="349" y="931"/>
                  </a:lnTo>
                  <a:lnTo>
                    <a:pt x="871" y="931"/>
                  </a:lnTo>
                  <a:lnTo>
                    <a:pt x="931" y="943"/>
                  </a:lnTo>
                  <a:close/>
                </a:path>
              </a:pathLst>
            </a:custGeom>
            <a:solidFill>
              <a:srgbClr val="74AA50"/>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266" name="Freeform 399">
              <a:extLst>
                <a:ext uri="{FF2B5EF4-FFF2-40B4-BE49-F238E27FC236}">
                  <a16:creationId xmlns:a16="http://schemas.microsoft.com/office/drawing/2014/main" id="{AAA628D1-64D9-4B51-8B99-B1C6D63C1BED}"/>
                </a:ext>
              </a:extLst>
            </p:cNvPr>
            <p:cNvSpPr>
              <a:spLocks/>
            </p:cNvSpPr>
            <p:nvPr/>
          </p:nvSpPr>
          <p:spPr bwMode="auto">
            <a:xfrm>
              <a:off x="3433563" y="3300114"/>
              <a:ext cx="1474880" cy="698715"/>
            </a:xfrm>
            <a:custGeom>
              <a:avLst/>
              <a:gdLst>
                <a:gd name="T0" fmla="*/ 2147483647 w 1099"/>
                <a:gd name="T1" fmla="*/ 2147483647 h 571"/>
                <a:gd name="T2" fmla="*/ 2147483647 w 1099"/>
                <a:gd name="T3" fmla="*/ 2147483647 h 571"/>
                <a:gd name="T4" fmla="*/ 2147483647 w 1099"/>
                <a:gd name="T5" fmla="*/ 2147483647 h 571"/>
                <a:gd name="T6" fmla="*/ 2147483647 w 1099"/>
                <a:gd name="T7" fmla="*/ 2147483647 h 571"/>
                <a:gd name="T8" fmla="*/ 2147483647 w 1099"/>
                <a:gd name="T9" fmla="*/ 2147483647 h 571"/>
                <a:gd name="T10" fmla="*/ 2147483647 w 1099"/>
                <a:gd name="T11" fmla="*/ 2147483647 h 571"/>
                <a:gd name="T12" fmla="*/ 2147483647 w 1099"/>
                <a:gd name="T13" fmla="*/ 2147483647 h 571"/>
                <a:gd name="T14" fmla="*/ 2147483647 w 1099"/>
                <a:gd name="T15" fmla="*/ 2147483647 h 571"/>
                <a:gd name="T16" fmla="*/ 2147483647 w 1099"/>
                <a:gd name="T17" fmla="*/ 2147483647 h 571"/>
                <a:gd name="T18" fmla="*/ 2147483647 w 1099"/>
                <a:gd name="T19" fmla="*/ 2147483647 h 571"/>
                <a:gd name="T20" fmla="*/ 2147483647 w 1099"/>
                <a:gd name="T21" fmla="*/ 2147483647 h 571"/>
                <a:gd name="T22" fmla="*/ 2147483647 w 1099"/>
                <a:gd name="T23" fmla="*/ 2147483647 h 571"/>
                <a:gd name="T24" fmla="*/ 2147483647 w 1099"/>
                <a:gd name="T25" fmla="*/ 2147483647 h 571"/>
                <a:gd name="T26" fmla="*/ 2147483647 w 1099"/>
                <a:gd name="T27" fmla="*/ 2147483647 h 571"/>
                <a:gd name="T28" fmla="*/ 2147483647 w 1099"/>
                <a:gd name="T29" fmla="*/ 2147483647 h 571"/>
                <a:gd name="T30" fmla="*/ 2147483647 w 1099"/>
                <a:gd name="T31" fmla="*/ 2147483647 h 571"/>
                <a:gd name="T32" fmla="*/ 2147483647 w 1099"/>
                <a:gd name="T33" fmla="*/ 2147483647 h 571"/>
                <a:gd name="T34" fmla="*/ 2147483647 w 1099"/>
                <a:gd name="T35" fmla="*/ 2147483647 h 571"/>
                <a:gd name="T36" fmla="*/ 2147483647 w 1099"/>
                <a:gd name="T37" fmla="*/ 2147483647 h 571"/>
                <a:gd name="T38" fmla="*/ 2147483647 w 1099"/>
                <a:gd name="T39" fmla="*/ 2147483647 h 571"/>
                <a:gd name="T40" fmla="*/ 2147483647 w 1099"/>
                <a:gd name="T41" fmla="*/ 2147483647 h 571"/>
                <a:gd name="T42" fmla="*/ 2147483647 w 1099"/>
                <a:gd name="T43" fmla="*/ 2147483647 h 571"/>
                <a:gd name="T44" fmla="*/ 2147483647 w 1099"/>
                <a:gd name="T45" fmla="*/ 2147483647 h 571"/>
                <a:gd name="T46" fmla="*/ 2147483647 w 1099"/>
                <a:gd name="T47" fmla="*/ 2147483647 h 571"/>
                <a:gd name="T48" fmla="*/ 2147483647 w 1099"/>
                <a:gd name="T49" fmla="*/ 2147483647 h 571"/>
                <a:gd name="T50" fmla="*/ 2147483647 w 1099"/>
                <a:gd name="T51" fmla="*/ 0 h 571"/>
                <a:gd name="T52" fmla="*/ 2147483647 w 1099"/>
                <a:gd name="T53" fmla="*/ 2147483647 h 571"/>
                <a:gd name="T54" fmla="*/ 2147483647 w 1099"/>
                <a:gd name="T55" fmla="*/ 2147483647 h 571"/>
                <a:gd name="T56" fmla="*/ 2147483647 w 1099"/>
                <a:gd name="T57" fmla="*/ 2147483647 h 571"/>
                <a:gd name="T58" fmla="*/ 0 w 1099"/>
                <a:gd name="T59" fmla="*/ 2147483647 h 571"/>
                <a:gd name="T60" fmla="*/ 2147483647 w 1099"/>
                <a:gd name="T61" fmla="*/ 2147483647 h 571"/>
                <a:gd name="T62" fmla="*/ 2147483647 w 1099"/>
                <a:gd name="T63" fmla="*/ 2147483647 h 571"/>
                <a:gd name="T64" fmla="*/ 2147483647 w 1099"/>
                <a:gd name="T65" fmla="*/ 2147483647 h 571"/>
                <a:gd name="T66" fmla="*/ 2147483647 w 1099"/>
                <a:gd name="T67" fmla="*/ 2147483647 h 57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099"/>
                <a:gd name="T103" fmla="*/ 0 h 571"/>
                <a:gd name="T104" fmla="*/ 1099 w 1099"/>
                <a:gd name="T105" fmla="*/ 571 h 57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099" h="571">
                  <a:moveTo>
                    <a:pt x="252" y="439"/>
                  </a:moveTo>
                  <a:lnTo>
                    <a:pt x="300" y="439"/>
                  </a:lnTo>
                  <a:lnTo>
                    <a:pt x="318" y="427"/>
                  </a:lnTo>
                  <a:lnTo>
                    <a:pt x="348" y="433"/>
                  </a:lnTo>
                  <a:lnTo>
                    <a:pt x="396" y="487"/>
                  </a:lnTo>
                  <a:lnTo>
                    <a:pt x="432" y="475"/>
                  </a:lnTo>
                  <a:lnTo>
                    <a:pt x="456" y="493"/>
                  </a:lnTo>
                  <a:lnTo>
                    <a:pt x="474" y="523"/>
                  </a:lnTo>
                  <a:lnTo>
                    <a:pt x="498" y="547"/>
                  </a:lnTo>
                  <a:lnTo>
                    <a:pt x="528" y="553"/>
                  </a:lnTo>
                  <a:lnTo>
                    <a:pt x="528" y="511"/>
                  </a:lnTo>
                  <a:lnTo>
                    <a:pt x="552" y="487"/>
                  </a:lnTo>
                  <a:lnTo>
                    <a:pt x="570" y="469"/>
                  </a:lnTo>
                  <a:lnTo>
                    <a:pt x="630" y="475"/>
                  </a:lnTo>
                  <a:lnTo>
                    <a:pt x="666" y="475"/>
                  </a:lnTo>
                  <a:lnTo>
                    <a:pt x="714" y="463"/>
                  </a:lnTo>
                  <a:lnTo>
                    <a:pt x="744" y="463"/>
                  </a:lnTo>
                  <a:lnTo>
                    <a:pt x="774" y="457"/>
                  </a:lnTo>
                  <a:lnTo>
                    <a:pt x="780" y="487"/>
                  </a:lnTo>
                  <a:lnTo>
                    <a:pt x="792" y="529"/>
                  </a:lnTo>
                  <a:lnTo>
                    <a:pt x="829" y="565"/>
                  </a:lnTo>
                  <a:lnTo>
                    <a:pt x="847" y="571"/>
                  </a:lnTo>
                  <a:lnTo>
                    <a:pt x="841" y="511"/>
                  </a:lnTo>
                  <a:lnTo>
                    <a:pt x="817" y="445"/>
                  </a:lnTo>
                  <a:lnTo>
                    <a:pt x="847" y="409"/>
                  </a:lnTo>
                  <a:lnTo>
                    <a:pt x="877" y="397"/>
                  </a:lnTo>
                  <a:lnTo>
                    <a:pt x="931" y="343"/>
                  </a:lnTo>
                  <a:lnTo>
                    <a:pt x="925" y="307"/>
                  </a:lnTo>
                  <a:lnTo>
                    <a:pt x="919" y="271"/>
                  </a:lnTo>
                  <a:lnTo>
                    <a:pt x="937" y="283"/>
                  </a:lnTo>
                  <a:lnTo>
                    <a:pt x="943" y="277"/>
                  </a:lnTo>
                  <a:lnTo>
                    <a:pt x="937" y="253"/>
                  </a:lnTo>
                  <a:lnTo>
                    <a:pt x="949" y="253"/>
                  </a:lnTo>
                  <a:lnTo>
                    <a:pt x="967" y="247"/>
                  </a:lnTo>
                  <a:lnTo>
                    <a:pt x="979" y="217"/>
                  </a:lnTo>
                  <a:lnTo>
                    <a:pt x="1003" y="211"/>
                  </a:lnTo>
                  <a:lnTo>
                    <a:pt x="1039" y="193"/>
                  </a:lnTo>
                  <a:lnTo>
                    <a:pt x="1039" y="144"/>
                  </a:lnTo>
                  <a:lnTo>
                    <a:pt x="1099" y="114"/>
                  </a:lnTo>
                  <a:lnTo>
                    <a:pt x="1087" y="54"/>
                  </a:lnTo>
                  <a:lnTo>
                    <a:pt x="1063" y="48"/>
                  </a:lnTo>
                  <a:lnTo>
                    <a:pt x="1015" y="108"/>
                  </a:lnTo>
                  <a:lnTo>
                    <a:pt x="955" y="120"/>
                  </a:lnTo>
                  <a:lnTo>
                    <a:pt x="925" y="126"/>
                  </a:lnTo>
                  <a:lnTo>
                    <a:pt x="883" y="162"/>
                  </a:lnTo>
                  <a:lnTo>
                    <a:pt x="804" y="186"/>
                  </a:lnTo>
                  <a:lnTo>
                    <a:pt x="804" y="150"/>
                  </a:lnTo>
                  <a:lnTo>
                    <a:pt x="768" y="72"/>
                  </a:lnTo>
                  <a:lnTo>
                    <a:pt x="666" y="24"/>
                  </a:lnTo>
                  <a:lnTo>
                    <a:pt x="624" y="12"/>
                  </a:lnTo>
                  <a:lnTo>
                    <a:pt x="564" y="0"/>
                  </a:lnTo>
                  <a:lnTo>
                    <a:pt x="42" y="0"/>
                  </a:lnTo>
                  <a:lnTo>
                    <a:pt x="48" y="36"/>
                  </a:lnTo>
                  <a:lnTo>
                    <a:pt x="30" y="48"/>
                  </a:lnTo>
                  <a:lnTo>
                    <a:pt x="36" y="24"/>
                  </a:lnTo>
                  <a:lnTo>
                    <a:pt x="0" y="12"/>
                  </a:lnTo>
                  <a:lnTo>
                    <a:pt x="18" y="78"/>
                  </a:lnTo>
                  <a:lnTo>
                    <a:pt x="12" y="126"/>
                  </a:lnTo>
                  <a:lnTo>
                    <a:pt x="0" y="174"/>
                  </a:lnTo>
                  <a:lnTo>
                    <a:pt x="12" y="211"/>
                  </a:lnTo>
                  <a:lnTo>
                    <a:pt x="12" y="235"/>
                  </a:lnTo>
                  <a:lnTo>
                    <a:pt x="42" y="295"/>
                  </a:lnTo>
                  <a:lnTo>
                    <a:pt x="66" y="337"/>
                  </a:lnTo>
                  <a:lnTo>
                    <a:pt x="84" y="367"/>
                  </a:lnTo>
                  <a:lnTo>
                    <a:pt x="138" y="403"/>
                  </a:lnTo>
                  <a:lnTo>
                    <a:pt x="144" y="415"/>
                  </a:lnTo>
                  <a:lnTo>
                    <a:pt x="192" y="409"/>
                  </a:lnTo>
                  <a:lnTo>
                    <a:pt x="252" y="439"/>
                  </a:lnTo>
                  <a:close/>
                </a:path>
              </a:pathLst>
            </a:custGeom>
            <a:solidFill>
              <a:srgbClr val="74AA50"/>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grpSp>
          <p:nvGrpSpPr>
            <p:cNvPr id="267" name="Group 453">
              <a:extLst>
                <a:ext uri="{FF2B5EF4-FFF2-40B4-BE49-F238E27FC236}">
                  <a16:creationId xmlns:a16="http://schemas.microsoft.com/office/drawing/2014/main" id="{9C2E1B17-EBE8-4AB1-AA88-8FEA2843126D}"/>
                </a:ext>
              </a:extLst>
            </p:cNvPr>
            <p:cNvGrpSpPr>
              <a:grpSpLocks/>
            </p:cNvGrpSpPr>
            <p:nvPr/>
          </p:nvGrpSpPr>
          <p:grpSpPr bwMode="auto">
            <a:xfrm>
              <a:off x="6084725" y="2905124"/>
              <a:ext cx="257778" cy="347113"/>
              <a:chOff x="2201" y="1250"/>
              <a:chExt cx="133" cy="193"/>
            </a:xfrm>
            <a:solidFill>
              <a:srgbClr val="F1BE48"/>
            </a:solidFill>
          </p:grpSpPr>
          <p:sp>
            <p:nvSpPr>
              <p:cNvPr id="447" name="Freeform 454">
                <a:extLst>
                  <a:ext uri="{FF2B5EF4-FFF2-40B4-BE49-F238E27FC236}">
                    <a16:creationId xmlns:a16="http://schemas.microsoft.com/office/drawing/2014/main" id="{C2B26F37-106C-4C1A-A101-86A7DC676AB8}"/>
                  </a:ext>
                </a:extLst>
              </p:cNvPr>
              <p:cNvSpPr>
                <a:spLocks/>
              </p:cNvSpPr>
              <p:nvPr/>
            </p:nvSpPr>
            <p:spPr bwMode="auto">
              <a:xfrm>
                <a:off x="2234" y="1250"/>
                <a:ext cx="100" cy="193"/>
              </a:xfrm>
              <a:custGeom>
                <a:avLst/>
                <a:gdLst>
                  <a:gd name="T0" fmla="*/ 130504 w 24"/>
                  <a:gd name="T1" fmla="*/ 690078 h 47"/>
                  <a:gd name="T2" fmla="*/ 89200 w 24"/>
                  <a:gd name="T3" fmla="*/ 651445 h 47"/>
                  <a:gd name="T4" fmla="*/ 219758 w 24"/>
                  <a:gd name="T5" fmla="*/ 570976 h 47"/>
                  <a:gd name="T6" fmla="*/ 198350 w 24"/>
                  <a:gd name="T7" fmla="*/ 493916 h 47"/>
                  <a:gd name="T8" fmla="*/ 173317 w 24"/>
                  <a:gd name="T9" fmla="*/ 431946 h 47"/>
                  <a:gd name="T10" fmla="*/ 67846 w 24"/>
                  <a:gd name="T11" fmla="*/ 431946 h 47"/>
                  <a:gd name="T12" fmla="*/ 89200 w 24"/>
                  <a:gd name="T13" fmla="*/ 316438 h 47"/>
                  <a:gd name="T14" fmla="*/ 21408 w 24"/>
                  <a:gd name="T15" fmla="*/ 354870 h 47"/>
                  <a:gd name="T16" fmla="*/ 0 w 24"/>
                  <a:gd name="T17" fmla="*/ 254468 h 47"/>
                  <a:gd name="T18" fmla="*/ 0 w 24"/>
                  <a:gd name="T19" fmla="*/ 158642 h 47"/>
                  <a:gd name="T20" fmla="*/ 21408 w 24"/>
                  <a:gd name="T21" fmla="*/ 77060 h 47"/>
                  <a:gd name="T22" fmla="*/ 110608 w 24"/>
                  <a:gd name="T23" fmla="*/ 0 h 47"/>
                  <a:gd name="T24" fmla="*/ 173317 w 24"/>
                  <a:gd name="T25" fmla="*/ 18766 h 47"/>
                  <a:gd name="T26" fmla="*/ 151908 w 24"/>
                  <a:gd name="T27" fmla="*/ 120280 h 47"/>
                  <a:gd name="T28" fmla="*/ 282692 w 24"/>
                  <a:gd name="T29" fmla="*/ 120280 h 47"/>
                  <a:gd name="T30" fmla="*/ 241112 w 24"/>
                  <a:gd name="T31" fmla="*/ 216107 h 47"/>
                  <a:gd name="T32" fmla="*/ 198350 w 24"/>
                  <a:gd name="T33" fmla="*/ 297672 h 47"/>
                  <a:gd name="T34" fmla="*/ 282692 w 24"/>
                  <a:gd name="T35" fmla="*/ 335208 h 47"/>
                  <a:gd name="T36" fmla="*/ 371667 w 24"/>
                  <a:gd name="T37" fmla="*/ 475150 h 47"/>
                  <a:gd name="T38" fmla="*/ 413262 w 24"/>
                  <a:gd name="T39" fmla="*/ 570976 h 47"/>
                  <a:gd name="T40" fmla="*/ 413262 w 24"/>
                  <a:gd name="T41" fmla="*/ 628108 h 47"/>
                  <a:gd name="T42" fmla="*/ 502467 w 24"/>
                  <a:gd name="T43" fmla="*/ 628108 h 47"/>
                  <a:gd name="T44" fmla="*/ 481042 w 24"/>
                  <a:gd name="T45" fmla="*/ 767154 h 47"/>
                  <a:gd name="T46" fmla="*/ 523871 w 24"/>
                  <a:gd name="T47" fmla="*/ 785904 h 47"/>
                  <a:gd name="T48" fmla="*/ 371667 w 24"/>
                  <a:gd name="T49" fmla="*/ 848785 h 47"/>
                  <a:gd name="T50" fmla="*/ 241112 w 24"/>
                  <a:gd name="T51" fmla="*/ 867551 h 47"/>
                  <a:gd name="T52" fmla="*/ 173317 w 24"/>
                  <a:gd name="T53" fmla="*/ 887418 h 47"/>
                  <a:gd name="T54" fmla="*/ 89200 w 24"/>
                  <a:gd name="T55" fmla="*/ 887418 h 47"/>
                  <a:gd name="T56" fmla="*/ 21408 w 24"/>
                  <a:gd name="T57" fmla="*/ 906184 h 47"/>
                  <a:gd name="T58" fmla="*/ 110608 w 24"/>
                  <a:gd name="T59" fmla="*/ 824266 h 47"/>
                  <a:gd name="T60" fmla="*/ 130504 w 24"/>
                  <a:gd name="T61" fmla="*/ 748384 h 47"/>
                  <a:gd name="T62" fmla="*/ 67846 w 24"/>
                  <a:gd name="T63" fmla="*/ 728505 h 4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4"/>
                  <a:gd name="T97" fmla="*/ 0 h 47"/>
                  <a:gd name="T98" fmla="*/ 24 w 24"/>
                  <a:gd name="T99" fmla="*/ 47 h 4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4" h="47">
                    <a:moveTo>
                      <a:pt x="3" y="37"/>
                    </a:moveTo>
                    <a:cubicBezTo>
                      <a:pt x="6" y="35"/>
                      <a:pt x="6" y="35"/>
                      <a:pt x="6" y="35"/>
                    </a:cubicBezTo>
                    <a:cubicBezTo>
                      <a:pt x="6" y="33"/>
                      <a:pt x="6" y="33"/>
                      <a:pt x="6" y="33"/>
                    </a:cubicBezTo>
                    <a:cubicBezTo>
                      <a:pt x="4" y="33"/>
                      <a:pt x="4" y="33"/>
                      <a:pt x="4" y="33"/>
                    </a:cubicBezTo>
                    <a:cubicBezTo>
                      <a:pt x="6" y="30"/>
                      <a:pt x="6" y="30"/>
                      <a:pt x="6" y="30"/>
                    </a:cubicBezTo>
                    <a:cubicBezTo>
                      <a:pt x="10" y="29"/>
                      <a:pt x="10" y="29"/>
                      <a:pt x="10" y="29"/>
                    </a:cubicBezTo>
                    <a:cubicBezTo>
                      <a:pt x="9" y="26"/>
                      <a:pt x="9" y="26"/>
                      <a:pt x="9" y="26"/>
                    </a:cubicBezTo>
                    <a:cubicBezTo>
                      <a:pt x="9" y="25"/>
                      <a:pt x="9" y="25"/>
                      <a:pt x="9" y="25"/>
                    </a:cubicBezTo>
                    <a:cubicBezTo>
                      <a:pt x="8" y="23"/>
                      <a:pt x="8" y="23"/>
                      <a:pt x="8" y="23"/>
                    </a:cubicBezTo>
                    <a:cubicBezTo>
                      <a:pt x="8" y="22"/>
                      <a:pt x="8" y="22"/>
                      <a:pt x="8" y="22"/>
                    </a:cubicBezTo>
                    <a:cubicBezTo>
                      <a:pt x="5" y="22"/>
                      <a:pt x="5" y="22"/>
                      <a:pt x="5" y="22"/>
                    </a:cubicBezTo>
                    <a:cubicBezTo>
                      <a:pt x="3" y="22"/>
                      <a:pt x="3" y="22"/>
                      <a:pt x="3" y="22"/>
                    </a:cubicBezTo>
                    <a:cubicBezTo>
                      <a:pt x="3" y="20"/>
                      <a:pt x="3" y="20"/>
                      <a:pt x="3" y="20"/>
                    </a:cubicBezTo>
                    <a:cubicBezTo>
                      <a:pt x="4" y="16"/>
                      <a:pt x="4" y="16"/>
                      <a:pt x="4" y="16"/>
                    </a:cubicBezTo>
                    <a:cubicBezTo>
                      <a:pt x="2" y="16"/>
                      <a:pt x="2" y="16"/>
                      <a:pt x="2" y="16"/>
                    </a:cubicBezTo>
                    <a:cubicBezTo>
                      <a:pt x="1" y="18"/>
                      <a:pt x="1" y="18"/>
                      <a:pt x="1" y="18"/>
                    </a:cubicBezTo>
                    <a:cubicBezTo>
                      <a:pt x="1" y="18"/>
                      <a:pt x="0" y="17"/>
                      <a:pt x="0" y="16"/>
                    </a:cubicBezTo>
                    <a:cubicBezTo>
                      <a:pt x="0" y="15"/>
                      <a:pt x="0" y="13"/>
                      <a:pt x="0" y="13"/>
                    </a:cubicBezTo>
                    <a:cubicBezTo>
                      <a:pt x="0" y="11"/>
                      <a:pt x="0" y="11"/>
                      <a:pt x="0" y="11"/>
                    </a:cubicBezTo>
                    <a:cubicBezTo>
                      <a:pt x="0" y="8"/>
                      <a:pt x="0" y="8"/>
                      <a:pt x="0" y="8"/>
                    </a:cubicBezTo>
                    <a:cubicBezTo>
                      <a:pt x="0" y="6"/>
                      <a:pt x="0" y="6"/>
                      <a:pt x="0" y="6"/>
                    </a:cubicBezTo>
                    <a:cubicBezTo>
                      <a:pt x="1" y="4"/>
                      <a:pt x="1" y="4"/>
                      <a:pt x="1" y="4"/>
                    </a:cubicBezTo>
                    <a:cubicBezTo>
                      <a:pt x="3" y="0"/>
                      <a:pt x="3" y="0"/>
                      <a:pt x="3" y="0"/>
                    </a:cubicBezTo>
                    <a:cubicBezTo>
                      <a:pt x="5" y="0"/>
                      <a:pt x="5" y="0"/>
                      <a:pt x="5" y="0"/>
                    </a:cubicBezTo>
                    <a:cubicBezTo>
                      <a:pt x="8" y="0"/>
                      <a:pt x="8" y="0"/>
                      <a:pt x="8" y="0"/>
                    </a:cubicBezTo>
                    <a:cubicBezTo>
                      <a:pt x="8" y="1"/>
                      <a:pt x="8" y="1"/>
                      <a:pt x="8" y="1"/>
                    </a:cubicBezTo>
                    <a:cubicBezTo>
                      <a:pt x="6" y="5"/>
                      <a:pt x="6" y="5"/>
                      <a:pt x="6" y="5"/>
                    </a:cubicBezTo>
                    <a:cubicBezTo>
                      <a:pt x="7" y="6"/>
                      <a:pt x="7" y="6"/>
                      <a:pt x="7" y="6"/>
                    </a:cubicBezTo>
                    <a:cubicBezTo>
                      <a:pt x="10" y="5"/>
                      <a:pt x="10" y="5"/>
                      <a:pt x="10" y="5"/>
                    </a:cubicBezTo>
                    <a:cubicBezTo>
                      <a:pt x="13" y="6"/>
                      <a:pt x="13" y="6"/>
                      <a:pt x="13" y="6"/>
                    </a:cubicBezTo>
                    <a:cubicBezTo>
                      <a:pt x="12" y="8"/>
                      <a:pt x="12" y="8"/>
                      <a:pt x="12" y="8"/>
                    </a:cubicBezTo>
                    <a:cubicBezTo>
                      <a:pt x="11" y="11"/>
                      <a:pt x="11" y="11"/>
                      <a:pt x="11" y="11"/>
                    </a:cubicBezTo>
                    <a:cubicBezTo>
                      <a:pt x="9" y="14"/>
                      <a:pt x="9" y="14"/>
                      <a:pt x="9" y="14"/>
                    </a:cubicBezTo>
                    <a:cubicBezTo>
                      <a:pt x="9" y="15"/>
                      <a:pt x="9" y="15"/>
                      <a:pt x="9" y="15"/>
                    </a:cubicBezTo>
                    <a:cubicBezTo>
                      <a:pt x="11" y="16"/>
                      <a:pt x="11" y="16"/>
                      <a:pt x="11" y="16"/>
                    </a:cubicBezTo>
                    <a:cubicBezTo>
                      <a:pt x="13" y="17"/>
                      <a:pt x="13" y="17"/>
                      <a:pt x="13" y="17"/>
                    </a:cubicBezTo>
                    <a:cubicBezTo>
                      <a:pt x="15" y="22"/>
                      <a:pt x="15" y="22"/>
                      <a:pt x="15" y="22"/>
                    </a:cubicBezTo>
                    <a:cubicBezTo>
                      <a:pt x="17" y="24"/>
                      <a:pt x="17" y="24"/>
                      <a:pt x="17" y="24"/>
                    </a:cubicBezTo>
                    <a:cubicBezTo>
                      <a:pt x="20" y="28"/>
                      <a:pt x="20" y="28"/>
                      <a:pt x="20" y="28"/>
                    </a:cubicBezTo>
                    <a:cubicBezTo>
                      <a:pt x="19" y="29"/>
                      <a:pt x="19" y="29"/>
                      <a:pt x="19" y="29"/>
                    </a:cubicBezTo>
                    <a:cubicBezTo>
                      <a:pt x="19" y="30"/>
                      <a:pt x="19" y="30"/>
                      <a:pt x="19" y="30"/>
                    </a:cubicBezTo>
                    <a:cubicBezTo>
                      <a:pt x="19" y="32"/>
                      <a:pt x="19" y="32"/>
                      <a:pt x="19" y="32"/>
                    </a:cubicBezTo>
                    <a:cubicBezTo>
                      <a:pt x="21" y="32"/>
                      <a:pt x="21" y="32"/>
                      <a:pt x="21" y="32"/>
                    </a:cubicBezTo>
                    <a:cubicBezTo>
                      <a:pt x="23" y="32"/>
                      <a:pt x="23" y="32"/>
                      <a:pt x="23" y="32"/>
                    </a:cubicBezTo>
                    <a:cubicBezTo>
                      <a:pt x="24" y="36"/>
                      <a:pt x="24" y="36"/>
                      <a:pt x="24" y="36"/>
                    </a:cubicBezTo>
                    <a:cubicBezTo>
                      <a:pt x="22" y="39"/>
                      <a:pt x="22" y="39"/>
                      <a:pt x="22" y="39"/>
                    </a:cubicBezTo>
                    <a:cubicBezTo>
                      <a:pt x="22" y="40"/>
                      <a:pt x="22" y="40"/>
                      <a:pt x="22" y="40"/>
                    </a:cubicBezTo>
                    <a:cubicBezTo>
                      <a:pt x="24" y="40"/>
                      <a:pt x="24" y="40"/>
                      <a:pt x="24" y="40"/>
                    </a:cubicBezTo>
                    <a:cubicBezTo>
                      <a:pt x="22" y="41"/>
                      <a:pt x="22" y="41"/>
                      <a:pt x="22" y="41"/>
                    </a:cubicBezTo>
                    <a:cubicBezTo>
                      <a:pt x="17" y="43"/>
                      <a:pt x="17" y="43"/>
                      <a:pt x="17" y="43"/>
                    </a:cubicBezTo>
                    <a:cubicBezTo>
                      <a:pt x="14" y="43"/>
                      <a:pt x="14" y="43"/>
                      <a:pt x="14" y="43"/>
                    </a:cubicBezTo>
                    <a:cubicBezTo>
                      <a:pt x="11" y="44"/>
                      <a:pt x="11" y="44"/>
                      <a:pt x="11" y="44"/>
                    </a:cubicBezTo>
                    <a:cubicBezTo>
                      <a:pt x="11" y="44"/>
                      <a:pt x="10" y="43"/>
                      <a:pt x="9" y="43"/>
                    </a:cubicBezTo>
                    <a:cubicBezTo>
                      <a:pt x="9" y="43"/>
                      <a:pt x="8" y="45"/>
                      <a:pt x="8" y="45"/>
                    </a:cubicBezTo>
                    <a:cubicBezTo>
                      <a:pt x="6" y="45"/>
                      <a:pt x="6" y="45"/>
                      <a:pt x="6" y="45"/>
                    </a:cubicBezTo>
                    <a:cubicBezTo>
                      <a:pt x="4" y="45"/>
                      <a:pt x="4" y="45"/>
                      <a:pt x="4" y="45"/>
                    </a:cubicBezTo>
                    <a:cubicBezTo>
                      <a:pt x="3" y="47"/>
                      <a:pt x="3" y="47"/>
                      <a:pt x="3" y="47"/>
                    </a:cubicBezTo>
                    <a:cubicBezTo>
                      <a:pt x="1" y="46"/>
                      <a:pt x="1" y="46"/>
                      <a:pt x="1" y="46"/>
                    </a:cubicBezTo>
                    <a:cubicBezTo>
                      <a:pt x="2" y="44"/>
                      <a:pt x="2" y="44"/>
                      <a:pt x="2" y="44"/>
                    </a:cubicBezTo>
                    <a:cubicBezTo>
                      <a:pt x="5" y="42"/>
                      <a:pt x="5" y="42"/>
                      <a:pt x="5" y="42"/>
                    </a:cubicBezTo>
                    <a:cubicBezTo>
                      <a:pt x="8" y="39"/>
                      <a:pt x="8" y="39"/>
                      <a:pt x="8" y="39"/>
                    </a:cubicBezTo>
                    <a:cubicBezTo>
                      <a:pt x="6" y="38"/>
                      <a:pt x="6" y="38"/>
                      <a:pt x="6" y="38"/>
                    </a:cubicBezTo>
                    <a:cubicBezTo>
                      <a:pt x="4" y="38"/>
                      <a:pt x="4" y="38"/>
                      <a:pt x="4" y="38"/>
                    </a:cubicBezTo>
                    <a:lnTo>
                      <a:pt x="3" y="37"/>
                    </a:lnTo>
                    <a:close/>
                  </a:path>
                </a:pathLst>
              </a:custGeom>
              <a:solidFill>
                <a:srgbClr val="74AA50"/>
              </a:solidFill>
              <a:ln w="9525">
                <a:solidFill>
                  <a:srgbClr val="222223"/>
                </a:solidFill>
                <a:round/>
                <a:headEnd/>
                <a:tailEnd/>
              </a:ln>
            </p:spPr>
            <p:txBody>
              <a:bodyPr/>
              <a:lstStyle/>
              <a:p>
                <a:pPr defTabSz="914370">
                  <a:defRPr/>
                </a:pPr>
                <a:endParaRPr lang="en-GB" kern="0">
                  <a:solidFill>
                    <a:srgbClr val="71B2C9"/>
                  </a:solidFill>
                  <a:latin typeface="Segoe UI"/>
                </a:endParaRPr>
              </a:p>
            </p:txBody>
          </p:sp>
          <p:sp>
            <p:nvSpPr>
              <p:cNvPr id="448" name="Freeform 455">
                <a:extLst>
                  <a:ext uri="{FF2B5EF4-FFF2-40B4-BE49-F238E27FC236}">
                    <a16:creationId xmlns:a16="http://schemas.microsoft.com/office/drawing/2014/main" id="{4C5CB660-7B41-4E67-9366-24C862A4AA41}"/>
                  </a:ext>
                </a:extLst>
              </p:cNvPr>
              <p:cNvSpPr>
                <a:spLocks/>
              </p:cNvSpPr>
              <p:nvPr/>
            </p:nvSpPr>
            <p:spPr bwMode="auto">
              <a:xfrm>
                <a:off x="2201" y="1331"/>
                <a:ext cx="34" cy="22"/>
              </a:xfrm>
              <a:custGeom>
                <a:avLst/>
                <a:gdLst>
                  <a:gd name="T0" fmla="*/ 24 w 34"/>
                  <a:gd name="T1" fmla="*/ 22 h 22"/>
                  <a:gd name="T2" fmla="*/ 0 w 34"/>
                  <a:gd name="T3" fmla="*/ 18 h 22"/>
                  <a:gd name="T4" fmla="*/ 13 w 34"/>
                  <a:gd name="T5" fmla="*/ 0 h 22"/>
                  <a:gd name="T6" fmla="*/ 27 w 34"/>
                  <a:gd name="T7" fmla="*/ 3 h 22"/>
                  <a:gd name="T8" fmla="*/ 34 w 34"/>
                  <a:gd name="T9" fmla="*/ 15 h 22"/>
                  <a:gd name="T10" fmla="*/ 24 w 34"/>
                  <a:gd name="T11" fmla="*/ 22 h 22"/>
                  <a:gd name="T12" fmla="*/ 0 60000 65536"/>
                  <a:gd name="T13" fmla="*/ 0 60000 65536"/>
                  <a:gd name="T14" fmla="*/ 0 60000 65536"/>
                  <a:gd name="T15" fmla="*/ 0 60000 65536"/>
                  <a:gd name="T16" fmla="*/ 0 60000 65536"/>
                  <a:gd name="T17" fmla="*/ 0 60000 65536"/>
                  <a:gd name="T18" fmla="*/ 0 w 34"/>
                  <a:gd name="T19" fmla="*/ 0 h 22"/>
                  <a:gd name="T20" fmla="*/ 34 w 34"/>
                  <a:gd name="T21" fmla="*/ 22 h 22"/>
                </a:gdLst>
                <a:ahLst/>
                <a:cxnLst>
                  <a:cxn ang="T12">
                    <a:pos x="T0" y="T1"/>
                  </a:cxn>
                  <a:cxn ang="T13">
                    <a:pos x="T2" y="T3"/>
                  </a:cxn>
                  <a:cxn ang="T14">
                    <a:pos x="T4" y="T5"/>
                  </a:cxn>
                  <a:cxn ang="T15">
                    <a:pos x="T6" y="T7"/>
                  </a:cxn>
                  <a:cxn ang="T16">
                    <a:pos x="T8" y="T9"/>
                  </a:cxn>
                  <a:cxn ang="T17">
                    <a:pos x="T10" y="T11"/>
                  </a:cxn>
                </a:cxnLst>
                <a:rect l="T18" t="T19" r="T20" b="T21"/>
                <a:pathLst>
                  <a:path w="34" h="22">
                    <a:moveTo>
                      <a:pt x="24" y="22"/>
                    </a:moveTo>
                    <a:lnTo>
                      <a:pt x="0" y="18"/>
                    </a:lnTo>
                    <a:lnTo>
                      <a:pt x="13" y="0"/>
                    </a:lnTo>
                    <a:lnTo>
                      <a:pt x="27" y="3"/>
                    </a:lnTo>
                    <a:lnTo>
                      <a:pt x="34" y="15"/>
                    </a:lnTo>
                    <a:lnTo>
                      <a:pt x="24" y="22"/>
                    </a:lnTo>
                    <a:close/>
                  </a:path>
                </a:pathLst>
              </a:custGeom>
              <a:grpFill/>
              <a:ln w="9525" cap="flat" cmpd="sng">
                <a:solidFill>
                  <a:srgbClr val="222223"/>
                </a:solidFill>
                <a:prstDash val="solid"/>
                <a:round/>
                <a:headEnd type="none" w="med" len="med"/>
                <a:tailEnd type="none" w="med" len="med"/>
              </a:ln>
            </p:spPr>
            <p:txBody>
              <a:bodyPr/>
              <a:lstStyle/>
              <a:p>
                <a:pPr defTabSz="914370">
                  <a:defRPr/>
                </a:pPr>
                <a:endParaRPr lang="en-GB" kern="0">
                  <a:solidFill>
                    <a:sysClr val="windowText" lastClr="000000"/>
                  </a:solidFill>
                  <a:latin typeface="Segoe UI"/>
                </a:endParaRPr>
              </a:p>
            </p:txBody>
          </p:sp>
        </p:grpSp>
        <p:sp>
          <p:nvSpPr>
            <p:cNvPr id="268" name="Freeform 507">
              <a:extLst>
                <a:ext uri="{FF2B5EF4-FFF2-40B4-BE49-F238E27FC236}">
                  <a16:creationId xmlns:a16="http://schemas.microsoft.com/office/drawing/2014/main" id="{52ED9D7A-FDAA-4FF7-BC59-AE2FD78B8948}"/>
                </a:ext>
              </a:extLst>
            </p:cNvPr>
            <p:cNvSpPr>
              <a:spLocks/>
            </p:cNvSpPr>
            <p:nvPr/>
          </p:nvSpPr>
          <p:spPr bwMode="auto">
            <a:xfrm>
              <a:off x="8190997" y="3126558"/>
              <a:ext cx="1549928" cy="987477"/>
            </a:xfrm>
            <a:custGeom>
              <a:avLst/>
              <a:gdLst>
                <a:gd name="T0" fmla="*/ 2147483647 w 950"/>
                <a:gd name="T1" fmla="*/ 2147483647 h 660"/>
                <a:gd name="T2" fmla="*/ 2147483647 w 950"/>
                <a:gd name="T3" fmla="*/ 2147483647 h 660"/>
                <a:gd name="T4" fmla="*/ 2147483647 w 950"/>
                <a:gd name="T5" fmla="*/ 2147483647 h 660"/>
                <a:gd name="T6" fmla="*/ 2147483647 w 950"/>
                <a:gd name="T7" fmla="*/ 2147483647 h 660"/>
                <a:gd name="T8" fmla="*/ 2147483647 w 950"/>
                <a:gd name="T9" fmla="*/ 2147483647 h 660"/>
                <a:gd name="T10" fmla="*/ 2147483647 w 950"/>
                <a:gd name="T11" fmla="*/ 2147483647 h 660"/>
                <a:gd name="T12" fmla="*/ 2147483647 w 950"/>
                <a:gd name="T13" fmla="*/ 2147483647 h 660"/>
                <a:gd name="T14" fmla="*/ 2147483647 w 950"/>
                <a:gd name="T15" fmla="*/ 2147483647 h 660"/>
                <a:gd name="T16" fmla="*/ 2147483647 w 950"/>
                <a:gd name="T17" fmla="*/ 2147483647 h 660"/>
                <a:gd name="T18" fmla="*/ 2147483647 w 950"/>
                <a:gd name="T19" fmla="*/ 2147483647 h 660"/>
                <a:gd name="T20" fmla="*/ 2147483647 w 950"/>
                <a:gd name="T21" fmla="*/ 2147483647 h 660"/>
                <a:gd name="T22" fmla="*/ 2147483647 w 950"/>
                <a:gd name="T23" fmla="*/ 2147483647 h 660"/>
                <a:gd name="T24" fmla="*/ 2147483647 w 950"/>
                <a:gd name="T25" fmla="*/ 2147483647 h 660"/>
                <a:gd name="T26" fmla="*/ 2147483647 w 950"/>
                <a:gd name="T27" fmla="*/ 2147483647 h 660"/>
                <a:gd name="T28" fmla="*/ 2147483647 w 950"/>
                <a:gd name="T29" fmla="*/ 2147483647 h 660"/>
                <a:gd name="T30" fmla="*/ 2147483647 w 950"/>
                <a:gd name="T31" fmla="*/ 2147483647 h 660"/>
                <a:gd name="T32" fmla="*/ 2147483647 w 950"/>
                <a:gd name="T33" fmla="*/ 2147483647 h 660"/>
                <a:gd name="T34" fmla="*/ 2147483647 w 950"/>
                <a:gd name="T35" fmla="*/ 2147483647 h 660"/>
                <a:gd name="T36" fmla="*/ 2147483647 w 950"/>
                <a:gd name="T37" fmla="*/ 2147483647 h 660"/>
                <a:gd name="T38" fmla="*/ 2147483647 w 950"/>
                <a:gd name="T39" fmla="*/ 2147483647 h 660"/>
                <a:gd name="T40" fmla="*/ 2147483647 w 950"/>
                <a:gd name="T41" fmla="*/ 2147483647 h 660"/>
                <a:gd name="T42" fmla="*/ 2147483647 w 950"/>
                <a:gd name="T43" fmla="*/ 2147483647 h 660"/>
                <a:gd name="T44" fmla="*/ 2147483647 w 950"/>
                <a:gd name="T45" fmla="*/ 2147483647 h 660"/>
                <a:gd name="T46" fmla="*/ 2147483647 w 950"/>
                <a:gd name="T47" fmla="*/ 2147483647 h 660"/>
                <a:gd name="T48" fmla="*/ 2147483647 w 950"/>
                <a:gd name="T49" fmla="*/ 2147483647 h 660"/>
                <a:gd name="T50" fmla="*/ 2147483647 w 950"/>
                <a:gd name="T51" fmla="*/ 2147483647 h 660"/>
                <a:gd name="T52" fmla="*/ 2147483647 w 950"/>
                <a:gd name="T53" fmla="*/ 2147483647 h 660"/>
                <a:gd name="T54" fmla="*/ 2147483647 w 950"/>
                <a:gd name="T55" fmla="*/ 2147483647 h 660"/>
                <a:gd name="T56" fmla="*/ 2147483647 w 950"/>
                <a:gd name="T57" fmla="*/ 2147483647 h 660"/>
                <a:gd name="T58" fmla="*/ 2147483647 w 950"/>
                <a:gd name="T59" fmla="*/ 2147483647 h 660"/>
                <a:gd name="T60" fmla="*/ 2147483647 w 950"/>
                <a:gd name="T61" fmla="*/ 2147483647 h 660"/>
                <a:gd name="T62" fmla="*/ 2147483647 w 950"/>
                <a:gd name="T63" fmla="*/ 2147483647 h 660"/>
                <a:gd name="T64" fmla="*/ 2147483647 w 950"/>
                <a:gd name="T65" fmla="*/ 2147483647 h 660"/>
                <a:gd name="T66" fmla="*/ 2147483647 w 950"/>
                <a:gd name="T67" fmla="*/ 2147483647 h 660"/>
                <a:gd name="T68" fmla="*/ 2147483647 w 950"/>
                <a:gd name="T69" fmla="*/ 2147483647 h 660"/>
                <a:gd name="T70" fmla="*/ 2147483647 w 950"/>
                <a:gd name="T71" fmla="*/ 2147483647 h 660"/>
                <a:gd name="T72" fmla="*/ 2147483647 w 950"/>
                <a:gd name="T73" fmla="*/ 2147483647 h 660"/>
                <a:gd name="T74" fmla="*/ 2147483647 w 950"/>
                <a:gd name="T75" fmla="*/ 2147483647 h 660"/>
                <a:gd name="T76" fmla="*/ 2147483647 w 950"/>
                <a:gd name="T77" fmla="*/ 2147483647 h 660"/>
                <a:gd name="T78" fmla="*/ 2147483647 w 950"/>
                <a:gd name="T79" fmla="*/ 2147483647 h 660"/>
                <a:gd name="T80" fmla="*/ 2147483647 w 950"/>
                <a:gd name="T81" fmla="*/ 2147483647 h 660"/>
                <a:gd name="T82" fmla="*/ 2147483647 w 950"/>
                <a:gd name="T83" fmla="*/ 2147483647 h 660"/>
                <a:gd name="T84" fmla="*/ 2147483647 w 950"/>
                <a:gd name="T85" fmla="*/ 2147483647 h 660"/>
                <a:gd name="T86" fmla="*/ 2147483647 w 950"/>
                <a:gd name="T87" fmla="*/ 2147483647 h 660"/>
                <a:gd name="T88" fmla="*/ 2147483647 w 950"/>
                <a:gd name="T89" fmla="*/ 2147483647 h 660"/>
                <a:gd name="T90" fmla="*/ 2147483647 w 950"/>
                <a:gd name="T91" fmla="*/ 2147483647 h 660"/>
                <a:gd name="T92" fmla="*/ 2147483647 w 950"/>
                <a:gd name="T93" fmla="*/ 2147483647 h 660"/>
                <a:gd name="T94" fmla="*/ 2147483647 w 950"/>
                <a:gd name="T95" fmla="*/ 2147483647 h 660"/>
                <a:gd name="T96" fmla="*/ 2147483647 w 950"/>
                <a:gd name="T97" fmla="*/ 2147483647 h 660"/>
                <a:gd name="T98" fmla="*/ 2147483647 w 950"/>
                <a:gd name="T99" fmla="*/ 2147483647 h 660"/>
                <a:gd name="T100" fmla="*/ 2147483647 w 950"/>
                <a:gd name="T101" fmla="*/ 2147483647 h 660"/>
                <a:gd name="T102" fmla="*/ 2147483647 w 950"/>
                <a:gd name="T103" fmla="*/ 2147483647 h 660"/>
                <a:gd name="T104" fmla="*/ 2147483647 w 950"/>
                <a:gd name="T105" fmla="*/ 2147483647 h 660"/>
                <a:gd name="T106" fmla="*/ 2147483647 w 950"/>
                <a:gd name="T107" fmla="*/ 2147483647 h 660"/>
                <a:gd name="T108" fmla="*/ 2147483647 w 950"/>
                <a:gd name="T109" fmla="*/ 2147483647 h 660"/>
                <a:gd name="T110" fmla="*/ 2147483647 w 950"/>
                <a:gd name="T111" fmla="*/ 2147483647 h 660"/>
                <a:gd name="T112" fmla="*/ 2147483647 w 950"/>
                <a:gd name="T113" fmla="*/ 2147483647 h 660"/>
                <a:gd name="T114" fmla="*/ 2147483647 w 950"/>
                <a:gd name="T115" fmla="*/ 2147483647 h 660"/>
                <a:gd name="T116" fmla="*/ 2147483647 w 950"/>
                <a:gd name="T117" fmla="*/ 2147483647 h 660"/>
                <a:gd name="T118" fmla="*/ 2147483647 w 950"/>
                <a:gd name="T119" fmla="*/ 2147483647 h 660"/>
                <a:gd name="T120" fmla="*/ 2147483647 w 950"/>
                <a:gd name="T121" fmla="*/ 2147483647 h 66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50"/>
                <a:gd name="T184" fmla="*/ 0 h 660"/>
                <a:gd name="T185" fmla="*/ 950 w 950"/>
                <a:gd name="T186" fmla="*/ 660 h 66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50" h="660">
                  <a:moveTo>
                    <a:pt x="890" y="118"/>
                  </a:moveTo>
                  <a:lnTo>
                    <a:pt x="890" y="118"/>
                  </a:lnTo>
                  <a:lnTo>
                    <a:pt x="880" y="98"/>
                  </a:lnTo>
                  <a:lnTo>
                    <a:pt x="840" y="88"/>
                  </a:lnTo>
                  <a:lnTo>
                    <a:pt x="792" y="0"/>
                  </a:lnTo>
                  <a:lnTo>
                    <a:pt x="746" y="0"/>
                  </a:lnTo>
                  <a:lnTo>
                    <a:pt x="732" y="24"/>
                  </a:lnTo>
                  <a:lnTo>
                    <a:pt x="702" y="78"/>
                  </a:lnTo>
                  <a:lnTo>
                    <a:pt x="672" y="78"/>
                  </a:lnTo>
                  <a:lnTo>
                    <a:pt x="668" y="88"/>
                  </a:lnTo>
                  <a:lnTo>
                    <a:pt x="668" y="90"/>
                  </a:lnTo>
                  <a:lnTo>
                    <a:pt x="670" y="90"/>
                  </a:lnTo>
                  <a:lnTo>
                    <a:pt x="672" y="90"/>
                  </a:lnTo>
                  <a:lnTo>
                    <a:pt x="672" y="92"/>
                  </a:lnTo>
                  <a:lnTo>
                    <a:pt x="674" y="92"/>
                  </a:lnTo>
                  <a:lnTo>
                    <a:pt x="676" y="92"/>
                  </a:lnTo>
                  <a:lnTo>
                    <a:pt x="676" y="94"/>
                  </a:lnTo>
                  <a:lnTo>
                    <a:pt x="678" y="94"/>
                  </a:lnTo>
                  <a:lnTo>
                    <a:pt x="676" y="94"/>
                  </a:lnTo>
                  <a:lnTo>
                    <a:pt x="676" y="92"/>
                  </a:lnTo>
                  <a:lnTo>
                    <a:pt x="674" y="92"/>
                  </a:lnTo>
                  <a:lnTo>
                    <a:pt x="672" y="92"/>
                  </a:lnTo>
                  <a:lnTo>
                    <a:pt x="672" y="90"/>
                  </a:lnTo>
                  <a:lnTo>
                    <a:pt x="670" y="90"/>
                  </a:lnTo>
                  <a:lnTo>
                    <a:pt x="668" y="90"/>
                  </a:lnTo>
                  <a:lnTo>
                    <a:pt x="668" y="88"/>
                  </a:lnTo>
                  <a:lnTo>
                    <a:pt x="658" y="108"/>
                  </a:lnTo>
                  <a:lnTo>
                    <a:pt x="658" y="132"/>
                  </a:lnTo>
                  <a:lnTo>
                    <a:pt x="702" y="138"/>
                  </a:lnTo>
                  <a:lnTo>
                    <a:pt x="712" y="158"/>
                  </a:lnTo>
                  <a:lnTo>
                    <a:pt x="668" y="172"/>
                  </a:lnTo>
                  <a:lnTo>
                    <a:pt x="632" y="188"/>
                  </a:lnTo>
                  <a:lnTo>
                    <a:pt x="598" y="202"/>
                  </a:lnTo>
                  <a:lnTo>
                    <a:pt x="588" y="236"/>
                  </a:lnTo>
                  <a:lnTo>
                    <a:pt x="534" y="242"/>
                  </a:lnTo>
                  <a:lnTo>
                    <a:pt x="480" y="276"/>
                  </a:lnTo>
                  <a:lnTo>
                    <a:pt x="430" y="252"/>
                  </a:lnTo>
                  <a:lnTo>
                    <a:pt x="370" y="246"/>
                  </a:lnTo>
                  <a:lnTo>
                    <a:pt x="326" y="202"/>
                  </a:lnTo>
                  <a:lnTo>
                    <a:pt x="262" y="182"/>
                  </a:lnTo>
                  <a:lnTo>
                    <a:pt x="256" y="132"/>
                  </a:lnTo>
                  <a:lnTo>
                    <a:pt x="226" y="118"/>
                  </a:lnTo>
                  <a:lnTo>
                    <a:pt x="222" y="114"/>
                  </a:lnTo>
                  <a:lnTo>
                    <a:pt x="220" y="116"/>
                  </a:lnTo>
                  <a:lnTo>
                    <a:pt x="218" y="120"/>
                  </a:lnTo>
                  <a:lnTo>
                    <a:pt x="218" y="122"/>
                  </a:lnTo>
                  <a:lnTo>
                    <a:pt x="218" y="124"/>
                  </a:lnTo>
                  <a:lnTo>
                    <a:pt x="218" y="122"/>
                  </a:lnTo>
                  <a:lnTo>
                    <a:pt x="218" y="120"/>
                  </a:lnTo>
                  <a:lnTo>
                    <a:pt x="222" y="114"/>
                  </a:lnTo>
                  <a:lnTo>
                    <a:pt x="218" y="108"/>
                  </a:lnTo>
                  <a:lnTo>
                    <a:pt x="208" y="114"/>
                  </a:lnTo>
                  <a:lnTo>
                    <a:pt x="208" y="124"/>
                  </a:lnTo>
                  <a:lnTo>
                    <a:pt x="208" y="114"/>
                  </a:lnTo>
                  <a:lnTo>
                    <a:pt x="192" y="118"/>
                  </a:lnTo>
                  <a:lnTo>
                    <a:pt x="182" y="148"/>
                  </a:lnTo>
                  <a:lnTo>
                    <a:pt x="142" y="142"/>
                  </a:lnTo>
                  <a:lnTo>
                    <a:pt x="132" y="192"/>
                  </a:lnTo>
                  <a:lnTo>
                    <a:pt x="98" y="198"/>
                  </a:lnTo>
                  <a:lnTo>
                    <a:pt x="88" y="256"/>
                  </a:lnTo>
                  <a:lnTo>
                    <a:pt x="68" y="276"/>
                  </a:lnTo>
                  <a:lnTo>
                    <a:pt x="44" y="296"/>
                  </a:lnTo>
                  <a:lnTo>
                    <a:pt x="4" y="306"/>
                  </a:lnTo>
                  <a:lnTo>
                    <a:pt x="0" y="326"/>
                  </a:lnTo>
                  <a:lnTo>
                    <a:pt x="10" y="334"/>
                  </a:lnTo>
                  <a:lnTo>
                    <a:pt x="14" y="350"/>
                  </a:lnTo>
                  <a:lnTo>
                    <a:pt x="4" y="354"/>
                  </a:lnTo>
                  <a:lnTo>
                    <a:pt x="14" y="364"/>
                  </a:lnTo>
                  <a:lnTo>
                    <a:pt x="30" y="370"/>
                  </a:lnTo>
                  <a:lnTo>
                    <a:pt x="44" y="390"/>
                  </a:lnTo>
                  <a:lnTo>
                    <a:pt x="64" y="390"/>
                  </a:lnTo>
                  <a:lnTo>
                    <a:pt x="94" y="390"/>
                  </a:lnTo>
                  <a:lnTo>
                    <a:pt x="98" y="398"/>
                  </a:lnTo>
                  <a:lnTo>
                    <a:pt x="78" y="428"/>
                  </a:lnTo>
                  <a:lnTo>
                    <a:pt x="84" y="444"/>
                  </a:lnTo>
                  <a:lnTo>
                    <a:pt x="74" y="458"/>
                  </a:lnTo>
                  <a:lnTo>
                    <a:pt x="84" y="478"/>
                  </a:lnTo>
                  <a:lnTo>
                    <a:pt x="108" y="488"/>
                  </a:lnTo>
                  <a:lnTo>
                    <a:pt x="104" y="492"/>
                  </a:lnTo>
                  <a:lnTo>
                    <a:pt x="114" y="492"/>
                  </a:lnTo>
                  <a:lnTo>
                    <a:pt x="148" y="508"/>
                  </a:lnTo>
                  <a:lnTo>
                    <a:pt x="178" y="522"/>
                  </a:lnTo>
                  <a:lnTo>
                    <a:pt x="208" y="528"/>
                  </a:lnTo>
                  <a:lnTo>
                    <a:pt x="218" y="536"/>
                  </a:lnTo>
                  <a:lnTo>
                    <a:pt x="226" y="536"/>
                  </a:lnTo>
                  <a:lnTo>
                    <a:pt x="242" y="546"/>
                  </a:lnTo>
                  <a:lnTo>
                    <a:pt x="262" y="546"/>
                  </a:lnTo>
                  <a:lnTo>
                    <a:pt x="282" y="546"/>
                  </a:lnTo>
                  <a:lnTo>
                    <a:pt x="296" y="528"/>
                  </a:lnTo>
                  <a:lnTo>
                    <a:pt x="316" y="512"/>
                  </a:lnTo>
                  <a:lnTo>
                    <a:pt x="340" y="512"/>
                  </a:lnTo>
                  <a:lnTo>
                    <a:pt x="360" y="528"/>
                  </a:lnTo>
                  <a:lnTo>
                    <a:pt x="370" y="528"/>
                  </a:lnTo>
                  <a:lnTo>
                    <a:pt x="380" y="532"/>
                  </a:lnTo>
                  <a:lnTo>
                    <a:pt x="386" y="556"/>
                  </a:lnTo>
                  <a:lnTo>
                    <a:pt x="376" y="586"/>
                  </a:lnTo>
                  <a:lnTo>
                    <a:pt x="376" y="596"/>
                  </a:lnTo>
                  <a:lnTo>
                    <a:pt x="390" y="600"/>
                  </a:lnTo>
                  <a:lnTo>
                    <a:pt x="400" y="616"/>
                  </a:lnTo>
                  <a:lnTo>
                    <a:pt x="400" y="626"/>
                  </a:lnTo>
                  <a:lnTo>
                    <a:pt x="424" y="636"/>
                  </a:lnTo>
                  <a:lnTo>
                    <a:pt x="420" y="640"/>
                  </a:lnTo>
                  <a:lnTo>
                    <a:pt x="444" y="636"/>
                  </a:lnTo>
                  <a:lnTo>
                    <a:pt x="450" y="616"/>
                  </a:lnTo>
                  <a:lnTo>
                    <a:pt x="500" y="616"/>
                  </a:lnTo>
                  <a:lnTo>
                    <a:pt x="518" y="630"/>
                  </a:lnTo>
                  <a:lnTo>
                    <a:pt x="524" y="646"/>
                  </a:lnTo>
                  <a:lnTo>
                    <a:pt x="534" y="640"/>
                  </a:lnTo>
                  <a:lnTo>
                    <a:pt x="568" y="660"/>
                  </a:lnTo>
                  <a:lnTo>
                    <a:pt x="568" y="646"/>
                  </a:lnTo>
                  <a:lnTo>
                    <a:pt x="608" y="630"/>
                  </a:lnTo>
                  <a:lnTo>
                    <a:pt x="612" y="626"/>
                  </a:lnTo>
                  <a:lnTo>
                    <a:pt x="622" y="620"/>
                  </a:lnTo>
                  <a:lnTo>
                    <a:pt x="632" y="626"/>
                  </a:lnTo>
                  <a:lnTo>
                    <a:pt x="652" y="616"/>
                  </a:lnTo>
                  <a:lnTo>
                    <a:pt x="678" y="600"/>
                  </a:lnTo>
                  <a:lnTo>
                    <a:pt x="702" y="582"/>
                  </a:lnTo>
                  <a:lnTo>
                    <a:pt x="712" y="562"/>
                  </a:lnTo>
                  <a:lnTo>
                    <a:pt x="726" y="542"/>
                  </a:lnTo>
                  <a:lnTo>
                    <a:pt x="742" y="512"/>
                  </a:lnTo>
                  <a:lnTo>
                    <a:pt x="742" y="498"/>
                  </a:lnTo>
                  <a:lnTo>
                    <a:pt x="736" y="488"/>
                  </a:lnTo>
                  <a:lnTo>
                    <a:pt x="742" y="472"/>
                  </a:lnTo>
                  <a:lnTo>
                    <a:pt x="736" y="454"/>
                  </a:lnTo>
                  <a:lnTo>
                    <a:pt x="712" y="404"/>
                  </a:lnTo>
                  <a:lnTo>
                    <a:pt x="716" y="398"/>
                  </a:lnTo>
                  <a:lnTo>
                    <a:pt x="736" y="374"/>
                  </a:lnTo>
                  <a:lnTo>
                    <a:pt x="752" y="370"/>
                  </a:lnTo>
                  <a:lnTo>
                    <a:pt x="754" y="368"/>
                  </a:lnTo>
                  <a:lnTo>
                    <a:pt x="754" y="364"/>
                  </a:lnTo>
                  <a:lnTo>
                    <a:pt x="752" y="360"/>
                  </a:lnTo>
                  <a:lnTo>
                    <a:pt x="726" y="354"/>
                  </a:lnTo>
                  <a:lnTo>
                    <a:pt x="712" y="360"/>
                  </a:lnTo>
                  <a:lnTo>
                    <a:pt x="702" y="354"/>
                  </a:lnTo>
                  <a:lnTo>
                    <a:pt x="692" y="340"/>
                  </a:lnTo>
                  <a:lnTo>
                    <a:pt x="682" y="330"/>
                  </a:lnTo>
                  <a:lnTo>
                    <a:pt x="706" y="320"/>
                  </a:lnTo>
                  <a:lnTo>
                    <a:pt x="722" y="306"/>
                  </a:lnTo>
                  <a:lnTo>
                    <a:pt x="746" y="290"/>
                  </a:lnTo>
                  <a:lnTo>
                    <a:pt x="756" y="290"/>
                  </a:lnTo>
                  <a:lnTo>
                    <a:pt x="742" y="310"/>
                  </a:lnTo>
                  <a:lnTo>
                    <a:pt x="752" y="320"/>
                  </a:lnTo>
                  <a:lnTo>
                    <a:pt x="762" y="316"/>
                  </a:lnTo>
                  <a:lnTo>
                    <a:pt x="786" y="306"/>
                  </a:lnTo>
                  <a:lnTo>
                    <a:pt x="792" y="284"/>
                  </a:lnTo>
                  <a:lnTo>
                    <a:pt x="806" y="272"/>
                  </a:lnTo>
                  <a:lnTo>
                    <a:pt x="820" y="282"/>
                  </a:lnTo>
                  <a:lnTo>
                    <a:pt x="818" y="262"/>
                  </a:lnTo>
                  <a:lnTo>
                    <a:pt x="838" y="250"/>
                  </a:lnTo>
                  <a:lnTo>
                    <a:pt x="864" y="254"/>
                  </a:lnTo>
                  <a:lnTo>
                    <a:pt x="876" y="246"/>
                  </a:lnTo>
                  <a:lnTo>
                    <a:pt x="890" y="252"/>
                  </a:lnTo>
                  <a:lnTo>
                    <a:pt x="900" y="198"/>
                  </a:lnTo>
                  <a:lnTo>
                    <a:pt x="924" y="192"/>
                  </a:lnTo>
                  <a:lnTo>
                    <a:pt x="950" y="118"/>
                  </a:lnTo>
                  <a:lnTo>
                    <a:pt x="890" y="118"/>
                  </a:lnTo>
                  <a:close/>
                </a:path>
              </a:pathLst>
            </a:custGeom>
            <a:solidFill>
              <a:srgbClr val="74AA50"/>
            </a:solidFill>
            <a:ln w="9525" cap="flat" cmpd="sng">
              <a:solidFill>
                <a:srgbClr val="222223"/>
              </a:solidFill>
              <a:prstDash val="solid"/>
              <a:round/>
              <a:headEnd type="none" w="med" len="med"/>
              <a:tailEnd type="none" w="med" len="med"/>
            </a:ln>
          </p:spPr>
          <p:txBody>
            <a:bodyPr/>
            <a:lstStyle/>
            <a:p>
              <a:pPr defTabSz="914370">
                <a:defRPr/>
              </a:pPr>
              <a:endParaRPr lang="en-GB" kern="0">
                <a:solidFill>
                  <a:sysClr val="windowText" lastClr="000000"/>
                </a:solidFill>
                <a:latin typeface="Segoe UI"/>
              </a:endParaRPr>
            </a:p>
          </p:txBody>
        </p:sp>
        <p:sp>
          <p:nvSpPr>
            <p:cNvPr id="269" name="Freeform 264">
              <a:extLst>
                <a:ext uri="{FF2B5EF4-FFF2-40B4-BE49-F238E27FC236}">
                  <a16:creationId xmlns:a16="http://schemas.microsoft.com/office/drawing/2014/main" id="{5B7915AB-9257-4B1B-BF36-DE70F038239C}"/>
                </a:ext>
              </a:extLst>
            </p:cNvPr>
            <p:cNvSpPr>
              <a:spLocks/>
            </p:cNvSpPr>
            <p:nvPr/>
          </p:nvSpPr>
          <p:spPr bwMode="auto">
            <a:xfrm>
              <a:off x="9675666" y="3421306"/>
              <a:ext cx="354036" cy="353097"/>
            </a:xfrm>
            <a:custGeom>
              <a:avLst/>
              <a:gdLst>
                <a:gd name="T0" fmla="*/ 2147483647 w 264"/>
                <a:gd name="T1" fmla="*/ 2147483647 h 289"/>
                <a:gd name="T2" fmla="*/ 2147483647 w 264"/>
                <a:gd name="T3" fmla="*/ 2147483647 h 289"/>
                <a:gd name="T4" fmla="*/ 2147483647 w 264"/>
                <a:gd name="T5" fmla="*/ 2147483647 h 289"/>
                <a:gd name="T6" fmla="*/ 2147483647 w 264"/>
                <a:gd name="T7" fmla="*/ 2147483647 h 289"/>
                <a:gd name="T8" fmla="*/ 2147483647 w 264"/>
                <a:gd name="T9" fmla="*/ 2147483647 h 289"/>
                <a:gd name="T10" fmla="*/ 2147483647 w 264"/>
                <a:gd name="T11" fmla="*/ 2147483647 h 289"/>
                <a:gd name="T12" fmla="*/ 2147483647 w 264"/>
                <a:gd name="T13" fmla="*/ 2147483647 h 289"/>
                <a:gd name="T14" fmla="*/ 2147483647 w 264"/>
                <a:gd name="T15" fmla="*/ 2147483647 h 289"/>
                <a:gd name="T16" fmla="*/ 2147483647 w 264"/>
                <a:gd name="T17" fmla="*/ 2147483647 h 289"/>
                <a:gd name="T18" fmla="*/ 2147483647 w 264"/>
                <a:gd name="T19" fmla="*/ 2147483647 h 289"/>
                <a:gd name="T20" fmla="*/ 2147483647 w 264"/>
                <a:gd name="T21" fmla="*/ 0 h 289"/>
                <a:gd name="T22" fmla="*/ 2147483647 w 264"/>
                <a:gd name="T23" fmla="*/ 2147483647 h 289"/>
                <a:gd name="T24" fmla="*/ 2147483647 w 264"/>
                <a:gd name="T25" fmla="*/ 2147483647 h 289"/>
                <a:gd name="T26" fmla="*/ 2147483647 w 264"/>
                <a:gd name="T27" fmla="*/ 2147483647 h 289"/>
                <a:gd name="T28" fmla="*/ 2147483647 w 264"/>
                <a:gd name="T29" fmla="*/ 2147483647 h 289"/>
                <a:gd name="T30" fmla="*/ 2147483647 w 264"/>
                <a:gd name="T31" fmla="*/ 2147483647 h 289"/>
                <a:gd name="T32" fmla="*/ 2147483647 w 264"/>
                <a:gd name="T33" fmla="*/ 2147483647 h 289"/>
                <a:gd name="T34" fmla="*/ 2147483647 w 264"/>
                <a:gd name="T35" fmla="*/ 2147483647 h 289"/>
                <a:gd name="T36" fmla="*/ 2147483647 w 264"/>
                <a:gd name="T37" fmla="*/ 2147483647 h 289"/>
                <a:gd name="T38" fmla="*/ 2147483647 w 264"/>
                <a:gd name="T39" fmla="*/ 2147483647 h 289"/>
                <a:gd name="T40" fmla="*/ 2147483647 w 264"/>
                <a:gd name="T41" fmla="*/ 2147483647 h 289"/>
                <a:gd name="T42" fmla="*/ 2147483647 w 264"/>
                <a:gd name="T43" fmla="*/ 2147483647 h 289"/>
                <a:gd name="T44" fmla="*/ 2147483647 w 264"/>
                <a:gd name="T45" fmla="*/ 2147483647 h 289"/>
                <a:gd name="T46" fmla="*/ 2147483647 w 264"/>
                <a:gd name="T47" fmla="*/ 2147483647 h 289"/>
                <a:gd name="T48" fmla="*/ 2147483647 w 264"/>
                <a:gd name="T49" fmla="*/ 2147483647 h 289"/>
                <a:gd name="T50" fmla="*/ 2147483647 w 264"/>
                <a:gd name="T51" fmla="*/ 2147483647 h 289"/>
                <a:gd name="T52" fmla="*/ 2147483647 w 264"/>
                <a:gd name="T53" fmla="*/ 2147483647 h 289"/>
                <a:gd name="T54" fmla="*/ 2147483647 w 264"/>
                <a:gd name="T55" fmla="*/ 2147483647 h 289"/>
                <a:gd name="T56" fmla="*/ 2147483647 w 264"/>
                <a:gd name="T57" fmla="*/ 2147483647 h 289"/>
                <a:gd name="T58" fmla="*/ 2147483647 w 264"/>
                <a:gd name="T59" fmla="*/ 2147483647 h 289"/>
                <a:gd name="T60" fmla="*/ 2147483647 w 264"/>
                <a:gd name="T61" fmla="*/ 2147483647 h 289"/>
                <a:gd name="T62" fmla="*/ 2147483647 w 264"/>
                <a:gd name="T63" fmla="*/ 2147483647 h 289"/>
                <a:gd name="T64" fmla="*/ 2147483647 w 264"/>
                <a:gd name="T65" fmla="*/ 2147483647 h 289"/>
                <a:gd name="T66" fmla="*/ 0 w 264"/>
                <a:gd name="T67" fmla="*/ 2147483647 h 289"/>
                <a:gd name="T68" fmla="*/ 2147483647 w 264"/>
                <a:gd name="T69" fmla="*/ 2147483647 h 28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64"/>
                <a:gd name="T106" fmla="*/ 0 h 289"/>
                <a:gd name="T107" fmla="*/ 264 w 264"/>
                <a:gd name="T108" fmla="*/ 289 h 289"/>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64" h="289">
                  <a:moveTo>
                    <a:pt x="6" y="247"/>
                  </a:moveTo>
                  <a:lnTo>
                    <a:pt x="42" y="235"/>
                  </a:lnTo>
                  <a:lnTo>
                    <a:pt x="66" y="235"/>
                  </a:lnTo>
                  <a:lnTo>
                    <a:pt x="108" y="199"/>
                  </a:lnTo>
                  <a:lnTo>
                    <a:pt x="138" y="187"/>
                  </a:lnTo>
                  <a:lnTo>
                    <a:pt x="144" y="157"/>
                  </a:lnTo>
                  <a:lnTo>
                    <a:pt x="156" y="109"/>
                  </a:lnTo>
                  <a:lnTo>
                    <a:pt x="156" y="72"/>
                  </a:lnTo>
                  <a:lnTo>
                    <a:pt x="174" y="48"/>
                  </a:lnTo>
                  <a:lnTo>
                    <a:pt x="174" y="18"/>
                  </a:lnTo>
                  <a:lnTo>
                    <a:pt x="186" y="0"/>
                  </a:lnTo>
                  <a:lnTo>
                    <a:pt x="210" y="18"/>
                  </a:lnTo>
                  <a:lnTo>
                    <a:pt x="246" y="30"/>
                  </a:lnTo>
                  <a:lnTo>
                    <a:pt x="264" y="30"/>
                  </a:lnTo>
                  <a:lnTo>
                    <a:pt x="240" y="54"/>
                  </a:lnTo>
                  <a:lnTo>
                    <a:pt x="222" y="66"/>
                  </a:lnTo>
                  <a:lnTo>
                    <a:pt x="210" y="85"/>
                  </a:lnTo>
                  <a:lnTo>
                    <a:pt x="180" y="60"/>
                  </a:lnTo>
                  <a:lnTo>
                    <a:pt x="162" y="97"/>
                  </a:lnTo>
                  <a:lnTo>
                    <a:pt x="186" y="139"/>
                  </a:lnTo>
                  <a:lnTo>
                    <a:pt x="168" y="169"/>
                  </a:lnTo>
                  <a:lnTo>
                    <a:pt x="162" y="193"/>
                  </a:lnTo>
                  <a:lnTo>
                    <a:pt x="162" y="235"/>
                  </a:lnTo>
                  <a:lnTo>
                    <a:pt x="150" y="247"/>
                  </a:lnTo>
                  <a:lnTo>
                    <a:pt x="138" y="241"/>
                  </a:lnTo>
                  <a:lnTo>
                    <a:pt x="126" y="247"/>
                  </a:lnTo>
                  <a:lnTo>
                    <a:pt x="102" y="247"/>
                  </a:lnTo>
                  <a:lnTo>
                    <a:pt x="90" y="247"/>
                  </a:lnTo>
                  <a:lnTo>
                    <a:pt x="66" y="271"/>
                  </a:lnTo>
                  <a:lnTo>
                    <a:pt x="60" y="259"/>
                  </a:lnTo>
                  <a:lnTo>
                    <a:pt x="48" y="265"/>
                  </a:lnTo>
                  <a:lnTo>
                    <a:pt x="36" y="271"/>
                  </a:lnTo>
                  <a:lnTo>
                    <a:pt x="12" y="289"/>
                  </a:lnTo>
                  <a:lnTo>
                    <a:pt x="0" y="259"/>
                  </a:lnTo>
                  <a:lnTo>
                    <a:pt x="6" y="247"/>
                  </a:lnTo>
                  <a:close/>
                </a:path>
              </a:pathLst>
            </a:custGeom>
            <a:solidFill>
              <a:srgbClr val="74AA50"/>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270" name="Freeform 517">
              <a:extLst>
                <a:ext uri="{FF2B5EF4-FFF2-40B4-BE49-F238E27FC236}">
                  <a16:creationId xmlns:a16="http://schemas.microsoft.com/office/drawing/2014/main" id="{1825E16E-D671-422B-958C-9630ED596986}"/>
                </a:ext>
              </a:extLst>
            </p:cNvPr>
            <p:cNvSpPr>
              <a:spLocks/>
            </p:cNvSpPr>
            <p:nvPr/>
          </p:nvSpPr>
          <p:spPr bwMode="auto">
            <a:xfrm>
              <a:off x="9522306" y="3632267"/>
              <a:ext cx="88102" cy="98748"/>
            </a:xfrm>
            <a:custGeom>
              <a:avLst/>
              <a:gdLst>
                <a:gd name="T0" fmla="*/ 2147483647 w 54"/>
                <a:gd name="T1" fmla="*/ 2147483647 h 66"/>
                <a:gd name="T2" fmla="*/ 2147483647 w 54"/>
                <a:gd name="T3" fmla="*/ 2147483647 h 66"/>
                <a:gd name="T4" fmla="*/ 2147483647 w 54"/>
                <a:gd name="T5" fmla="*/ 2147483647 h 66"/>
                <a:gd name="T6" fmla="*/ 2147483647 w 54"/>
                <a:gd name="T7" fmla="*/ 2147483647 h 66"/>
                <a:gd name="T8" fmla="*/ 0 w 54"/>
                <a:gd name="T9" fmla="*/ 2147483647 h 66"/>
                <a:gd name="T10" fmla="*/ 0 w 54"/>
                <a:gd name="T11" fmla="*/ 2147483647 h 66"/>
                <a:gd name="T12" fmla="*/ 2147483647 w 54"/>
                <a:gd name="T13" fmla="*/ 2147483647 h 66"/>
                <a:gd name="T14" fmla="*/ 2147483647 w 54"/>
                <a:gd name="T15" fmla="*/ 2147483647 h 66"/>
                <a:gd name="T16" fmla="*/ 2147483647 w 54"/>
                <a:gd name="T17" fmla="*/ 2147483647 h 66"/>
                <a:gd name="T18" fmla="*/ 2147483647 w 54"/>
                <a:gd name="T19" fmla="*/ 2147483647 h 66"/>
                <a:gd name="T20" fmla="*/ 2147483647 w 54"/>
                <a:gd name="T21" fmla="*/ 2147483647 h 66"/>
                <a:gd name="T22" fmla="*/ 2147483647 w 54"/>
                <a:gd name="T23" fmla="*/ 2147483647 h 66"/>
                <a:gd name="T24" fmla="*/ 2147483647 w 54"/>
                <a:gd name="T25" fmla="*/ 2147483647 h 66"/>
                <a:gd name="T26" fmla="*/ 2147483647 w 54"/>
                <a:gd name="T27" fmla="*/ 0 h 66"/>
                <a:gd name="T28" fmla="*/ 2147483647 w 54"/>
                <a:gd name="T29" fmla="*/ 2147483647 h 66"/>
                <a:gd name="T30" fmla="*/ 2147483647 w 54"/>
                <a:gd name="T31" fmla="*/ 2147483647 h 66"/>
                <a:gd name="T32" fmla="*/ 2147483647 w 54"/>
                <a:gd name="T33" fmla="*/ 2147483647 h 66"/>
                <a:gd name="T34" fmla="*/ 2147483647 w 54"/>
                <a:gd name="T35" fmla="*/ 2147483647 h 6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4"/>
                <a:gd name="T55" fmla="*/ 0 h 66"/>
                <a:gd name="T56" fmla="*/ 54 w 54"/>
                <a:gd name="T57" fmla="*/ 66 h 6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4" h="66">
                  <a:moveTo>
                    <a:pt x="10" y="12"/>
                  </a:moveTo>
                  <a:lnTo>
                    <a:pt x="10" y="12"/>
                  </a:lnTo>
                  <a:lnTo>
                    <a:pt x="10" y="36"/>
                  </a:lnTo>
                  <a:lnTo>
                    <a:pt x="0" y="66"/>
                  </a:lnTo>
                  <a:lnTo>
                    <a:pt x="20" y="66"/>
                  </a:lnTo>
                  <a:lnTo>
                    <a:pt x="40" y="60"/>
                  </a:lnTo>
                  <a:lnTo>
                    <a:pt x="50" y="52"/>
                  </a:lnTo>
                  <a:lnTo>
                    <a:pt x="54" y="36"/>
                  </a:lnTo>
                  <a:lnTo>
                    <a:pt x="40" y="0"/>
                  </a:lnTo>
                  <a:lnTo>
                    <a:pt x="10" y="10"/>
                  </a:lnTo>
                  <a:lnTo>
                    <a:pt x="10" y="12"/>
                  </a:lnTo>
                  <a:close/>
                </a:path>
              </a:pathLst>
            </a:custGeom>
            <a:solidFill>
              <a:srgbClr val="74AA50"/>
            </a:solidFill>
            <a:ln w="9525" cap="flat" cmpd="sng">
              <a:solidFill>
                <a:srgbClr val="222223"/>
              </a:solidFill>
              <a:prstDash val="solid"/>
              <a:round/>
              <a:headEnd type="none" w="med" len="med"/>
              <a:tailEnd type="none" w="med" len="med"/>
            </a:ln>
          </p:spPr>
          <p:txBody>
            <a:bodyPr/>
            <a:lstStyle/>
            <a:p>
              <a:pPr defTabSz="914370">
                <a:defRPr/>
              </a:pPr>
              <a:endParaRPr lang="en-GB" kern="0">
                <a:solidFill>
                  <a:sysClr val="windowText" lastClr="000000"/>
                </a:solidFill>
                <a:latin typeface="Segoe UI"/>
              </a:endParaRPr>
            </a:p>
          </p:txBody>
        </p:sp>
        <p:sp>
          <p:nvSpPr>
            <p:cNvPr id="271" name="Freeform 413">
              <a:extLst>
                <a:ext uri="{FF2B5EF4-FFF2-40B4-BE49-F238E27FC236}">
                  <a16:creationId xmlns:a16="http://schemas.microsoft.com/office/drawing/2014/main" id="{FF2B7273-E18F-43A2-AD77-947641FFCBFB}"/>
                </a:ext>
              </a:extLst>
            </p:cNvPr>
            <p:cNvSpPr>
              <a:spLocks/>
            </p:cNvSpPr>
            <p:nvPr/>
          </p:nvSpPr>
          <p:spPr bwMode="auto">
            <a:xfrm>
              <a:off x="4748556" y="4498553"/>
              <a:ext cx="908748" cy="858805"/>
            </a:xfrm>
            <a:custGeom>
              <a:avLst/>
              <a:gdLst>
                <a:gd name="T0" fmla="*/ 39734865 w 10000"/>
                <a:gd name="T1" fmla="*/ 65147755 h 10000"/>
                <a:gd name="T2" fmla="*/ 36529242 w 10000"/>
                <a:gd name="T3" fmla="*/ 70262642 h 10000"/>
                <a:gd name="T4" fmla="*/ 32682370 w 10000"/>
                <a:gd name="T5" fmla="*/ 74729829 h 10000"/>
                <a:gd name="T6" fmla="*/ 33964690 w 10000"/>
                <a:gd name="T7" fmla="*/ 75369144 h 10000"/>
                <a:gd name="T8" fmla="*/ 39093794 w 10000"/>
                <a:gd name="T9" fmla="*/ 79196926 h 10000"/>
                <a:gd name="T10" fmla="*/ 41658257 w 10000"/>
                <a:gd name="T11" fmla="*/ 81115054 h 10000"/>
                <a:gd name="T12" fmla="*/ 47428531 w 10000"/>
                <a:gd name="T13" fmla="*/ 75369144 h 10000"/>
                <a:gd name="T14" fmla="*/ 51908693 w 10000"/>
                <a:gd name="T15" fmla="*/ 63229719 h 10000"/>
                <a:gd name="T16" fmla="*/ 63449131 w 10000"/>
                <a:gd name="T17" fmla="*/ 58123216 h 10000"/>
                <a:gd name="T18" fmla="*/ 66013682 w 10000"/>
                <a:gd name="T19" fmla="*/ 54926366 h 10000"/>
                <a:gd name="T20" fmla="*/ 68570453 w 10000"/>
                <a:gd name="T21" fmla="*/ 49180548 h 10000"/>
                <a:gd name="T22" fmla="*/ 69852684 w 10000"/>
                <a:gd name="T23" fmla="*/ 37049403 h 10000"/>
                <a:gd name="T24" fmla="*/ 78187499 w 10000"/>
                <a:gd name="T25" fmla="*/ 28106736 h 10000"/>
                <a:gd name="T26" fmla="*/ 76905267 w 10000"/>
                <a:gd name="T27" fmla="*/ 21713122 h 10000"/>
                <a:gd name="T28" fmla="*/ 67296002 w 10000"/>
                <a:gd name="T29" fmla="*/ 17245934 h 10000"/>
                <a:gd name="T30" fmla="*/ 58961188 w 10000"/>
                <a:gd name="T31" fmla="*/ 15967304 h 10000"/>
                <a:gd name="T32" fmla="*/ 52549853 w 10000"/>
                <a:gd name="T33" fmla="*/ 12139432 h 10000"/>
                <a:gd name="T34" fmla="*/ 47428531 w 10000"/>
                <a:gd name="T35" fmla="*/ 7024634 h 10000"/>
                <a:gd name="T36" fmla="*/ 44863968 w 10000"/>
                <a:gd name="T37" fmla="*/ 1918037 h 10000"/>
                <a:gd name="T38" fmla="*/ 39734865 w 10000"/>
                <a:gd name="T39" fmla="*/ 7024634 h 10000"/>
                <a:gd name="T40" fmla="*/ 35888082 w 10000"/>
                <a:gd name="T41" fmla="*/ 6385227 h 10000"/>
                <a:gd name="T42" fmla="*/ 33964690 w 10000"/>
                <a:gd name="T43" fmla="*/ 7024634 h 10000"/>
                <a:gd name="T44" fmla="*/ 28843369 w 10000"/>
                <a:gd name="T45" fmla="*/ 8303355 h 10000"/>
                <a:gd name="T46" fmla="*/ 27561137 w 10000"/>
                <a:gd name="T47" fmla="*/ 2557444 h 10000"/>
                <a:gd name="T48" fmla="*/ 24996585 w 10000"/>
                <a:gd name="T49" fmla="*/ 0 h 10000"/>
                <a:gd name="T50" fmla="*/ 22432028 w 10000"/>
                <a:gd name="T51" fmla="*/ 2557444 h 10000"/>
                <a:gd name="T52" fmla="*/ 19226317 w 10000"/>
                <a:gd name="T53" fmla="*/ 5745911 h 10000"/>
                <a:gd name="T54" fmla="*/ 14097214 w 10000"/>
                <a:gd name="T55" fmla="*/ 9581986 h 10000"/>
                <a:gd name="T56" fmla="*/ 7052497 w 10000"/>
                <a:gd name="T57" fmla="*/ 8942670 h 10000"/>
                <a:gd name="T58" fmla="*/ 6411337 w 10000"/>
                <a:gd name="T59" fmla="*/ 19164062 h 10000"/>
                <a:gd name="T60" fmla="*/ 4487945 w 10000"/>
                <a:gd name="T61" fmla="*/ 19803378 h 10000"/>
                <a:gd name="T62" fmla="*/ 0 w 10000"/>
                <a:gd name="T63" fmla="*/ 24909977 h 10000"/>
                <a:gd name="T64" fmla="*/ 2564552 w 10000"/>
                <a:gd name="T65" fmla="*/ 30655795 h 10000"/>
                <a:gd name="T66" fmla="*/ 6411337 w 10000"/>
                <a:gd name="T67" fmla="*/ 33213238 h 10000"/>
                <a:gd name="T68" fmla="*/ 7693657 w 10000"/>
                <a:gd name="T69" fmla="*/ 33852554 h 10000"/>
                <a:gd name="T70" fmla="*/ 11032270 w 10000"/>
                <a:gd name="T71" fmla="*/ 34217955 h 10000"/>
                <a:gd name="T72" fmla="*/ 14613254 w 10000"/>
                <a:gd name="T73" fmla="*/ 32266658 h 10000"/>
                <a:gd name="T74" fmla="*/ 17302925 w 10000"/>
                <a:gd name="T75" fmla="*/ 35770682 h 10000"/>
                <a:gd name="T76" fmla="*/ 25637657 w 10000"/>
                <a:gd name="T77" fmla="*/ 39598463 h 10000"/>
                <a:gd name="T78" fmla="*/ 26919977 w 10000"/>
                <a:gd name="T79" fmla="*/ 44073943 h 10000"/>
                <a:gd name="T80" fmla="*/ 30758979 w 10000"/>
                <a:gd name="T81" fmla="*/ 47262409 h 1000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0000"/>
                <a:gd name="T124" fmla="*/ 0 h 10000"/>
                <a:gd name="T125" fmla="*/ 10000 w 10000"/>
                <a:gd name="T126" fmla="*/ 10000 h 10000"/>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0000" h="10000">
                  <a:moveTo>
                    <a:pt x="5000" y="7769"/>
                  </a:moveTo>
                  <a:cubicBezTo>
                    <a:pt x="5027" y="7795"/>
                    <a:pt x="5055" y="7820"/>
                    <a:pt x="5082" y="7846"/>
                  </a:cubicBezTo>
                  <a:cubicBezTo>
                    <a:pt x="5027" y="8000"/>
                    <a:pt x="4973" y="8154"/>
                    <a:pt x="4918" y="8308"/>
                  </a:cubicBezTo>
                  <a:lnTo>
                    <a:pt x="4672" y="8462"/>
                  </a:lnTo>
                  <a:lnTo>
                    <a:pt x="4098" y="9000"/>
                  </a:lnTo>
                  <a:lnTo>
                    <a:pt x="4180" y="9000"/>
                  </a:lnTo>
                  <a:lnTo>
                    <a:pt x="4098" y="9000"/>
                  </a:lnTo>
                  <a:lnTo>
                    <a:pt x="4344" y="9077"/>
                  </a:lnTo>
                  <a:lnTo>
                    <a:pt x="4754" y="9308"/>
                  </a:lnTo>
                  <a:lnTo>
                    <a:pt x="5000" y="9538"/>
                  </a:lnTo>
                  <a:lnTo>
                    <a:pt x="5246" y="10000"/>
                  </a:lnTo>
                  <a:cubicBezTo>
                    <a:pt x="5273" y="9923"/>
                    <a:pt x="5301" y="9846"/>
                    <a:pt x="5328" y="9769"/>
                  </a:cubicBezTo>
                  <a:lnTo>
                    <a:pt x="5656" y="9462"/>
                  </a:lnTo>
                  <a:lnTo>
                    <a:pt x="6066" y="9077"/>
                  </a:lnTo>
                  <a:lnTo>
                    <a:pt x="6393" y="8077"/>
                  </a:lnTo>
                  <a:lnTo>
                    <a:pt x="6639" y="7615"/>
                  </a:lnTo>
                  <a:lnTo>
                    <a:pt x="7541" y="7077"/>
                  </a:lnTo>
                  <a:lnTo>
                    <a:pt x="8115" y="7000"/>
                  </a:lnTo>
                  <a:lnTo>
                    <a:pt x="8279" y="6923"/>
                  </a:lnTo>
                  <a:lnTo>
                    <a:pt x="8443" y="6615"/>
                  </a:lnTo>
                  <a:cubicBezTo>
                    <a:pt x="8470" y="6513"/>
                    <a:pt x="8498" y="6410"/>
                    <a:pt x="8525" y="6308"/>
                  </a:cubicBezTo>
                  <a:cubicBezTo>
                    <a:pt x="8607" y="6180"/>
                    <a:pt x="8688" y="6051"/>
                    <a:pt x="8770" y="5923"/>
                  </a:cubicBezTo>
                  <a:cubicBezTo>
                    <a:pt x="8797" y="5872"/>
                    <a:pt x="8825" y="5820"/>
                    <a:pt x="8852" y="5769"/>
                  </a:cubicBezTo>
                  <a:cubicBezTo>
                    <a:pt x="8879" y="5333"/>
                    <a:pt x="8907" y="4898"/>
                    <a:pt x="8934" y="4462"/>
                  </a:cubicBezTo>
                  <a:lnTo>
                    <a:pt x="9180" y="4385"/>
                  </a:lnTo>
                  <a:lnTo>
                    <a:pt x="10000" y="3385"/>
                  </a:lnTo>
                  <a:lnTo>
                    <a:pt x="10000" y="3154"/>
                  </a:lnTo>
                  <a:cubicBezTo>
                    <a:pt x="9945" y="2974"/>
                    <a:pt x="9891" y="2795"/>
                    <a:pt x="9836" y="2615"/>
                  </a:cubicBezTo>
                  <a:lnTo>
                    <a:pt x="9344" y="2462"/>
                  </a:lnTo>
                  <a:lnTo>
                    <a:pt x="8607" y="2077"/>
                  </a:lnTo>
                  <a:lnTo>
                    <a:pt x="7787" y="2000"/>
                  </a:lnTo>
                  <a:lnTo>
                    <a:pt x="7541" y="1923"/>
                  </a:lnTo>
                  <a:lnTo>
                    <a:pt x="7377" y="1692"/>
                  </a:lnTo>
                  <a:lnTo>
                    <a:pt x="6721" y="1462"/>
                  </a:lnTo>
                  <a:lnTo>
                    <a:pt x="6148" y="1154"/>
                  </a:lnTo>
                  <a:cubicBezTo>
                    <a:pt x="6121" y="1051"/>
                    <a:pt x="6093" y="949"/>
                    <a:pt x="6066" y="846"/>
                  </a:cubicBezTo>
                  <a:lnTo>
                    <a:pt x="5820" y="231"/>
                  </a:lnTo>
                  <a:lnTo>
                    <a:pt x="5738" y="231"/>
                  </a:lnTo>
                  <a:lnTo>
                    <a:pt x="5410" y="692"/>
                  </a:lnTo>
                  <a:lnTo>
                    <a:pt x="5082" y="846"/>
                  </a:lnTo>
                  <a:cubicBezTo>
                    <a:pt x="5055" y="820"/>
                    <a:pt x="5027" y="795"/>
                    <a:pt x="5000" y="769"/>
                  </a:cubicBezTo>
                  <a:lnTo>
                    <a:pt x="4590" y="769"/>
                  </a:lnTo>
                  <a:lnTo>
                    <a:pt x="4426" y="846"/>
                  </a:lnTo>
                  <a:lnTo>
                    <a:pt x="4344" y="846"/>
                  </a:lnTo>
                  <a:lnTo>
                    <a:pt x="3934" y="923"/>
                  </a:lnTo>
                  <a:lnTo>
                    <a:pt x="3689" y="1000"/>
                  </a:lnTo>
                  <a:lnTo>
                    <a:pt x="3443" y="769"/>
                  </a:lnTo>
                  <a:cubicBezTo>
                    <a:pt x="3470" y="615"/>
                    <a:pt x="3498" y="462"/>
                    <a:pt x="3525" y="308"/>
                  </a:cubicBezTo>
                  <a:lnTo>
                    <a:pt x="3361" y="77"/>
                  </a:lnTo>
                  <a:lnTo>
                    <a:pt x="3197" y="0"/>
                  </a:lnTo>
                  <a:cubicBezTo>
                    <a:pt x="3224" y="51"/>
                    <a:pt x="3252" y="103"/>
                    <a:pt x="3279" y="154"/>
                  </a:cubicBezTo>
                  <a:lnTo>
                    <a:pt x="2869" y="308"/>
                  </a:lnTo>
                  <a:lnTo>
                    <a:pt x="2213" y="308"/>
                  </a:lnTo>
                  <a:lnTo>
                    <a:pt x="2459" y="692"/>
                  </a:lnTo>
                  <a:cubicBezTo>
                    <a:pt x="2486" y="769"/>
                    <a:pt x="2514" y="846"/>
                    <a:pt x="2541" y="923"/>
                  </a:cubicBezTo>
                  <a:lnTo>
                    <a:pt x="1803" y="1154"/>
                  </a:lnTo>
                  <a:lnTo>
                    <a:pt x="1557" y="923"/>
                  </a:lnTo>
                  <a:lnTo>
                    <a:pt x="902" y="1077"/>
                  </a:lnTo>
                  <a:cubicBezTo>
                    <a:pt x="929" y="1205"/>
                    <a:pt x="957" y="1334"/>
                    <a:pt x="984" y="1462"/>
                  </a:cubicBezTo>
                  <a:cubicBezTo>
                    <a:pt x="929" y="1744"/>
                    <a:pt x="875" y="2026"/>
                    <a:pt x="820" y="2308"/>
                  </a:cubicBezTo>
                  <a:cubicBezTo>
                    <a:pt x="765" y="2257"/>
                    <a:pt x="711" y="2205"/>
                    <a:pt x="656" y="2154"/>
                  </a:cubicBezTo>
                  <a:cubicBezTo>
                    <a:pt x="629" y="2231"/>
                    <a:pt x="601" y="2308"/>
                    <a:pt x="574" y="2385"/>
                  </a:cubicBezTo>
                  <a:lnTo>
                    <a:pt x="328" y="2538"/>
                  </a:lnTo>
                  <a:lnTo>
                    <a:pt x="0" y="3000"/>
                  </a:lnTo>
                  <a:lnTo>
                    <a:pt x="0" y="3462"/>
                  </a:lnTo>
                  <a:lnTo>
                    <a:pt x="328" y="3692"/>
                  </a:lnTo>
                  <a:lnTo>
                    <a:pt x="738" y="3538"/>
                  </a:lnTo>
                  <a:cubicBezTo>
                    <a:pt x="765" y="3692"/>
                    <a:pt x="793" y="3846"/>
                    <a:pt x="820" y="4000"/>
                  </a:cubicBezTo>
                  <a:lnTo>
                    <a:pt x="984" y="4000"/>
                  </a:lnTo>
                  <a:lnTo>
                    <a:pt x="984" y="4077"/>
                  </a:lnTo>
                  <a:cubicBezTo>
                    <a:pt x="1311" y="4000"/>
                    <a:pt x="1240" y="3993"/>
                    <a:pt x="1311" y="4000"/>
                  </a:cubicBezTo>
                  <a:cubicBezTo>
                    <a:pt x="1382" y="4007"/>
                    <a:pt x="1378" y="4124"/>
                    <a:pt x="1411" y="4121"/>
                  </a:cubicBezTo>
                  <a:cubicBezTo>
                    <a:pt x="1487" y="4047"/>
                    <a:pt x="1644" y="3939"/>
                    <a:pt x="1720" y="3900"/>
                  </a:cubicBezTo>
                  <a:cubicBezTo>
                    <a:pt x="1796" y="3861"/>
                    <a:pt x="1787" y="3873"/>
                    <a:pt x="1869" y="3886"/>
                  </a:cubicBezTo>
                  <a:cubicBezTo>
                    <a:pt x="1951" y="3899"/>
                    <a:pt x="2074" y="3776"/>
                    <a:pt x="2131" y="3846"/>
                  </a:cubicBezTo>
                  <a:cubicBezTo>
                    <a:pt x="2188" y="3916"/>
                    <a:pt x="2186" y="4154"/>
                    <a:pt x="2213" y="4308"/>
                  </a:cubicBezTo>
                  <a:lnTo>
                    <a:pt x="2705" y="4538"/>
                  </a:lnTo>
                  <a:lnTo>
                    <a:pt x="3279" y="4769"/>
                  </a:lnTo>
                  <a:lnTo>
                    <a:pt x="3279" y="5077"/>
                  </a:lnTo>
                  <a:lnTo>
                    <a:pt x="3443" y="5308"/>
                  </a:lnTo>
                  <a:cubicBezTo>
                    <a:pt x="3525" y="5308"/>
                    <a:pt x="3934" y="5385"/>
                    <a:pt x="3934" y="5385"/>
                  </a:cubicBezTo>
                  <a:lnTo>
                    <a:pt x="3934" y="5692"/>
                  </a:lnTo>
                  <a:lnTo>
                    <a:pt x="3934" y="6231"/>
                  </a:lnTo>
                </a:path>
              </a:pathLst>
            </a:custGeom>
            <a:solidFill>
              <a:srgbClr val="74AA50"/>
            </a:solidFill>
            <a:ln w="9525" cap="flat" cmpd="sng">
              <a:solidFill>
                <a:srgbClr val="222223"/>
              </a:solidFill>
              <a:prstDash val="solid"/>
              <a:round/>
              <a:headEnd type="none" w="med" len="med"/>
              <a:tailEnd type="none" w="med" len="med"/>
            </a:ln>
          </p:spPr>
          <p:txBody>
            <a:bodyPr/>
            <a:lstStyle/>
            <a:p>
              <a:pPr defTabSz="914370">
                <a:defRPr/>
              </a:pPr>
              <a:endParaRPr lang="en-GB" kern="0">
                <a:solidFill>
                  <a:sysClr val="windowText" lastClr="000000"/>
                </a:solidFill>
                <a:latin typeface="Segoe UI"/>
              </a:endParaRPr>
            </a:p>
          </p:txBody>
        </p:sp>
        <p:sp>
          <p:nvSpPr>
            <p:cNvPr id="272" name="Freeform 409">
              <a:extLst>
                <a:ext uri="{FF2B5EF4-FFF2-40B4-BE49-F238E27FC236}">
                  <a16:creationId xmlns:a16="http://schemas.microsoft.com/office/drawing/2014/main" id="{4DFB02A0-E875-4E3C-9C55-2F0CAC200838}"/>
                </a:ext>
              </a:extLst>
            </p:cNvPr>
            <p:cNvSpPr>
              <a:spLocks/>
            </p:cNvSpPr>
            <p:nvPr/>
          </p:nvSpPr>
          <p:spPr bwMode="auto">
            <a:xfrm>
              <a:off x="4735503" y="5065602"/>
              <a:ext cx="486189" cy="893218"/>
            </a:xfrm>
            <a:custGeom>
              <a:avLst/>
              <a:gdLst>
                <a:gd name="T0" fmla="*/ 802631221 w 10000"/>
                <a:gd name="T1" fmla="*/ 2147483647 h 10001"/>
                <a:gd name="T2" fmla="*/ 819678566 w 10000"/>
                <a:gd name="T3" fmla="*/ 2147483647 h 10001"/>
                <a:gd name="T4" fmla="*/ 853874685 w 10000"/>
                <a:gd name="T5" fmla="*/ 1967533265 h 10001"/>
                <a:gd name="T6" fmla="*/ 973406687 w 10000"/>
                <a:gd name="T7" fmla="*/ 1492674353 h 10001"/>
                <a:gd name="T8" fmla="*/ 1024544940 w 10000"/>
                <a:gd name="T9" fmla="*/ 1357359291 h 10001"/>
                <a:gd name="T10" fmla="*/ 1058741058 w 10000"/>
                <a:gd name="T11" fmla="*/ 949726543 h 10001"/>
                <a:gd name="T12" fmla="*/ 1041694469 w 10000"/>
                <a:gd name="T13" fmla="*/ 882500758 h 10001"/>
                <a:gd name="T14" fmla="*/ 990453276 w 10000"/>
                <a:gd name="T15" fmla="*/ 1018659601 h 10001"/>
                <a:gd name="T16" fmla="*/ 887966348 w 10000"/>
                <a:gd name="T17" fmla="*/ 1221200448 h 10001"/>
                <a:gd name="T18" fmla="*/ 802631221 w 10000"/>
                <a:gd name="T19" fmla="*/ 1153965566 h 10001"/>
                <a:gd name="T20" fmla="*/ 819678566 w 10000"/>
                <a:gd name="T21" fmla="*/ 678253206 h 10001"/>
                <a:gd name="T22" fmla="*/ 768434913 w 10000"/>
                <a:gd name="T23" fmla="*/ 542947242 h 10001"/>
                <a:gd name="T24" fmla="*/ 665947985 w 10000"/>
                <a:gd name="T25" fmla="*/ 407632559 h 10001"/>
                <a:gd name="T26" fmla="*/ 614704521 w 10000"/>
                <a:gd name="T27" fmla="*/ 271473810 h 10001"/>
                <a:gd name="T28" fmla="*/ 563568540 w 10000"/>
                <a:gd name="T29" fmla="*/ 0 h 10001"/>
                <a:gd name="T30" fmla="*/ 495172897 w 10000"/>
                <a:gd name="T31" fmla="*/ 68932608 h 10001"/>
                <a:gd name="T32" fmla="*/ 478128200 w 10000"/>
                <a:gd name="T33" fmla="*/ 135314825 h 10001"/>
                <a:gd name="T34" fmla="*/ 392793357 w 10000"/>
                <a:gd name="T35" fmla="*/ 68932608 h 10001"/>
                <a:gd name="T36" fmla="*/ 358596860 w 10000"/>
                <a:gd name="T37" fmla="*/ 68932608 h 10001"/>
                <a:gd name="T38" fmla="*/ 336467366 w 10000"/>
                <a:gd name="T39" fmla="*/ 111481133 h 10001"/>
                <a:gd name="T40" fmla="*/ 341549893 w 10000"/>
                <a:gd name="T41" fmla="*/ 204238359 h 10001"/>
                <a:gd name="T42" fmla="*/ 324503115 w 10000"/>
                <a:gd name="T43" fmla="*/ 474859102 h 10001"/>
                <a:gd name="T44" fmla="*/ 273261922 w 10000"/>
                <a:gd name="T45" fmla="*/ 678253206 h 10001"/>
                <a:gd name="T46" fmla="*/ 273261922 w 10000"/>
                <a:gd name="T47" fmla="*/ 1085041605 h 10001"/>
                <a:gd name="T48" fmla="*/ 239062965 w 10000"/>
                <a:gd name="T49" fmla="*/ 1357359291 h 10001"/>
                <a:gd name="T50" fmla="*/ 187821819 w 10000"/>
                <a:gd name="T51" fmla="*/ 2147483647 h 10001"/>
                <a:gd name="T52" fmla="*/ 204866468 w 10000"/>
                <a:gd name="T53" fmla="*/ 2147483647 h 10001"/>
                <a:gd name="T54" fmla="*/ 102486975 w 10000"/>
                <a:gd name="T55" fmla="*/ 2147483647 h 10001"/>
                <a:gd name="T56" fmla="*/ 85334915 w 10000"/>
                <a:gd name="T57" fmla="*/ 2147483647 h 10001"/>
                <a:gd name="T58" fmla="*/ 85334915 w 10000"/>
                <a:gd name="T59" fmla="*/ 2147483647 h 10001"/>
                <a:gd name="T60" fmla="*/ 68288089 w 10000"/>
                <a:gd name="T61" fmla="*/ 2147483647 h 10001"/>
                <a:gd name="T62" fmla="*/ 102486975 w 10000"/>
                <a:gd name="T63" fmla="*/ 2147483647 h 10001"/>
                <a:gd name="T64" fmla="*/ 51243488 w 10000"/>
                <a:gd name="T65" fmla="*/ 2147483647 h 10001"/>
                <a:gd name="T66" fmla="*/ 0 w 10000"/>
                <a:gd name="T67" fmla="*/ 2147483647 h 10001"/>
                <a:gd name="T68" fmla="*/ 17046831 w 10000"/>
                <a:gd name="T69" fmla="*/ 2147483647 h 10001"/>
                <a:gd name="T70" fmla="*/ 72524616 w 10000"/>
                <a:gd name="T71" fmla="*/ 2147483647 h 10001"/>
                <a:gd name="T72" fmla="*/ 251450334 w 10000"/>
                <a:gd name="T73" fmla="*/ 2147483647 h 10001"/>
                <a:gd name="T74" fmla="*/ 231017476 w 10000"/>
                <a:gd name="T75" fmla="*/ 2147483647 h 10001"/>
                <a:gd name="T76" fmla="*/ 239062965 w 10000"/>
                <a:gd name="T77" fmla="*/ 2147483647 h 10001"/>
                <a:gd name="T78" fmla="*/ 285967008 w 10000"/>
                <a:gd name="T79" fmla="*/ 2147483647 h 10001"/>
                <a:gd name="T80" fmla="*/ 335091097 w 10000"/>
                <a:gd name="T81" fmla="*/ 2147483647 h 10001"/>
                <a:gd name="T82" fmla="*/ 388346453 w 10000"/>
                <a:gd name="T83" fmla="*/ 2147483647 h 10001"/>
                <a:gd name="T84" fmla="*/ 409838148 w 10000"/>
                <a:gd name="T85" fmla="*/ 2147483647 h 10001"/>
                <a:gd name="T86" fmla="*/ 358596860 w 10000"/>
                <a:gd name="T87" fmla="*/ 2147483647 h 10001"/>
                <a:gd name="T88" fmla="*/ 324503115 w 10000"/>
                <a:gd name="T89" fmla="*/ 2147483647 h 10001"/>
                <a:gd name="T90" fmla="*/ 400098105 w 10000"/>
                <a:gd name="T91" fmla="*/ 2147483647 h 10001"/>
                <a:gd name="T92" fmla="*/ 420425941 w 10000"/>
                <a:gd name="T93" fmla="*/ 2147483647 h 10001"/>
                <a:gd name="T94" fmla="*/ 461081612 w 10000"/>
                <a:gd name="T95" fmla="*/ 2147483647 h 10001"/>
                <a:gd name="T96" fmla="*/ 506078596 w 10000"/>
                <a:gd name="T97" fmla="*/ 2147483647 h 10001"/>
                <a:gd name="T98" fmla="*/ 512325076 w 10000"/>
                <a:gd name="T99" fmla="*/ 2147483647 h 10001"/>
                <a:gd name="T100" fmla="*/ 575638003 w 10000"/>
                <a:gd name="T101" fmla="*/ 2147483647 h 10001"/>
                <a:gd name="T102" fmla="*/ 569179207 w 10000"/>
                <a:gd name="T103" fmla="*/ 2147483647 h 10001"/>
                <a:gd name="T104" fmla="*/ 580612858 w 10000"/>
                <a:gd name="T105" fmla="*/ 2147483647 h 10001"/>
                <a:gd name="T106" fmla="*/ 614704521 w 10000"/>
                <a:gd name="T107" fmla="*/ 2147483647 h 10001"/>
                <a:gd name="T108" fmla="*/ 697499048 w 10000"/>
                <a:gd name="T109" fmla="*/ 2147483647 h 10001"/>
                <a:gd name="T110" fmla="*/ 819571084 w 10000"/>
                <a:gd name="T111" fmla="*/ 2147483647 h 10001"/>
                <a:gd name="T112" fmla="*/ 870919759 w 10000"/>
                <a:gd name="T113" fmla="*/ 2147483647 h 10001"/>
                <a:gd name="T114" fmla="*/ 905012937 w 10000"/>
                <a:gd name="T115" fmla="*/ 2147483647 h 10001"/>
                <a:gd name="T116" fmla="*/ 870919759 w 10000"/>
                <a:gd name="T117" fmla="*/ 2147483647 h 10001"/>
                <a:gd name="T118" fmla="*/ 819678566 w 10000"/>
                <a:gd name="T119" fmla="*/ 2147483647 h 10001"/>
                <a:gd name="T120" fmla="*/ 817983823 w 10000"/>
                <a:gd name="T121" fmla="*/ 2147483647 h 10001"/>
                <a:gd name="T122" fmla="*/ 802631221 w 10000"/>
                <a:gd name="T123" fmla="*/ 2147483647 h 10001"/>
                <a:gd name="T124" fmla="*/ 802631221 w 10000"/>
                <a:gd name="T125" fmla="*/ 2147483647 h 1000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000"/>
                <a:gd name="T190" fmla="*/ 0 h 10001"/>
                <a:gd name="T191" fmla="*/ 10000 w 10000"/>
                <a:gd name="T192" fmla="*/ 10001 h 1000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000" h="10001">
                  <a:moveTo>
                    <a:pt x="7581" y="2950"/>
                  </a:moveTo>
                  <a:cubicBezTo>
                    <a:pt x="7635" y="2818"/>
                    <a:pt x="7688" y="2685"/>
                    <a:pt x="7742" y="2552"/>
                  </a:cubicBezTo>
                  <a:lnTo>
                    <a:pt x="8065" y="2312"/>
                  </a:lnTo>
                  <a:lnTo>
                    <a:pt x="9194" y="1754"/>
                  </a:lnTo>
                  <a:lnTo>
                    <a:pt x="9677" y="1595"/>
                  </a:lnTo>
                  <a:lnTo>
                    <a:pt x="10000" y="1116"/>
                  </a:lnTo>
                  <a:lnTo>
                    <a:pt x="9839" y="1037"/>
                  </a:lnTo>
                  <a:lnTo>
                    <a:pt x="9355" y="1197"/>
                  </a:lnTo>
                  <a:lnTo>
                    <a:pt x="8387" y="1435"/>
                  </a:lnTo>
                  <a:lnTo>
                    <a:pt x="7581" y="1356"/>
                  </a:lnTo>
                  <a:cubicBezTo>
                    <a:pt x="7635" y="1170"/>
                    <a:pt x="7688" y="983"/>
                    <a:pt x="7742" y="797"/>
                  </a:cubicBezTo>
                  <a:lnTo>
                    <a:pt x="7258" y="638"/>
                  </a:lnTo>
                  <a:lnTo>
                    <a:pt x="6290" y="479"/>
                  </a:lnTo>
                  <a:lnTo>
                    <a:pt x="5806" y="319"/>
                  </a:lnTo>
                  <a:lnTo>
                    <a:pt x="5323" y="0"/>
                  </a:lnTo>
                  <a:lnTo>
                    <a:pt x="4677" y="81"/>
                  </a:lnTo>
                  <a:lnTo>
                    <a:pt x="4516" y="159"/>
                  </a:lnTo>
                  <a:lnTo>
                    <a:pt x="3710" y="81"/>
                  </a:lnTo>
                  <a:cubicBezTo>
                    <a:pt x="3387" y="81"/>
                    <a:pt x="3476" y="72"/>
                    <a:pt x="3387" y="81"/>
                  </a:cubicBezTo>
                  <a:cubicBezTo>
                    <a:pt x="3298" y="89"/>
                    <a:pt x="3178" y="131"/>
                    <a:pt x="3178" y="131"/>
                  </a:cubicBezTo>
                  <a:cubicBezTo>
                    <a:pt x="3339" y="211"/>
                    <a:pt x="3245" y="168"/>
                    <a:pt x="3226" y="240"/>
                  </a:cubicBezTo>
                  <a:cubicBezTo>
                    <a:pt x="3207" y="310"/>
                    <a:pt x="3065" y="558"/>
                    <a:pt x="3065" y="558"/>
                  </a:cubicBezTo>
                  <a:lnTo>
                    <a:pt x="2581" y="797"/>
                  </a:lnTo>
                  <a:lnTo>
                    <a:pt x="2581" y="1275"/>
                  </a:lnTo>
                  <a:lnTo>
                    <a:pt x="2258" y="1595"/>
                  </a:lnTo>
                  <a:lnTo>
                    <a:pt x="1774" y="2631"/>
                  </a:lnTo>
                  <a:cubicBezTo>
                    <a:pt x="1828" y="2896"/>
                    <a:pt x="1881" y="3163"/>
                    <a:pt x="1935" y="3428"/>
                  </a:cubicBezTo>
                  <a:lnTo>
                    <a:pt x="968" y="4466"/>
                  </a:lnTo>
                  <a:lnTo>
                    <a:pt x="806" y="5582"/>
                  </a:lnTo>
                  <a:lnTo>
                    <a:pt x="806" y="6141"/>
                  </a:lnTo>
                  <a:cubicBezTo>
                    <a:pt x="752" y="6327"/>
                    <a:pt x="699" y="6514"/>
                    <a:pt x="645" y="6699"/>
                  </a:cubicBezTo>
                  <a:lnTo>
                    <a:pt x="968" y="7019"/>
                  </a:lnTo>
                  <a:lnTo>
                    <a:pt x="484" y="8294"/>
                  </a:lnTo>
                  <a:lnTo>
                    <a:pt x="0" y="8852"/>
                  </a:lnTo>
                  <a:cubicBezTo>
                    <a:pt x="54" y="8985"/>
                    <a:pt x="47" y="9085"/>
                    <a:pt x="161" y="9251"/>
                  </a:cubicBezTo>
                  <a:cubicBezTo>
                    <a:pt x="275" y="9417"/>
                    <a:pt x="316" y="9724"/>
                    <a:pt x="685" y="9848"/>
                  </a:cubicBezTo>
                  <a:cubicBezTo>
                    <a:pt x="1054" y="9973"/>
                    <a:pt x="2126" y="10011"/>
                    <a:pt x="2375" y="10000"/>
                  </a:cubicBezTo>
                  <a:cubicBezTo>
                    <a:pt x="2624" y="9989"/>
                    <a:pt x="2202" y="9881"/>
                    <a:pt x="2182" y="9783"/>
                  </a:cubicBezTo>
                  <a:cubicBezTo>
                    <a:pt x="2163" y="9685"/>
                    <a:pt x="2172" y="9527"/>
                    <a:pt x="2258" y="9410"/>
                  </a:cubicBezTo>
                  <a:cubicBezTo>
                    <a:pt x="2345" y="9293"/>
                    <a:pt x="2550" y="9220"/>
                    <a:pt x="2701" y="9082"/>
                  </a:cubicBezTo>
                  <a:cubicBezTo>
                    <a:pt x="2852" y="8944"/>
                    <a:pt x="3004" y="8707"/>
                    <a:pt x="3165" y="8584"/>
                  </a:cubicBezTo>
                  <a:cubicBezTo>
                    <a:pt x="3326" y="8461"/>
                    <a:pt x="3550" y="8459"/>
                    <a:pt x="3668" y="8344"/>
                  </a:cubicBezTo>
                  <a:cubicBezTo>
                    <a:pt x="3786" y="8229"/>
                    <a:pt x="3918" y="7996"/>
                    <a:pt x="3871" y="7895"/>
                  </a:cubicBezTo>
                  <a:cubicBezTo>
                    <a:pt x="3824" y="7794"/>
                    <a:pt x="3548" y="7789"/>
                    <a:pt x="3387" y="7736"/>
                  </a:cubicBezTo>
                  <a:cubicBezTo>
                    <a:pt x="3280" y="7629"/>
                    <a:pt x="3000" y="7495"/>
                    <a:pt x="3065" y="7416"/>
                  </a:cubicBezTo>
                  <a:cubicBezTo>
                    <a:pt x="3130" y="7337"/>
                    <a:pt x="3541" y="7312"/>
                    <a:pt x="3779" y="7260"/>
                  </a:cubicBezTo>
                  <a:cubicBezTo>
                    <a:pt x="3810" y="7153"/>
                    <a:pt x="3875" y="7075"/>
                    <a:pt x="3971" y="6968"/>
                  </a:cubicBezTo>
                  <a:cubicBezTo>
                    <a:pt x="4067" y="6861"/>
                    <a:pt x="4220" y="6700"/>
                    <a:pt x="4355" y="6620"/>
                  </a:cubicBezTo>
                  <a:cubicBezTo>
                    <a:pt x="4490" y="6540"/>
                    <a:pt x="4699" y="6570"/>
                    <a:pt x="4780" y="6490"/>
                  </a:cubicBezTo>
                  <a:cubicBezTo>
                    <a:pt x="4861" y="6410"/>
                    <a:pt x="4853" y="6226"/>
                    <a:pt x="4839" y="6141"/>
                  </a:cubicBezTo>
                  <a:cubicBezTo>
                    <a:pt x="5323" y="5822"/>
                    <a:pt x="5348" y="5984"/>
                    <a:pt x="5437" y="5921"/>
                  </a:cubicBezTo>
                  <a:cubicBezTo>
                    <a:pt x="5526" y="5858"/>
                    <a:pt x="5368" y="5818"/>
                    <a:pt x="5376" y="5762"/>
                  </a:cubicBezTo>
                  <a:cubicBezTo>
                    <a:pt x="5384" y="5706"/>
                    <a:pt x="5412" y="5665"/>
                    <a:pt x="5484" y="5582"/>
                  </a:cubicBezTo>
                  <a:cubicBezTo>
                    <a:pt x="5556" y="5499"/>
                    <a:pt x="5622" y="5319"/>
                    <a:pt x="5806" y="5264"/>
                  </a:cubicBezTo>
                  <a:cubicBezTo>
                    <a:pt x="5990" y="5209"/>
                    <a:pt x="6266" y="5289"/>
                    <a:pt x="6588" y="5253"/>
                  </a:cubicBezTo>
                  <a:cubicBezTo>
                    <a:pt x="6910" y="5217"/>
                    <a:pt x="7468" y="5176"/>
                    <a:pt x="7741" y="5045"/>
                  </a:cubicBezTo>
                  <a:cubicBezTo>
                    <a:pt x="8014" y="4914"/>
                    <a:pt x="8092" y="4629"/>
                    <a:pt x="8226" y="4466"/>
                  </a:cubicBezTo>
                  <a:cubicBezTo>
                    <a:pt x="8361" y="4303"/>
                    <a:pt x="8441" y="4199"/>
                    <a:pt x="8548" y="4066"/>
                  </a:cubicBezTo>
                  <a:lnTo>
                    <a:pt x="8226" y="3748"/>
                  </a:lnTo>
                  <a:cubicBezTo>
                    <a:pt x="8065" y="3668"/>
                    <a:pt x="7825" y="3557"/>
                    <a:pt x="7742" y="3509"/>
                  </a:cubicBezTo>
                  <a:cubicBezTo>
                    <a:pt x="7659" y="3461"/>
                    <a:pt x="7731" y="3475"/>
                    <a:pt x="7726" y="3458"/>
                  </a:cubicBezTo>
                  <a:lnTo>
                    <a:pt x="7581" y="3350"/>
                  </a:lnTo>
                  <a:lnTo>
                    <a:pt x="7581" y="2950"/>
                  </a:lnTo>
                  <a:close/>
                </a:path>
              </a:pathLst>
            </a:custGeom>
            <a:solidFill>
              <a:srgbClr val="74AA50"/>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273" name="Freeform 296">
              <a:extLst>
                <a:ext uri="{FF2B5EF4-FFF2-40B4-BE49-F238E27FC236}">
                  <a16:creationId xmlns:a16="http://schemas.microsoft.com/office/drawing/2014/main" id="{CA02F8A4-7BD6-4C42-AD0A-2BB78BCAE623}"/>
                </a:ext>
              </a:extLst>
            </p:cNvPr>
            <p:cNvSpPr>
              <a:spLocks/>
            </p:cNvSpPr>
            <p:nvPr/>
          </p:nvSpPr>
          <p:spPr bwMode="auto">
            <a:xfrm>
              <a:off x="8111053" y="3656204"/>
              <a:ext cx="750492" cy="839356"/>
            </a:xfrm>
            <a:custGeom>
              <a:avLst/>
              <a:gdLst>
                <a:gd name="T0" fmla="*/ 0 w 10736"/>
                <a:gd name="T1" fmla="*/ 0 h 10000"/>
                <a:gd name="T2" fmla="*/ 10736 w 10736"/>
                <a:gd name="T3" fmla="*/ 10000 h 10000"/>
              </a:gdLst>
              <a:ahLst/>
              <a:cxnLst>
                <a:cxn ang="0">
                  <a:pos x="9397" y="4647"/>
                </a:cxn>
                <a:cxn ang="0">
                  <a:pos x="9543" y="5202"/>
                </a:cxn>
                <a:cxn ang="0">
                  <a:pos x="10736" y="4050"/>
                </a:cxn>
                <a:cxn ang="0">
                  <a:pos x="10593" y="3380"/>
                </a:cxn>
                <a:cxn ang="0">
                  <a:pos x="10055" y="2790"/>
                </a:cxn>
                <a:cxn ang="0">
                  <a:pos x="9075" y="2540"/>
                </a:cxn>
                <a:cxn ang="0">
                  <a:pos x="8793" y="3233"/>
                </a:cxn>
                <a:cxn ang="0">
                  <a:pos x="8437" y="3459"/>
                </a:cxn>
                <a:cxn ang="0">
                  <a:pos x="8262" y="3149"/>
                </a:cxn>
                <a:cxn ang="0">
                  <a:pos x="7254" y="3152"/>
                </a:cxn>
                <a:cxn ang="0">
                  <a:pos x="6808" y="3468"/>
                </a:cxn>
                <a:cxn ang="0">
                  <a:pos x="6138" y="3363"/>
                </a:cxn>
                <a:cxn ang="0">
                  <a:pos x="4240" y="2732"/>
                </a:cxn>
                <a:cxn ang="0">
                  <a:pos x="4017" y="1891"/>
                </a:cxn>
                <a:cxn ang="0">
                  <a:pos x="4017" y="1156"/>
                </a:cxn>
                <a:cxn ang="0">
                  <a:pos x="4233" y="601"/>
                </a:cxn>
                <a:cxn ang="0">
                  <a:pos x="3571" y="0"/>
                </a:cxn>
                <a:cxn ang="0">
                  <a:pos x="3236" y="105"/>
                </a:cxn>
                <a:cxn ang="0">
                  <a:pos x="2120" y="420"/>
                </a:cxn>
                <a:cxn ang="0">
                  <a:pos x="2455" y="1156"/>
                </a:cxn>
                <a:cxn ang="0">
                  <a:pos x="2009" y="2102"/>
                </a:cxn>
                <a:cxn ang="0">
                  <a:pos x="893" y="3047"/>
                </a:cxn>
                <a:cxn ang="0">
                  <a:pos x="781" y="3783"/>
                </a:cxn>
                <a:cxn ang="0">
                  <a:pos x="670" y="4413"/>
                </a:cxn>
                <a:cxn ang="0">
                  <a:pos x="0" y="4623"/>
                </a:cxn>
                <a:cxn ang="0">
                  <a:pos x="781" y="5569"/>
                </a:cxn>
                <a:cxn ang="0">
                  <a:pos x="1673" y="7145"/>
                </a:cxn>
                <a:cxn ang="0">
                  <a:pos x="2566" y="8949"/>
                </a:cxn>
                <a:cxn ang="0">
                  <a:pos x="3236" y="10000"/>
                </a:cxn>
                <a:cxn ang="0">
                  <a:pos x="4017" y="9159"/>
                </a:cxn>
                <a:cxn ang="0">
                  <a:pos x="4240" y="8004"/>
                </a:cxn>
                <a:cxn ang="0">
                  <a:pos x="5133" y="6725"/>
                </a:cxn>
                <a:cxn ang="0">
                  <a:pos x="6639" y="5875"/>
                </a:cxn>
                <a:cxn ang="0">
                  <a:pos x="8062" y="5306"/>
                </a:cxn>
                <a:cxn ang="0">
                  <a:pos x="7954" y="4393"/>
                </a:cxn>
                <a:cxn ang="0">
                  <a:pos x="8411" y="4228"/>
                </a:cxn>
              </a:cxnLst>
              <a:rect l="T0" t="T1" r="T2" b="T3"/>
              <a:pathLst>
                <a:path w="10736" h="10000">
                  <a:moveTo>
                    <a:pt x="8784" y="4472"/>
                  </a:moveTo>
                  <a:cubicBezTo>
                    <a:pt x="8948" y="4542"/>
                    <a:pt x="9262" y="4499"/>
                    <a:pt x="9397" y="4647"/>
                  </a:cubicBezTo>
                  <a:cubicBezTo>
                    <a:pt x="9282" y="4891"/>
                    <a:pt x="9246" y="4846"/>
                    <a:pt x="9150" y="5059"/>
                  </a:cubicBezTo>
                  <a:cubicBezTo>
                    <a:pt x="9278" y="5100"/>
                    <a:pt x="9553" y="5244"/>
                    <a:pt x="9543" y="5202"/>
                  </a:cubicBezTo>
                  <a:cubicBezTo>
                    <a:pt x="9555" y="5140"/>
                    <a:pt x="9941" y="4675"/>
                    <a:pt x="9949" y="4570"/>
                  </a:cubicBezTo>
                  <a:cubicBezTo>
                    <a:pt x="10062" y="4506"/>
                    <a:pt x="10576" y="4087"/>
                    <a:pt x="10736" y="4050"/>
                  </a:cubicBezTo>
                  <a:lnTo>
                    <a:pt x="10429" y="3991"/>
                  </a:lnTo>
                  <a:cubicBezTo>
                    <a:pt x="10556" y="3858"/>
                    <a:pt x="10557" y="3689"/>
                    <a:pt x="10593" y="3380"/>
                  </a:cubicBezTo>
                  <a:cubicBezTo>
                    <a:pt x="10678" y="3109"/>
                    <a:pt x="10563" y="3146"/>
                    <a:pt x="10508" y="3001"/>
                  </a:cubicBezTo>
                  <a:cubicBezTo>
                    <a:pt x="10453" y="2856"/>
                    <a:pt x="10430" y="2809"/>
                    <a:pt x="10055" y="2790"/>
                  </a:cubicBezTo>
                  <a:cubicBezTo>
                    <a:pt x="9757" y="2713"/>
                    <a:pt x="9789" y="2667"/>
                    <a:pt x="9600" y="2544"/>
                  </a:cubicBezTo>
                  <a:lnTo>
                    <a:pt x="9075" y="2540"/>
                  </a:lnTo>
                  <a:cubicBezTo>
                    <a:pt x="8904" y="2631"/>
                    <a:pt x="8281" y="3056"/>
                    <a:pt x="8247" y="3163"/>
                  </a:cubicBezTo>
                  <a:cubicBezTo>
                    <a:pt x="8213" y="3270"/>
                    <a:pt x="8677" y="3148"/>
                    <a:pt x="8793" y="3233"/>
                  </a:cubicBezTo>
                  <a:cubicBezTo>
                    <a:pt x="8909" y="3318"/>
                    <a:pt x="8879" y="3366"/>
                    <a:pt x="8859" y="3438"/>
                  </a:cubicBezTo>
                  <a:lnTo>
                    <a:pt x="8437" y="3459"/>
                  </a:lnTo>
                  <a:cubicBezTo>
                    <a:pt x="8303" y="3436"/>
                    <a:pt x="8184" y="3409"/>
                    <a:pt x="8149" y="3340"/>
                  </a:cubicBezTo>
                  <a:lnTo>
                    <a:pt x="8262" y="3149"/>
                  </a:lnTo>
                  <a:lnTo>
                    <a:pt x="7715" y="3110"/>
                  </a:lnTo>
                  <a:lnTo>
                    <a:pt x="7254" y="3152"/>
                  </a:lnTo>
                  <a:lnTo>
                    <a:pt x="7031" y="3152"/>
                  </a:lnTo>
                  <a:lnTo>
                    <a:pt x="6808" y="3468"/>
                  </a:lnTo>
                  <a:lnTo>
                    <a:pt x="6584" y="3468"/>
                  </a:lnTo>
                  <a:lnTo>
                    <a:pt x="6138" y="3363"/>
                  </a:lnTo>
                  <a:lnTo>
                    <a:pt x="5357" y="3257"/>
                  </a:lnTo>
                  <a:lnTo>
                    <a:pt x="4240" y="2732"/>
                  </a:lnTo>
                  <a:lnTo>
                    <a:pt x="4575" y="2102"/>
                  </a:lnTo>
                  <a:lnTo>
                    <a:pt x="4017" y="1891"/>
                  </a:lnTo>
                  <a:lnTo>
                    <a:pt x="3794" y="1471"/>
                  </a:lnTo>
                  <a:lnTo>
                    <a:pt x="4017" y="1156"/>
                  </a:lnTo>
                  <a:cubicBezTo>
                    <a:pt x="3980" y="1051"/>
                    <a:pt x="4011" y="999"/>
                    <a:pt x="3974" y="894"/>
                  </a:cubicBezTo>
                  <a:lnTo>
                    <a:pt x="4233" y="601"/>
                  </a:lnTo>
                  <a:cubicBezTo>
                    <a:pt x="4235" y="401"/>
                    <a:pt x="4238" y="200"/>
                    <a:pt x="4240" y="0"/>
                  </a:cubicBezTo>
                  <a:lnTo>
                    <a:pt x="3571" y="0"/>
                  </a:lnTo>
                  <a:lnTo>
                    <a:pt x="3125" y="0"/>
                  </a:lnTo>
                  <a:lnTo>
                    <a:pt x="3236" y="105"/>
                  </a:lnTo>
                  <a:lnTo>
                    <a:pt x="3348" y="210"/>
                  </a:lnTo>
                  <a:lnTo>
                    <a:pt x="2120" y="420"/>
                  </a:lnTo>
                  <a:lnTo>
                    <a:pt x="2120" y="946"/>
                  </a:lnTo>
                  <a:lnTo>
                    <a:pt x="2455" y="1156"/>
                  </a:lnTo>
                  <a:cubicBezTo>
                    <a:pt x="2381" y="1331"/>
                    <a:pt x="2306" y="1506"/>
                    <a:pt x="2232" y="1681"/>
                  </a:cubicBezTo>
                  <a:lnTo>
                    <a:pt x="2009" y="2102"/>
                  </a:lnTo>
                  <a:lnTo>
                    <a:pt x="1339" y="3047"/>
                  </a:lnTo>
                  <a:lnTo>
                    <a:pt x="893" y="3047"/>
                  </a:lnTo>
                  <a:lnTo>
                    <a:pt x="557" y="3363"/>
                  </a:lnTo>
                  <a:lnTo>
                    <a:pt x="781" y="3783"/>
                  </a:lnTo>
                  <a:lnTo>
                    <a:pt x="1116" y="4203"/>
                  </a:lnTo>
                  <a:lnTo>
                    <a:pt x="670" y="4413"/>
                  </a:lnTo>
                  <a:lnTo>
                    <a:pt x="223" y="4518"/>
                  </a:lnTo>
                  <a:lnTo>
                    <a:pt x="0" y="4623"/>
                  </a:lnTo>
                  <a:lnTo>
                    <a:pt x="446" y="5149"/>
                  </a:lnTo>
                  <a:lnTo>
                    <a:pt x="781" y="5569"/>
                  </a:lnTo>
                  <a:lnTo>
                    <a:pt x="1450" y="5149"/>
                  </a:lnTo>
                  <a:cubicBezTo>
                    <a:pt x="1524" y="5814"/>
                    <a:pt x="1599" y="6480"/>
                    <a:pt x="1673" y="7145"/>
                  </a:cubicBezTo>
                  <a:lnTo>
                    <a:pt x="2009" y="8004"/>
                  </a:lnTo>
                  <a:lnTo>
                    <a:pt x="2566" y="8949"/>
                  </a:lnTo>
                  <a:lnTo>
                    <a:pt x="2901" y="9475"/>
                  </a:lnTo>
                  <a:lnTo>
                    <a:pt x="3236" y="10000"/>
                  </a:lnTo>
                  <a:lnTo>
                    <a:pt x="3571" y="9685"/>
                  </a:lnTo>
                  <a:lnTo>
                    <a:pt x="4017" y="9159"/>
                  </a:lnTo>
                  <a:lnTo>
                    <a:pt x="4128" y="8739"/>
                  </a:lnTo>
                  <a:cubicBezTo>
                    <a:pt x="4165" y="8494"/>
                    <a:pt x="4203" y="8249"/>
                    <a:pt x="4240" y="8004"/>
                  </a:cubicBezTo>
                  <a:cubicBezTo>
                    <a:pt x="4277" y="7788"/>
                    <a:pt x="4315" y="7572"/>
                    <a:pt x="4352" y="7356"/>
                  </a:cubicBezTo>
                  <a:lnTo>
                    <a:pt x="5133" y="6725"/>
                  </a:lnTo>
                  <a:lnTo>
                    <a:pt x="5915" y="6200"/>
                  </a:lnTo>
                  <a:lnTo>
                    <a:pt x="6639" y="5875"/>
                  </a:lnTo>
                  <a:cubicBezTo>
                    <a:pt x="6658" y="5668"/>
                    <a:pt x="7156" y="5557"/>
                    <a:pt x="7176" y="5350"/>
                  </a:cubicBezTo>
                  <a:cubicBezTo>
                    <a:pt x="7217" y="5258"/>
                    <a:pt x="8021" y="5398"/>
                    <a:pt x="8062" y="5306"/>
                  </a:cubicBezTo>
                  <a:cubicBezTo>
                    <a:pt x="7988" y="5026"/>
                    <a:pt x="7935" y="4864"/>
                    <a:pt x="7861" y="4584"/>
                  </a:cubicBezTo>
                  <a:cubicBezTo>
                    <a:pt x="7833" y="4487"/>
                    <a:pt x="7982" y="4490"/>
                    <a:pt x="7954" y="4393"/>
                  </a:cubicBezTo>
                  <a:cubicBezTo>
                    <a:pt x="7982" y="4385"/>
                    <a:pt x="8059" y="4243"/>
                    <a:pt x="8087" y="4235"/>
                  </a:cubicBezTo>
                  <a:cubicBezTo>
                    <a:pt x="8120" y="4206"/>
                    <a:pt x="8344" y="4234"/>
                    <a:pt x="8411" y="4228"/>
                  </a:cubicBezTo>
                  <a:cubicBezTo>
                    <a:pt x="8478" y="4222"/>
                    <a:pt x="8620" y="4402"/>
                    <a:pt x="8784" y="4472"/>
                  </a:cubicBezTo>
                  <a:close/>
                </a:path>
              </a:pathLst>
            </a:custGeom>
            <a:solidFill>
              <a:srgbClr val="74AA50"/>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274" name="Freeform 322">
              <a:extLst>
                <a:ext uri="{FF2B5EF4-FFF2-40B4-BE49-F238E27FC236}">
                  <a16:creationId xmlns:a16="http://schemas.microsoft.com/office/drawing/2014/main" id="{17785590-8613-43F4-9753-85E337814ACB}"/>
                </a:ext>
              </a:extLst>
            </p:cNvPr>
            <p:cNvSpPr>
              <a:spLocks/>
            </p:cNvSpPr>
            <p:nvPr/>
          </p:nvSpPr>
          <p:spPr bwMode="auto">
            <a:xfrm rot="926903">
              <a:off x="6027623" y="3415321"/>
              <a:ext cx="92995" cy="187021"/>
            </a:xfrm>
            <a:custGeom>
              <a:avLst/>
              <a:gdLst>
                <a:gd name="T0" fmla="*/ 47081870 w 10000"/>
                <a:gd name="T1" fmla="*/ 1062621086 h 10437"/>
                <a:gd name="T2" fmla="*/ 47081870 w 10000"/>
                <a:gd name="T3" fmla="*/ 1000778581 h 10437"/>
                <a:gd name="T4" fmla="*/ 48750305 w 10000"/>
                <a:gd name="T5" fmla="*/ 881278826 h 10437"/>
                <a:gd name="T6" fmla="*/ 53808454 w 10000"/>
                <a:gd name="T7" fmla="*/ 753133556 h 10437"/>
                <a:gd name="T8" fmla="*/ 53808454 w 10000"/>
                <a:gd name="T9" fmla="*/ 691291051 h 10437"/>
                <a:gd name="T10" fmla="*/ 55852590 w 10000"/>
                <a:gd name="T11" fmla="*/ 543104583 h 10437"/>
                <a:gd name="T12" fmla="*/ 60534350 w 10000"/>
                <a:gd name="T13" fmla="*/ 443653479 h 10437"/>
                <a:gd name="T14" fmla="*/ 61550120 w 10000"/>
                <a:gd name="T15" fmla="*/ 322978579 h 10437"/>
                <a:gd name="T16" fmla="*/ 67260210 w 10000"/>
                <a:gd name="T17" fmla="*/ 196015375 h 10437"/>
                <a:gd name="T18" fmla="*/ 60534350 w 10000"/>
                <a:gd name="T19" fmla="*/ 134173136 h 10437"/>
                <a:gd name="T20" fmla="*/ 53808454 w 10000"/>
                <a:gd name="T21" fmla="*/ 61842639 h 10437"/>
                <a:gd name="T22" fmla="*/ 33630141 w 10000"/>
                <a:gd name="T23" fmla="*/ 0 h 10437"/>
                <a:gd name="T24" fmla="*/ 20178331 w 10000"/>
                <a:gd name="T25" fmla="*/ 61842639 h 10437"/>
                <a:gd name="T26" fmla="*/ 13451733 w 10000"/>
                <a:gd name="T27" fmla="*/ 134173136 h 10437"/>
                <a:gd name="T28" fmla="*/ 8306950 w 10000"/>
                <a:gd name="T29" fmla="*/ 187238748 h 10437"/>
                <a:gd name="T30" fmla="*/ 13451733 w 10000"/>
                <a:gd name="T31" fmla="*/ 381680165 h 10437"/>
                <a:gd name="T32" fmla="*/ 13451733 w 10000"/>
                <a:gd name="T33" fmla="*/ 629318193 h 10437"/>
                <a:gd name="T34" fmla="*/ 1540306 w 10000"/>
                <a:gd name="T35" fmla="*/ 813147788 h 10437"/>
                <a:gd name="T36" fmla="*/ 0 w 10000"/>
                <a:gd name="T37" fmla="*/ 938798574 h 10437"/>
                <a:gd name="T38" fmla="*/ 4372006 w 10000"/>
                <a:gd name="T39" fmla="*/ 1011389870 h 10437"/>
                <a:gd name="T40" fmla="*/ 13451733 w 10000"/>
                <a:gd name="T41" fmla="*/ 1000778581 h 10437"/>
                <a:gd name="T42" fmla="*/ 7620887 w 10000"/>
                <a:gd name="T43" fmla="*/ 1362273355 h 10437"/>
                <a:gd name="T44" fmla="*/ 43604781 w 10000"/>
                <a:gd name="T45" fmla="*/ 1367516637 h 10437"/>
                <a:gd name="T46" fmla="*/ 48279085 w 10000"/>
                <a:gd name="T47" fmla="*/ 1235570931 h 10437"/>
                <a:gd name="T48" fmla="*/ 47081870 w 10000"/>
                <a:gd name="T49" fmla="*/ 1186436298 h 10437"/>
                <a:gd name="T50" fmla="*/ 47081870 w 10000"/>
                <a:gd name="T51" fmla="*/ 1062621086 h 1043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0000"/>
                <a:gd name="T79" fmla="*/ 0 h 10437"/>
                <a:gd name="T80" fmla="*/ 10000 w 10000"/>
                <a:gd name="T81" fmla="*/ 10437 h 10437"/>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0000" h="10437">
                  <a:moveTo>
                    <a:pt x="7000" y="8110"/>
                  </a:moveTo>
                  <a:lnTo>
                    <a:pt x="7000" y="7638"/>
                  </a:lnTo>
                  <a:cubicBezTo>
                    <a:pt x="7083" y="7334"/>
                    <a:pt x="7165" y="7030"/>
                    <a:pt x="7248" y="6726"/>
                  </a:cubicBezTo>
                  <a:lnTo>
                    <a:pt x="8000" y="5748"/>
                  </a:lnTo>
                  <a:lnTo>
                    <a:pt x="8000" y="5276"/>
                  </a:lnTo>
                  <a:cubicBezTo>
                    <a:pt x="8101" y="4899"/>
                    <a:pt x="8203" y="4522"/>
                    <a:pt x="8304" y="4145"/>
                  </a:cubicBezTo>
                  <a:lnTo>
                    <a:pt x="9000" y="3386"/>
                  </a:lnTo>
                  <a:cubicBezTo>
                    <a:pt x="9050" y="3079"/>
                    <a:pt x="9101" y="2772"/>
                    <a:pt x="9151" y="2465"/>
                  </a:cubicBezTo>
                  <a:lnTo>
                    <a:pt x="10000" y="1496"/>
                  </a:lnTo>
                  <a:lnTo>
                    <a:pt x="9000" y="1024"/>
                  </a:lnTo>
                  <a:lnTo>
                    <a:pt x="8000" y="472"/>
                  </a:lnTo>
                  <a:lnTo>
                    <a:pt x="5000" y="0"/>
                  </a:lnTo>
                  <a:lnTo>
                    <a:pt x="3000" y="472"/>
                  </a:lnTo>
                  <a:lnTo>
                    <a:pt x="2000" y="1024"/>
                  </a:lnTo>
                  <a:lnTo>
                    <a:pt x="1235" y="1429"/>
                  </a:lnTo>
                  <a:lnTo>
                    <a:pt x="2000" y="2913"/>
                  </a:lnTo>
                  <a:lnTo>
                    <a:pt x="2000" y="4803"/>
                  </a:lnTo>
                  <a:lnTo>
                    <a:pt x="229" y="6206"/>
                  </a:lnTo>
                  <a:cubicBezTo>
                    <a:pt x="153" y="6526"/>
                    <a:pt x="76" y="6845"/>
                    <a:pt x="0" y="7165"/>
                  </a:cubicBezTo>
                  <a:lnTo>
                    <a:pt x="650" y="7719"/>
                  </a:lnTo>
                  <a:lnTo>
                    <a:pt x="2000" y="7638"/>
                  </a:lnTo>
                  <a:lnTo>
                    <a:pt x="1133" y="10397"/>
                  </a:lnTo>
                  <a:lnTo>
                    <a:pt x="6483" y="10437"/>
                  </a:lnTo>
                  <a:cubicBezTo>
                    <a:pt x="6656" y="10000"/>
                    <a:pt x="7005" y="9867"/>
                    <a:pt x="7178" y="9430"/>
                  </a:cubicBezTo>
                  <a:cubicBezTo>
                    <a:pt x="7119" y="9305"/>
                    <a:pt x="7059" y="9180"/>
                    <a:pt x="7000" y="9055"/>
                  </a:cubicBezTo>
                  <a:lnTo>
                    <a:pt x="7000" y="8110"/>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275" name="Freeform 341">
              <a:extLst>
                <a:ext uri="{FF2B5EF4-FFF2-40B4-BE49-F238E27FC236}">
                  <a16:creationId xmlns:a16="http://schemas.microsoft.com/office/drawing/2014/main" id="{4677C2A1-663B-49DA-9A28-C111758863E7}"/>
                </a:ext>
              </a:extLst>
            </p:cNvPr>
            <p:cNvSpPr>
              <a:spLocks/>
            </p:cNvSpPr>
            <p:nvPr/>
          </p:nvSpPr>
          <p:spPr bwMode="auto">
            <a:xfrm>
              <a:off x="6572545" y="3297122"/>
              <a:ext cx="195780" cy="79298"/>
            </a:xfrm>
            <a:custGeom>
              <a:avLst/>
              <a:gdLst>
                <a:gd name="T0" fmla="*/ 1265222172 w 10000"/>
                <a:gd name="T1" fmla="*/ 27378099 h 10000"/>
                <a:gd name="T2" fmla="*/ 1320279089 w 10000"/>
                <a:gd name="T3" fmla="*/ 18248911 h 10000"/>
                <a:gd name="T4" fmla="*/ 1320279089 w 10000"/>
                <a:gd name="T5" fmla="*/ 18248911 h 10000"/>
                <a:gd name="T6" fmla="*/ 1265222172 w 10000"/>
                <a:gd name="T7" fmla="*/ 9124455 h 10000"/>
                <a:gd name="T8" fmla="*/ 1265222172 w 10000"/>
                <a:gd name="T9" fmla="*/ 4561912 h 10000"/>
                <a:gd name="T10" fmla="*/ 1210302720 w 10000"/>
                <a:gd name="T11" fmla="*/ 4561912 h 10000"/>
                <a:gd name="T12" fmla="*/ 990211603 w 10000"/>
                <a:gd name="T13" fmla="*/ 0 h 10000"/>
                <a:gd name="T14" fmla="*/ 935153772 w 10000"/>
                <a:gd name="T15" fmla="*/ 4561912 h 10000"/>
                <a:gd name="T16" fmla="*/ 770119876 w 10000"/>
                <a:gd name="T17" fmla="*/ 4561912 h 10000"/>
                <a:gd name="T18" fmla="*/ 715193718 w 10000"/>
                <a:gd name="T19" fmla="*/ 9124455 h 10000"/>
                <a:gd name="T20" fmla="*/ 605085523 w 10000"/>
                <a:gd name="T21" fmla="*/ 13686366 h 10000"/>
                <a:gd name="T22" fmla="*/ 660143202 w 10000"/>
                <a:gd name="T23" fmla="*/ 22810821 h 10000"/>
                <a:gd name="T24" fmla="*/ 605085523 w 10000"/>
                <a:gd name="T25" fmla="*/ 27378099 h 10000"/>
                <a:gd name="T26" fmla="*/ 550159670 w 10000"/>
                <a:gd name="T27" fmla="*/ 27378099 h 10000"/>
                <a:gd name="T28" fmla="*/ 330067943 w 10000"/>
                <a:gd name="T29" fmla="*/ 31940076 h 10000"/>
                <a:gd name="T30" fmla="*/ 220091651 w 10000"/>
                <a:gd name="T31" fmla="*/ 31940076 h 10000"/>
                <a:gd name="T32" fmla="*/ 55057393 w 10000"/>
                <a:gd name="T33" fmla="*/ 31940076 h 10000"/>
                <a:gd name="T34" fmla="*/ 0 w 10000"/>
                <a:gd name="T35" fmla="*/ 31940076 h 10000"/>
                <a:gd name="T36" fmla="*/ 55057393 w 10000"/>
                <a:gd name="T37" fmla="*/ 36502567 h 10000"/>
                <a:gd name="T38" fmla="*/ 165034277 w 10000"/>
                <a:gd name="T39" fmla="*/ 45626993 h 10000"/>
                <a:gd name="T40" fmla="*/ 220091651 w 10000"/>
                <a:gd name="T41" fmla="*/ 50188987 h 10000"/>
                <a:gd name="T42" fmla="*/ 275017504 w 10000"/>
                <a:gd name="T43" fmla="*/ 45626993 h 10000"/>
                <a:gd name="T44" fmla="*/ 495102144 w 10000"/>
                <a:gd name="T45" fmla="*/ 45626993 h 10000"/>
                <a:gd name="T46" fmla="*/ 715193718 w 10000"/>
                <a:gd name="T47" fmla="*/ 50188987 h 10000"/>
                <a:gd name="T48" fmla="*/ 770119876 w 10000"/>
                <a:gd name="T49" fmla="*/ 50188987 h 10000"/>
                <a:gd name="T50" fmla="*/ 990211603 w 10000"/>
                <a:gd name="T51" fmla="*/ 50188987 h 10000"/>
                <a:gd name="T52" fmla="*/ 1155245498 w 10000"/>
                <a:gd name="T53" fmla="*/ 41064528 h 10000"/>
                <a:gd name="T54" fmla="*/ 1210302720 w 10000"/>
                <a:gd name="T55" fmla="*/ 41064528 h 10000"/>
                <a:gd name="T56" fmla="*/ 1265222172 w 10000"/>
                <a:gd name="T57" fmla="*/ 27378099 h 1000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0000"/>
                <a:gd name="T88" fmla="*/ 0 h 10000"/>
                <a:gd name="T89" fmla="*/ 10000 w 10000"/>
                <a:gd name="T90" fmla="*/ 10000 h 1000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0000" h="10000">
                  <a:moveTo>
                    <a:pt x="9583" y="5455"/>
                  </a:moveTo>
                  <a:lnTo>
                    <a:pt x="10000" y="3636"/>
                  </a:lnTo>
                  <a:lnTo>
                    <a:pt x="9583" y="1818"/>
                  </a:lnTo>
                  <a:lnTo>
                    <a:pt x="9583" y="909"/>
                  </a:lnTo>
                  <a:lnTo>
                    <a:pt x="9167" y="909"/>
                  </a:lnTo>
                  <a:lnTo>
                    <a:pt x="7500" y="0"/>
                  </a:lnTo>
                  <a:lnTo>
                    <a:pt x="7083" y="909"/>
                  </a:lnTo>
                  <a:lnTo>
                    <a:pt x="5833" y="909"/>
                  </a:lnTo>
                  <a:lnTo>
                    <a:pt x="5417" y="1818"/>
                  </a:lnTo>
                  <a:lnTo>
                    <a:pt x="4583" y="2727"/>
                  </a:lnTo>
                  <a:lnTo>
                    <a:pt x="5000" y="4545"/>
                  </a:lnTo>
                  <a:cubicBezTo>
                    <a:pt x="5000" y="4545"/>
                    <a:pt x="5000" y="5455"/>
                    <a:pt x="4583" y="5455"/>
                  </a:cubicBezTo>
                  <a:lnTo>
                    <a:pt x="4167" y="5455"/>
                  </a:lnTo>
                  <a:lnTo>
                    <a:pt x="2500" y="6364"/>
                  </a:lnTo>
                  <a:lnTo>
                    <a:pt x="1667" y="6364"/>
                  </a:lnTo>
                  <a:lnTo>
                    <a:pt x="417" y="6364"/>
                  </a:lnTo>
                  <a:lnTo>
                    <a:pt x="0" y="6364"/>
                  </a:lnTo>
                  <a:lnTo>
                    <a:pt x="417" y="7273"/>
                  </a:lnTo>
                  <a:lnTo>
                    <a:pt x="1250" y="9091"/>
                  </a:lnTo>
                  <a:lnTo>
                    <a:pt x="1667" y="10000"/>
                  </a:lnTo>
                  <a:lnTo>
                    <a:pt x="2083" y="9091"/>
                  </a:lnTo>
                  <a:lnTo>
                    <a:pt x="3750" y="9091"/>
                  </a:lnTo>
                  <a:lnTo>
                    <a:pt x="5417" y="10000"/>
                  </a:lnTo>
                  <a:lnTo>
                    <a:pt x="5833" y="10000"/>
                  </a:lnTo>
                  <a:lnTo>
                    <a:pt x="7500" y="10000"/>
                  </a:lnTo>
                  <a:lnTo>
                    <a:pt x="8750" y="8182"/>
                  </a:lnTo>
                  <a:lnTo>
                    <a:pt x="9167" y="8182"/>
                  </a:lnTo>
                  <a:cubicBezTo>
                    <a:pt x="9306" y="7273"/>
                    <a:pt x="9444" y="6364"/>
                    <a:pt x="9583" y="5455"/>
                  </a:cubicBez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276" name="Freeform 345">
              <a:extLst>
                <a:ext uri="{FF2B5EF4-FFF2-40B4-BE49-F238E27FC236}">
                  <a16:creationId xmlns:a16="http://schemas.microsoft.com/office/drawing/2014/main" id="{370D5DF5-DFF8-4684-AF4A-B7F27762DDC9}"/>
                </a:ext>
              </a:extLst>
            </p:cNvPr>
            <p:cNvSpPr>
              <a:spLocks/>
            </p:cNvSpPr>
            <p:nvPr/>
          </p:nvSpPr>
          <p:spPr bwMode="auto">
            <a:xfrm>
              <a:off x="6468129" y="3131047"/>
              <a:ext cx="78312" cy="95755"/>
            </a:xfrm>
            <a:custGeom>
              <a:avLst/>
              <a:gdLst>
                <a:gd name="T0" fmla="*/ 2147483647 w 66"/>
                <a:gd name="T1" fmla="*/ 2147483647 h 90"/>
                <a:gd name="T2" fmla="*/ 2147483647 w 66"/>
                <a:gd name="T3" fmla="*/ 2147483647 h 90"/>
                <a:gd name="T4" fmla="*/ 2147483647 w 66"/>
                <a:gd name="T5" fmla="*/ 2147483647 h 90"/>
                <a:gd name="T6" fmla="*/ 2147483647 w 66"/>
                <a:gd name="T7" fmla="*/ 2147483647 h 90"/>
                <a:gd name="T8" fmla="*/ 2147483647 w 66"/>
                <a:gd name="T9" fmla="*/ 2147483647 h 90"/>
                <a:gd name="T10" fmla="*/ 2147483647 w 66"/>
                <a:gd name="T11" fmla="*/ 2147483647 h 90"/>
                <a:gd name="T12" fmla="*/ 2147483647 w 66"/>
                <a:gd name="T13" fmla="*/ 2147483647 h 90"/>
                <a:gd name="T14" fmla="*/ 2147483647 w 66"/>
                <a:gd name="T15" fmla="*/ 2147483647 h 90"/>
                <a:gd name="T16" fmla="*/ 2147483647 w 66"/>
                <a:gd name="T17" fmla="*/ 2147483647 h 90"/>
                <a:gd name="T18" fmla="*/ 2147483647 w 66"/>
                <a:gd name="T19" fmla="*/ 2147483647 h 90"/>
                <a:gd name="T20" fmla="*/ 2147483647 w 66"/>
                <a:gd name="T21" fmla="*/ 0 h 90"/>
                <a:gd name="T22" fmla="*/ 2147483647 w 66"/>
                <a:gd name="T23" fmla="*/ 2147483647 h 90"/>
                <a:gd name="T24" fmla="*/ 2147483647 w 66"/>
                <a:gd name="T25" fmla="*/ 2147483647 h 90"/>
                <a:gd name="T26" fmla="*/ 2147483647 w 66"/>
                <a:gd name="T27" fmla="*/ 2147483647 h 90"/>
                <a:gd name="T28" fmla="*/ 2147483647 w 66"/>
                <a:gd name="T29" fmla="*/ 2147483647 h 90"/>
                <a:gd name="T30" fmla="*/ 2147483647 w 66"/>
                <a:gd name="T31" fmla="*/ 2147483647 h 90"/>
                <a:gd name="T32" fmla="*/ 0 w 66"/>
                <a:gd name="T33" fmla="*/ 2147483647 h 90"/>
                <a:gd name="T34" fmla="*/ 2147483647 w 66"/>
                <a:gd name="T35" fmla="*/ 2147483647 h 90"/>
                <a:gd name="T36" fmla="*/ 2147483647 w 66"/>
                <a:gd name="T37" fmla="*/ 2147483647 h 9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6"/>
                <a:gd name="T58" fmla="*/ 0 h 90"/>
                <a:gd name="T59" fmla="*/ 66 w 66"/>
                <a:gd name="T60" fmla="*/ 90 h 9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6" h="90">
                  <a:moveTo>
                    <a:pt x="18" y="72"/>
                  </a:moveTo>
                  <a:lnTo>
                    <a:pt x="30" y="78"/>
                  </a:lnTo>
                  <a:lnTo>
                    <a:pt x="36" y="84"/>
                  </a:lnTo>
                  <a:lnTo>
                    <a:pt x="42" y="90"/>
                  </a:lnTo>
                  <a:lnTo>
                    <a:pt x="48" y="78"/>
                  </a:lnTo>
                  <a:lnTo>
                    <a:pt x="48" y="60"/>
                  </a:lnTo>
                  <a:lnTo>
                    <a:pt x="60" y="48"/>
                  </a:lnTo>
                  <a:lnTo>
                    <a:pt x="60" y="30"/>
                  </a:lnTo>
                  <a:lnTo>
                    <a:pt x="66" y="18"/>
                  </a:lnTo>
                  <a:lnTo>
                    <a:pt x="66" y="6"/>
                  </a:lnTo>
                  <a:lnTo>
                    <a:pt x="66" y="0"/>
                  </a:lnTo>
                  <a:lnTo>
                    <a:pt x="54" y="6"/>
                  </a:lnTo>
                  <a:lnTo>
                    <a:pt x="36" y="12"/>
                  </a:lnTo>
                  <a:lnTo>
                    <a:pt x="36" y="30"/>
                  </a:lnTo>
                  <a:lnTo>
                    <a:pt x="24" y="18"/>
                  </a:lnTo>
                  <a:lnTo>
                    <a:pt x="12" y="54"/>
                  </a:lnTo>
                  <a:lnTo>
                    <a:pt x="0" y="66"/>
                  </a:lnTo>
                  <a:lnTo>
                    <a:pt x="6" y="72"/>
                  </a:lnTo>
                  <a:lnTo>
                    <a:pt x="18" y="72"/>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277" name="Freeform 346">
              <a:extLst>
                <a:ext uri="{FF2B5EF4-FFF2-40B4-BE49-F238E27FC236}">
                  <a16:creationId xmlns:a16="http://schemas.microsoft.com/office/drawing/2014/main" id="{36147E8E-3BE5-49A7-8C95-456A3E28AC07}"/>
                </a:ext>
              </a:extLst>
            </p:cNvPr>
            <p:cNvSpPr>
              <a:spLocks/>
            </p:cNvSpPr>
            <p:nvPr/>
          </p:nvSpPr>
          <p:spPr bwMode="auto">
            <a:xfrm rot="20966185">
              <a:off x="6859690" y="3539504"/>
              <a:ext cx="163150" cy="154107"/>
            </a:xfrm>
            <a:custGeom>
              <a:avLst/>
              <a:gdLst>
                <a:gd name="T0" fmla="*/ 647276582 w 9874"/>
                <a:gd name="T1" fmla="*/ 52684277 h 10000"/>
                <a:gd name="T2" fmla="*/ 660454531 w 9874"/>
                <a:gd name="T3" fmla="*/ 35052873 h 10000"/>
                <a:gd name="T4" fmla="*/ 616909266 w 9874"/>
                <a:gd name="T5" fmla="*/ 34978573 h 10000"/>
                <a:gd name="T6" fmla="*/ 589484788 w 9874"/>
                <a:gd name="T7" fmla="*/ 0 h 10000"/>
                <a:gd name="T8" fmla="*/ 388087228 w 9874"/>
                <a:gd name="T9" fmla="*/ 21430373 h 10000"/>
                <a:gd name="T10" fmla="*/ 260128219 w 9874"/>
                <a:gd name="T11" fmla="*/ 78416259 h 10000"/>
                <a:gd name="T12" fmla="*/ 111501846 w 9874"/>
                <a:gd name="T13" fmla="*/ 113827666 h 10000"/>
                <a:gd name="T14" fmla="*/ 111501846 w 9874"/>
                <a:gd name="T15" fmla="*/ 149304643 h 10000"/>
                <a:gd name="T16" fmla="*/ 74311016 w 9874"/>
                <a:gd name="T17" fmla="*/ 220267034 h 10000"/>
                <a:gd name="T18" fmla="*/ 0 w 9874"/>
                <a:gd name="T19" fmla="*/ 291159637 h 10000"/>
                <a:gd name="T20" fmla="*/ 74311016 w 9874"/>
                <a:gd name="T21" fmla="*/ 397603157 h 10000"/>
                <a:gd name="T22" fmla="*/ 222937453 w 9874"/>
                <a:gd name="T23" fmla="*/ 433079970 h 10000"/>
                <a:gd name="T24" fmla="*/ 148626148 w 9874"/>
                <a:gd name="T25" fmla="*/ 503972639 h 10000"/>
                <a:gd name="T26" fmla="*/ 148626148 w 9874"/>
                <a:gd name="T27" fmla="*/ 645822989 h 10000"/>
                <a:gd name="T28" fmla="*/ 297318921 w 9874"/>
                <a:gd name="T29" fmla="*/ 716785510 h 10000"/>
                <a:gd name="T30" fmla="*/ 371563601 w 9874"/>
                <a:gd name="T31" fmla="*/ 645822989 h 10000"/>
                <a:gd name="T32" fmla="*/ 371563601 w 9874"/>
                <a:gd name="T33" fmla="*/ 574935291 h 10000"/>
                <a:gd name="T34" fmla="*/ 520189813 w 9874"/>
                <a:gd name="T35" fmla="*/ 503972639 h 10000"/>
                <a:gd name="T36" fmla="*/ 371563601 w 9874"/>
                <a:gd name="T37" fmla="*/ 362121896 h 10000"/>
                <a:gd name="T38" fmla="*/ 371563601 w 9874"/>
                <a:gd name="T39" fmla="*/ 291159637 h 10000"/>
                <a:gd name="T40" fmla="*/ 297318921 w 9874"/>
                <a:gd name="T41" fmla="*/ 184785773 h 10000"/>
                <a:gd name="T42" fmla="*/ 520189813 w 9874"/>
                <a:gd name="T43" fmla="*/ 149304643 h 10000"/>
                <a:gd name="T44" fmla="*/ 612159051 w 9874"/>
                <a:gd name="T45" fmla="*/ 127445612 h 10000"/>
                <a:gd name="T46" fmla="*/ 613966942 w 9874"/>
                <a:gd name="T47" fmla="*/ 81428428 h 10000"/>
                <a:gd name="T48" fmla="*/ 629618007 w 9874"/>
                <a:gd name="T49" fmla="*/ 64584127 h 10000"/>
                <a:gd name="T50" fmla="*/ 647276582 w 9874"/>
                <a:gd name="T51" fmla="*/ 52684277 h 1000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9874"/>
                <a:gd name="T79" fmla="*/ 0 h 10000"/>
                <a:gd name="T80" fmla="*/ 9874 w 9874"/>
                <a:gd name="T81" fmla="*/ 10000 h 1000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9874" h="10000">
                  <a:moveTo>
                    <a:pt x="9677" y="735"/>
                  </a:moveTo>
                  <a:lnTo>
                    <a:pt x="9874" y="489"/>
                  </a:lnTo>
                  <a:lnTo>
                    <a:pt x="9223" y="488"/>
                  </a:lnTo>
                  <a:lnTo>
                    <a:pt x="8813" y="0"/>
                  </a:lnTo>
                  <a:lnTo>
                    <a:pt x="5802" y="299"/>
                  </a:lnTo>
                  <a:lnTo>
                    <a:pt x="3889" y="1094"/>
                  </a:lnTo>
                  <a:lnTo>
                    <a:pt x="1667" y="1588"/>
                  </a:lnTo>
                  <a:lnTo>
                    <a:pt x="1667" y="2083"/>
                  </a:lnTo>
                  <a:lnTo>
                    <a:pt x="1111" y="3073"/>
                  </a:lnTo>
                  <a:lnTo>
                    <a:pt x="0" y="4062"/>
                  </a:lnTo>
                  <a:lnTo>
                    <a:pt x="1111" y="5547"/>
                  </a:lnTo>
                  <a:lnTo>
                    <a:pt x="3333" y="6042"/>
                  </a:lnTo>
                  <a:lnTo>
                    <a:pt x="2222" y="7031"/>
                  </a:lnTo>
                  <a:lnTo>
                    <a:pt x="2222" y="9010"/>
                  </a:lnTo>
                  <a:lnTo>
                    <a:pt x="4445" y="10000"/>
                  </a:lnTo>
                  <a:lnTo>
                    <a:pt x="5555" y="9010"/>
                  </a:lnTo>
                  <a:lnTo>
                    <a:pt x="5555" y="8021"/>
                  </a:lnTo>
                  <a:lnTo>
                    <a:pt x="7777" y="7031"/>
                  </a:lnTo>
                  <a:lnTo>
                    <a:pt x="5555" y="5052"/>
                  </a:lnTo>
                  <a:lnTo>
                    <a:pt x="5555" y="4062"/>
                  </a:lnTo>
                  <a:lnTo>
                    <a:pt x="4445" y="2578"/>
                  </a:lnTo>
                  <a:lnTo>
                    <a:pt x="7777" y="2083"/>
                  </a:lnTo>
                  <a:lnTo>
                    <a:pt x="9152" y="1778"/>
                  </a:lnTo>
                  <a:lnTo>
                    <a:pt x="9179" y="1136"/>
                  </a:lnTo>
                  <a:lnTo>
                    <a:pt x="9413" y="901"/>
                  </a:lnTo>
                  <a:lnTo>
                    <a:pt x="9677" y="735"/>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278" name="Freeform 351">
              <a:extLst>
                <a:ext uri="{FF2B5EF4-FFF2-40B4-BE49-F238E27FC236}">
                  <a16:creationId xmlns:a16="http://schemas.microsoft.com/office/drawing/2014/main" id="{F0ECB0D7-462B-417F-A41F-341EEF6E5072}"/>
                </a:ext>
              </a:extLst>
            </p:cNvPr>
            <p:cNvSpPr>
              <a:spLocks/>
            </p:cNvSpPr>
            <p:nvPr/>
          </p:nvSpPr>
          <p:spPr bwMode="auto">
            <a:xfrm>
              <a:off x="6849902" y="3300115"/>
              <a:ext cx="210463" cy="158595"/>
            </a:xfrm>
            <a:custGeom>
              <a:avLst/>
              <a:gdLst>
                <a:gd name="T0" fmla="*/ 1567338167 w 10000"/>
                <a:gd name="T1" fmla="*/ 379876356 h 10000"/>
                <a:gd name="T2" fmla="*/ 1713888274 w 10000"/>
                <a:gd name="T3" fmla="*/ 323044661 h 10000"/>
                <a:gd name="T4" fmla="*/ 1685693866 w 10000"/>
                <a:gd name="T5" fmla="*/ 186338172 h 10000"/>
                <a:gd name="T6" fmla="*/ 1265674583 w 10000"/>
                <a:gd name="T7" fmla="*/ 0 h 10000"/>
                <a:gd name="T8" fmla="*/ 976257256 w 10000"/>
                <a:gd name="T9" fmla="*/ 57227024 h 10000"/>
                <a:gd name="T10" fmla="*/ 444538831 w 10000"/>
                <a:gd name="T11" fmla="*/ 89485682 h 10000"/>
                <a:gd name="T12" fmla="*/ 385356722 w 10000"/>
                <a:gd name="T13" fmla="*/ 57227024 h 10000"/>
                <a:gd name="T14" fmla="*/ 208000027 w 10000"/>
                <a:gd name="T15" fmla="*/ 218511127 h 10000"/>
                <a:gd name="T16" fmla="*/ 89816307 w 10000"/>
                <a:gd name="T17" fmla="*/ 347617648 h 10000"/>
                <a:gd name="T18" fmla="*/ 84388737 w 10000"/>
                <a:gd name="T19" fmla="*/ 368430968 h 10000"/>
                <a:gd name="T20" fmla="*/ 73885011 w 10000"/>
                <a:gd name="T21" fmla="*/ 385556241 h 10000"/>
                <a:gd name="T22" fmla="*/ 352275 w 10000"/>
                <a:gd name="T23" fmla="*/ 413412070 h 10000"/>
                <a:gd name="T24" fmla="*/ 313223806 w 10000"/>
                <a:gd name="T25" fmla="*/ 658740366 h 10000"/>
                <a:gd name="T26" fmla="*/ 503360188 w 10000"/>
                <a:gd name="T27" fmla="*/ 702439616 h 10000"/>
                <a:gd name="T28" fmla="*/ 555714210 w 10000"/>
                <a:gd name="T29" fmla="*/ 763512378 h 10000"/>
                <a:gd name="T30" fmla="*/ 978361483 w 10000"/>
                <a:gd name="T31" fmla="*/ 799850072 h 10000"/>
                <a:gd name="T32" fmla="*/ 1508337253 w 10000"/>
                <a:gd name="T33" fmla="*/ 734698863 h 10000"/>
                <a:gd name="T34" fmla="*/ 1567338167 w 10000"/>
                <a:gd name="T35" fmla="*/ 541160477 h 10000"/>
                <a:gd name="T36" fmla="*/ 1685693866 w 10000"/>
                <a:gd name="T37" fmla="*/ 508901768 h 10000"/>
                <a:gd name="T38" fmla="*/ 1666437998 w 10000"/>
                <a:gd name="T39" fmla="*/ 463196142 h 10000"/>
                <a:gd name="T40" fmla="*/ 1567338167 w 10000"/>
                <a:gd name="T41" fmla="*/ 379876356 h 1000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000"/>
                <a:gd name="T64" fmla="*/ 0 h 10000"/>
                <a:gd name="T65" fmla="*/ 10000 w 10000"/>
                <a:gd name="T66" fmla="*/ 10000 h 10000"/>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000" h="10000">
                  <a:moveTo>
                    <a:pt x="8952" y="4746"/>
                  </a:moveTo>
                  <a:cubicBezTo>
                    <a:pt x="8952" y="4746"/>
                    <a:pt x="9789" y="4438"/>
                    <a:pt x="9789" y="4036"/>
                  </a:cubicBezTo>
                  <a:cubicBezTo>
                    <a:pt x="10125" y="3229"/>
                    <a:pt x="10054" y="3000"/>
                    <a:pt x="9628" y="2328"/>
                  </a:cubicBezTo>
                  <a:cubicBezTo>
                    <a:pt x="9201" y="1655"/>
                    <a:pt x="8028" y="776"/>
                    <a:pt x="7229" y="0"/>
                  </a:cubicBezTo>
                  <a:cubicBezTo>
                    <a:pt x="6677" y="239"/>
                    <a:pt x="6358" y="529"/>
                    <a:pt x="5576" y="715"/>
                  </a:cubicBezTo>
                  <a:cubicBezTo>
                    <a:pt x="4794" y="901"/>
                    <a:pt x="3551" y="983"/>
                    <a:pt x="2539" y="1118"/>
                  </a:cubicBezTo>
                  <a:lnTo>
                    <a:pt x="2201" y="715"/>
                  </a:lnTo>
                  <a:lnTo>
                    <a:pt x="1188" y="2730"/>
                  </a:lnTo>
                  <a:cubicBezTo>
                    <a:pt x="963" y="3268"/>
                    <a:pt x="631" y="4031"/>
                    <a:pt x="513" y="4343"/>
                  </a:cubicBezTo>
                  <a:cubicBezTo>
                    <a:pt x="396" y="4654"/>
                    <a:pt x="496" y="4524"/>
                    <a:pt x="482" y="4603"/>
                  </a:cubicBezTo>
                  <a:cubicBezTo>
                    <a:pt x="467" y="4681"/>
                    <a:pt x="503" y="4723"/>
                    <a:pt x="422" y="4817"/>
                  </a:cubicBezTo>
                  <a:cubicBezTo>
                    <a:pt x="342" y="4911"/>
                    <a:pt x="-28" y="5153"/>
                    <a:pt x="2" y="5165"/>
                  </a:cubicBezTo>
                  <a:cubicBezTo>
                    <a:pt x="871" y="6361"/>
                    <a:pt x="1309" y="7628"/>
                    <a:pt x="1789" y="8230"/>
                  </a:cubicBezTo>
                  <a:cubicBezTo>
                    <a:pt x="2266" y="8832"/>
                    <a:pt x="2645" y="8558"/>
                    <a:pt x="2875" y="8776"/>
                  </a:cubicBezTo>
                  <a:cubicBezTo>
                    <a:pt x="3105" y="8994"/>
                    <a:pt x="2722" y="9336"/>
                    <a:pt x="3174" y="9539"/>
                  </a:cubicBezTo>
                  <a:cubicBezTo>
                    <a:pt x="3626" y="9742"/>
                    <a:pt x="4682" y="10053"/>
                    <a:pt x="5588" y="9993"/>
                  </a:cubicBezTo>
                  <a:cubicBezTo>
                    <a:pt x="6494" y="9933"/>
                    <a:pt x="8055" y="9717"/>
                    <a:pt x="8615" y="9179"/>
                  </a:cubicBezTo>
                  <a:cubicBezTo>
                    <a:pt x="9175" y="8641"/>
                    <a:pt x="8840" y="7567"/>
                    <a:pt x="8952" y="6761"/>
                  </a:cubicBezTo>
                  <a:lnTo>
                    <a:pt x="9628" y="6358"/>
                  </a:lnTo>
                  <a:cubicBezTo>
                    <a:pt x="9591" y="6168"/>
                    <a:pt x="9555" y="5977"/>
                    <a:pt x="9518" y="5787"/>
                  </a:cubicBezTo>
                  <a:cubicBezTo>
                    <a:pt x="9629" y="5384"/>
                    <a:pt x="8840" y="5149"/>
                    <a:pt x="8952" y="4746"/>
                  </a:cubicBez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279" name="Freeform 353">
              <a:extLst>
                <a:ext uri="{FF2B5EF4-FFF2-40B4-BE49-F238E27FC236}">
                  <a16:creationId xmlns:a16="http://schemas.microsoft.com/office/drawing/2014/main" id="{A8414031-C723-480F-A62C-2B5B252FB94A}"/>
                </a:ext>
              </a:extLst>
            </p:cNvPr>
            <p:cNvSpPr>
              <a:spLocks/>
            </p:cNvSpPr>
            <p:nvPr/>
          </p:nvSpPr>
          <p:spPr bwMode="auto">
            <a:xfrm>
              <a:off x="6637806" y="3226802"/>
              <a:ext cx="163150" cy="77801"/>
            </a:xfrm>
            <a:custGeom>
              <a:avLst/>
              <a:gdLst>
                <a:gd name="T0" fmla="*/ 539160162 w 10569"/>
                <a:gd name="T1" fmla="*/ 26667345 h 10092"/>
                <a:gd name="T2" fmla="*/ 394741785 w 10569"/>
                <a:gd name="T3" fmla="*/ 15001293 h 10092"/>
                <a:gd name="T4" fmla="*/ 301998534 w 10569"/>
                <a:gd name="T5" fmla="*/ 7502822 h 10092"/>
                <a:gd name="T6" fmla="*/ 209255224 w 10569"/>
                <a:gd name="T7" fmla="*/ 0 h 10092"/>
                <a:gd name="T8" fmla="*/ 209255224 w 10569"/>
                <a:gd name="T9" fmla="*/ 3748933 h 10092"/>
                <a:gd name="T10" fmla="*/ 162887083 w 10569"/>
                <a:gd name="T11" fmla="*/ 0 h 10092"/>
                <a:gd name="T12" fmla="*/ 139673933 w 10569"/>
                <a:gd name="T13" fmla="*/ 3748933 h 10092"/>
                <a:gd name="T14" fmla="*/ 93302398 w 10569"/>
                <a:gd name="T15" fmla="*/ 7502822 h 10092"/>
                <a:gd name="T16" fmla="*/ 46930848 w 10569"/>
                <a:gd name="T17" fmla="*/ 11252361 h 10092"/>
                <a:gd name="T18" fmla="*/ 562452 w 10569"/>
                <a:gd name="T19" fmla="*/ 15001293 h 10092"/>
                <a:gd name="T20" fmla="*/ 23772139 w 10569"/>
                <a:gd name="T21" fmla="*/ 20069188 h 10092"/>
                <a:gd name="T22" fmla="*/ 67439541 w 10569"/>
                <a:gd name="T23" fmla="*/ 26910365 h 10092"/>
                <a:gd name="T24" fmla="*/ 116515247 w 10569"/>
                <a:gd name="T25" fmla="*/ 37505415 h 10092"/>
                <a:gd name="T26" fmla="*/ 139673933 w 10569"/>
                <a:gd name="T27" fmla="*/ 41259295 h 10092"/>
                <a:gd name="T28" fmla="*/ 164110339 w 10569"/>
                <a:gd name="T29" fmla="*/ 45422523 h 10092"/>
                <a:gd name="T30" fmla="*/ 249964422 w 10569"/>
                <a:gd name="T31" fmla="*/ 44981406 h 10092"/>
                <a:gd name="T32" fmla="*/ 282563901 w 10569"/>
                <a:gd name="T33" fmla="*/ 41227525 h 10092"/>
                <a:gd name="T34" fmla="*/ 326587187 w 10569"/>
                <a:gd name="T35" fmla="*/ 42352763 h 10092"/>
                <a:gd name="T36" fmla="*/ 329189911 w 10569"/>
                <a:gd name="T37" fmla="*/ 42461096 h 10092"/>
                <a:gd name="T38" fmla="*/ 342961757 w 10569"/>
                <a:gd name="T39" fmla="*/ 43230613 h 10092"/>
                <a:gd name="T40" fmla="*/ 395812675 w 10569"/>
                <a:gd name="T41" fmla="*/ 45201997 h 10092"/>
                <a:gd name="T42" fmla="*/ 446518449 w 10569"/>
                <a:gd name="T43" fmla="*/ 42105408 h 10092"/>
                <a:gd name="T44" fmla="*/ 530078266 w 10569"/>
                <a:gd name="T45" fmla="*/ 43914734 h 1009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0569"/>
                <a:gd name="T70" fmla="*/ 0 h 10092"/>
                <a:gd name="T71" fmla="*/ 10569 w 10569"/>
                <a:gd name="T72" fmla="*/ 10092 h 1009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0569" h="10092">
                  <a:moveTo>
                    <a:pt x="10569" y="5925"/>
                  </a:moveTo>
                  <a:cubicBezTo>
                    <a:pt x="10249" y="5077"/>
                    <a:pt x="8682" y="4197"/>
                    <a:pt x="7738" y="3333"/>
                  </a:cubicBezTo>
                  <a:lnTo>
                    <a:pt x="5920" y="1667"/>
                  </a:lnTo>
                  <a:lnTo>
                    <a:pt x="4102" y="0"/>
                  </a:lnTo>
                  <a:lnTo>
                    <a:pt x="4102" y="833"/>
                  </a:lnTo>
                  <a:lnTo>
                    <a:pt x="3193" y="0"/>
                  </a:lnTo>
                  <a:lnTo>
                    <a:pt x="2738" y="833"/>
                  </a:lnTo>
                  <a:lnTo>
                    <a:pt x="1829" y="1667"/>
                  </a:lnTo>
                  <a:lnTo>
                    <a:pt x="920" y="2500"/>
                  </a:lnTo>
                  <a:cubicBezTo>
                    <a:pt x="617" y="2778"/>
                    <a:pt x="87" y="3007"/>
                    <a:pt x="11" y="3333"/>
                  </a:cubicBezTo>
                  <a:cubicBezTo>
                    <a:pt x="-65" y="3659"/>
                    <a:pt x="248" y="4018"/>
                    <a:pt x="466" y="4459"/>
                  </a:cubicBezTo>
                  <a:cubicBezTo>
                    <a:pt x="684" y="4900"/>
                    <a:pt x="1019" y="5333"/>
                    <a:pt x="1322" y="5979"/>
                  </a:cubicBezTo>
                  <a:cubicBezTo>
                    <a:pt x="1625" y="6625"/>
                    <a:pt x="2048" y="7802"/>
                    <a:pt x="2284" y="8333"/>
                  </a:cubicBezTo>
                  <a:cubicBezTo>
                    <a:pt x="2520" y="8864"/>
                    <a:pt x="2583" y="8874"/>
                    <a:pt x="2738" y="9167"/>
                  </a:cubicBezTo>
                  <a:cubicBezTo>
                    <a:pt x="2893" y="9460"/>
                    <a:pt x="3217" y="10092"/>
                    <a:pt x="3217" y="10092"/>
                  </a:cubicBezTo>
                  <a:cubicBezTo>
                    <a:pt x="4581" y="10092"/>
                    <a:pt x="4900" y="9994"/>
                    <a:pt x="4900" y="9994"/>
                  </a:cubicBezTo>
                  <a:cubicBezTo>
                    <a:pt x="4785" y="9440"/>
                    <a:pt x="5654" y="9714"/>
                    <a:pt x="5539" y="9160"/>
                  </a:cubicBezTo>
                  <a:cubicBezTo>
                    <a:pt x="5853" y="9260"/>
                    <a:pt x="6250" y="9364"/>
                    <a:pt x="6402" y="9410"/>
                  </a:cubicBezTo>
                  <a:cubicBezTo>
                    <a:pt x="6554" y="9456"/>
                    <a:pt x="6377" y="9434"/>
                    <a:pt x="6453" y="9434"/>
                  </a:cubicBezTo>
                  <a:cubicBezTo>
                    <a:pt x="6529" y="9434"/>
                    <a:pt x="6505" y="9504"/>
                    <a:pt x="6723" y="9605"/>
                  </a:cubicBezTo>
                  <a:cubicBezTo>
                    <a:pt x="6941" y="9707"/>
                    <a:pt x="7421" y="10085"/>
                    <a:pt x="7759" y="10043"/>
                  </a:cubicBezTo>
                  <a:cubicBezTo>
                    <a:pt x="8097" y="10001"/>
                    <a:pt x="8436" y="9626"/>
                    <a:pt x="8753" y="9355"/>
                  </a:cubicBezTo>
                  <a:cubicBezTo>
                    <a:pt x="9070" y="9084"/>
                    <a:pt x="8347" y="9964"/>
                    <a:pt x="10391" y="9757"/>
                  </a:cubicBezTo>
                </a:path>
              </a:pathLst>
            </a:custGeom>
            <a:solidFill>
              <a:srgbClr val="74AA50"/>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280" name="Freeform 354">
              <a:extLst>
                <a:ext uri="{FF2B5EF4-FFF2-40B4-BE49-F238E27FC236}">
                  <a16:creationId xmlns:a16="http://schemas.microsoft.com/office/drawing/2014/main" id="{DEBD3660-A6F7-46D6-9F02-5014594FCD07}"/>
                </a:ext>
              </a:extLst>
            </p:cNvPr>
            <p:cNvSpPr>
              <a:spLocks/>
            </p:cNvSpPr>
            <p:nvPr/>
          </p:nvSpPr>
          <p:spPr bwMode="auto">
            <a:xfrm>
              <a:off x="6753643" y="3307596"/>
              <a:ext cx="141942" cy="89771"/>
            </a:xfrm>
            <a:custGeom>
              <a:avLst/>
              <a:gdLst>
                <a:gd name="T0" fmla="*/ 270508182 w 9980"/>
                <a:gd name="T1" fmla="*/ 0 h 10000"/>
                <a:gd name="T2" fmla="*/ 220447249 w 9980"/>
                <a:gd name="T3" fmla="*/ 12634903 h 10000"/>
                <a:gd name="T4" fmla="*/ 148009084 w 9980"/>
                <a:gd name="T5" fmla="*/ 18357425 h 10000"/>
                <a:gd name="T6" fmla="*/ 93633353 w 9980"/>
                <a:gd name="T7" fmla="*/ 24080762 h 10000"/>
                <a:gd name="T8" fmla="*/ 57397152 w 9980"/>
                <a:gd name="T9" fmla="*/ 22000694 h 10000"/>
                <a:gd name="T10" fmla="*/ 39297631 w 9980"/>
                <a:gd name="T11" fmla="*/ 18357425 h 10000"/>
                <a:gd name="T12" fmla="*/ 21160751 w 9980"/>
                <a:gd name="T13" fmla="*/ 29794560 h 10000"/>
                <a:gd name="T14" fmla="*/ 3024052 w 9980"/>
                <a:gd name="T15" fmla="*/ 46962823 h 10000"/>
                <a:gd name="T16" fmla="*/ 811075 w 9980"/>
                <a:gd name="T17" fmla="*/ 49383391 h 10000"/>
                <a:gd name="T18" fmla="*/ 11502722 w 9980"/>
                <a:gd name="T19" fmla="*/ 56337248 h 10000"/>
                <a:gd name="T20" fmla="*/ 60604099 w 9980"/>
                <a:gd name="T21" fmla="*/ 78154747 h 10000"/>
                <a:gd name="T22" fmla="*/ 133079379 w 9980"/>
                <a:gd name="T23" fmla="*/ 83178935 h 10000"/>
                <a:gd name="T24" fmla="*/ 161796465 w 9980"/>
                <a:gd name="T25" fmla="*/ 78337932 h 10000"/>
                <a:gd name="T26" fmla="*/ 221515396 w 9980"/>
                <a:gd name="T27" fmla="*/ 71234571 h 10000"/>
                <a:gd name="T28" fmla="*/ 225755879 w 9980"/>
                <a:gd name="T29" fmla="*/ 71234571 h 10000"/>
                <a:gd name="T30" fmla="*/ 274820406 w 9980"/>
                <a:gd name="T31" fmla="*/ 64122485 h 10000"/>
                <a:gd name="T32" fmla="*/ 311059250 w 9980"/>
                <a:gd name="T33" fmla="*/ 41240395 h 10000"/>
                <a:gd name="T34" fmla="*/ 365432241 w 9980"/>
                <a:gd name="T35" fmla="*/ 12634903 h 10000"/>
                <a:gd name="T36" fmla="*/ 357950117 w 9980"/>
                <a:gd name="T37" fmla="*/ 1039625 h 10000"/>
                <a:gd name="T38" fmla="*/ 336495282 w 9980"/>
                <a:gd name="T39" fmla="*/ 2761869 h 10000"/>
                <a:gd name="T40" fmla="*/ 270508182 w 9980"/>
                <a:gd name="T41" fmla="*/ 0 h 1000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9980"/>
                <a:gd name="T64" fmla="*/ 0 h 10000"/>
                <a:gd name="T65" fmla="*/ 9980 w 9980"/>
                <a:gd name="T66" fmla="*/ 10000 h 10000"/>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9980" h="10000">
                  <a:moveTo>
                    <a:pt x="7338" y="0"/>
                  </a:moveTo>
                  <a:cubicBezTo>
                    <a:pt x="6885" y="506"/>
                    <a:pt x="6535" y="1151"/>
                    <a:pt x="5980" y="1519"/>
                  </a:cubicBezTo>
                  <a:cubicBezTo>
                    <a:pt x="5426" y="1887"/>
                    <a:pt x="4670" y="1978"/>
                    <a:pt x="4015" y="2207"/>
                  </a:cubicBezTo>
                  <a:cubicBezTo>
                    <a:pt x="2540" y="2895"/>
                    <a:pt x="2950" y="2822"/>
                    <a:pt x="2540" y="2895"/>
                  </a:cubicBezTo>
                  <a:cubicBezTo>
                    <a:pt x="2130" y="2968"/>
                    <a:pt x="1557" y="2645"/>
                    <a:pt x="1557" y="2645"/>
                  </a:cubicBezTo>
                  <a:cubicBezTo>
                    <a:pt x="1066" y="1958"/>
                    <a:pt x="1230" y="2051"/>
                    <a:pt x="1066" y="2207"/>
                  </a:cubicBezTo>
                  <a:cubicBezTo>
                    <a:pt x="902" y="2363"/>
                    <a:pt x="574" y="3582"/>
                    <a:pt x="574" y="3582"/>
                  </a:cubicBezTo>
                  <a:cubicBezTo>
                    <a:pt x="409" y="4270"/>
                    <a:pt x="174" y="5254"/>
                    <a:pt x="82" y="5646"/>
                  </a:cubicBezTo>
                  <a:cubicBezTo>
                    <a:pt x="-10" y="6038"/>
                    <a:pt x="-16" y="5749"/>
                    <a:pt x="22" y="5937"/>
                  </a:cubicBezTo>
                  <a:cubicBezTo>
                    <a:pt x="60" y="6125"/>
                    <a:pt x="42" y="6197"/>
                    <a:pt x="312" y="6773"/>
                  </a:cubicBezTo>
                  <a:cubicBezTo>
                    <a:pt x="583" y="7349"/>
                    <a:pt x="1094" y="8858"/>
                    <a:pt x="1644" y="9396"/>
                  </a:cubicBezTo>
                  <a:cubicBezTo>
                    <a:pt x="2194" y="9934"/>
                    <a:pt x="3153" y="9997"/>
                    <a:pt x="3610" y="10000"/>
                  </a:cubicBezTo>
                  <a:cubicBezTo>
                    <a:pt x="4068" y="10003"/>
                    <a:pt x="3989" y="9657"/>
                    <a:pt x="4389" y="9418"/>
                  </a:cubicBezTo>
                  <a:cubicBezTo>
                    <a:pt x="4788" y="9179"/>
                    <a:pt x="5720" y="8707"/>
                    <a:pt x="6009" y="8564"/>
                  </a:cubicBezTo>
                  <a:cubicBezTo>
                    <a:pt x="6298" y="8421"/>
                    <a:pt x="5883" y="8706"/>
                    <a:pt x="6124" y="8564"/>
                  </a:cubicBezTo>
                  <a:cubicBezTo>
                    <a:pt x="6364" y="8422"/>
                    <a:pt x="7069" y="8310"/>
                    <a:pt x="7455" y="7709"/>
                  </a:cubicBezTo>
                  <a:cubicBezTo>
                    <a:pt x="7841" y="7109"/>
                    <a:pt x="8111" y="5875"/>
                    <a:pt x="8438" y="4958"/>
                  </a:cubicBezTo>
                  <a:cubicBezTo>
                    <a:pt x="8929" y="3812"/>
                    <a:pt x="9701" y="2324"/>
                    <a:pt x="9913" y="1519"/>
                  </a:cubicBezTo>
                  <a:cubicBezTo>
                    <a:pt x="10125" y="713"/>
                    <a:pt x="9778" y="589"/>
                    <a:pt x="9710" y="125"/>
                  </a:cubicBezTo>
                  <a:lnTo>
                    <a:pt x="9128" y="332"/>
                  </a:lnTo>
                  <a:lnTo>
                    <a:pt x="7338" y="0"/>
                  </a:lnTo>
                  <a:close/>
                </a:path>
              </a:pathLst>
            </a:custGeom>
            <a:solidFill>
              <a:srgbClr val="74AA50"/>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281" name="Freeform 355">
              <a:extLst>
                <a:ext uri="{FF2B5EF4-FFF2-40B4-BE49-F238E27FC236}">
                  <a16:creationId xmlns:a16="http://schemas.microsoft.com/office/drawing/2014/main" id="{6C8C3A88-285C-447C-AB1F-0EC3D9281440}"/>
                </a:ext>
              </a:extLst>
            </p:cNvPr>
            <p:cNvSpPr>
              <a:spLocks/>
            </p:cNvSpPr>
            <p:nvPr/>
          </p:nvSpPr>
          <p:spPr bwMode="auto">
            <a:xfrm>
              <a:off x="6758537" y="3270191"/>
              <a:ext cx="137046" cy="65832"/>
            </a:xfrm>
            <a:custGeom>
              <a:avLst/>
              <a:gdLst>
                <a:gd name="T0" fmla="*/ 196738486 w 10000"/>
                <a:gd name="T1" fmla="*/ 1609542 h 9595"/>
                <a:gd name="T2" fmla="*/ 158817388 w 10000"/>
                <a:gd name="T3" fmla="*/ 256185 h 9595"/>
                <a:gd name="T4" fmla="*/ 125235710 w 10000"/>
                <a:gd name="T5" fmla="*/ 272768 h 9595"/>
                <a:gd name="T6" fmla="*/ 89434423 w 10000"/>
                <a:gd name="T7" fmla="*/ 1609542 h 9595"/>
                <a:gd name="T8" fmla="*/ 71567023 w 10000"/>
                <a:gd name="T9" fmla="*/ 7733011 h 9595"/>
                <a:gd name="T10" fmla="*/ 0 w 10000"/>
                <a:gd name="T11" fmla="*/ 13859556 h 9595"/>
                <a:gd name="T12" fmla="*/ 17900650 w 10000"/>
                <a:gd name="T13" fmla="*/ 19982981 h 9595"/>
                <a:gd name="T14" fmla="*/ 31016091 w 10000"/>
                <a:gd name="T15" fmla="*/ 23662004 h 9595"/>
                <a:gd name="T16" fmla="*/ 63931512 w 10000"/>
                <a:gd name="T17" fmla="*/ 26442870 h 9595"/>
                <a:gd name="T18" fmla="*/ 140409227 w 10000"/>
                <a:gd name="T19" fmla="*/ 22766541 h 9595"/>
                <a:gd name="T20" fmla="*/ 197689538 w 10000"/>
                <a:gd name="T21" fmla="*/ 21091015 h 9595"/>
                <a:gd name="T22" fmla="*/ 225886171 w 10000"/>
                <a:gd name="T23" fmla="*/ 15096799 h 9595"/>
                <a:gd name="T24" fmla="*/ 291909117 w 10000"/>
                <a:gd name="T25" fmla="*/ 16334097 h 9595"/>
                <a:gd name="T26" fmla="*/ 310568508 w 10000"/>
                <a:gd name="T27" fmla="*/ 13705231 h 9595"/>
                <a:gd name="T28" fmla="*/ 311645122 w 10000"/>
                <a:gd name="T29" fmla="*/ 10797455 h 9595"/>
                <a:gd name="T30" fmla="*/ 316397074 w 10000"/>
                <a:gd name="T31" fmla="*/ 5936347 h 9595"/>
                <a:gd name="T32" fmla="*/ 271760473 w 10000"/>
                <a:gd name="T33" fmla="*/ 3345687 h 9595"/>
                <a:gd name="T34" fmla="*/ 268305536 w 10000"/>
                <a:gd name="T35" fmla="*/ 1609542 h 9595"/>
                <a:gd name="T36" fmla="*/ 196738486 w 10000"/>
                <a:gd name="T37" fmla="*/ 1609542 h 959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0000"/>
                <a:gd name="T58" fmla="*/ 0 h 9595"/>
                <a:gd name="T59" fmla="*/ 10000 w 10000"/>
                <a:gd name="T60" fmla="*/ 9595 h 959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0000" h="9595">
                  <a:moveTo>
                    <a:pt x="6210" y="584"/>
                  </a:moveTo>
                  <a:cubicBezTo>
                    <a:pt x="5554" y="325"/>
                    <a:pt x="5389" y="258"/>
                    <a:pt x="5013" y="93"/>
                  </a:cubicBezTo>
                  <a:cubicBezTo>
                    <a:pt x="4637" y="-72"/>
                    <a:pt x="4318" y="17"/>
                    <a:pt x="3953" y="99"/>
                  </a:cubicBezTo>
                  <a:lnTo>
                    <a:pt x="2823" y="584"/>
                  </a:lnTo>
                  <a:lnTo>
                    <a:pt x="2259" y="2806"/>
                  </a:lnTo>
                  <a:lnTo>
                    <a:pt x="0" y="5029"/>
                  </a:lnTo>
                  <a:lnTo>
                    <a:pt x="565" y="7251"/>
                  </a:lnTo>
                  <a:lnTo>
                    <a:pt x="979" y="8586"/>
                  </a:lnTo>
                  <a:lnTo>
                    <a:pt x="2018" y="9595"/>
                  </a:lnTo>
                  <a:lnTo>
                    <a:pt x="4432" y="8261"/>
                  </a:lnTo>
                  <a:lnTo>
                    <a:pt x="6240" y="7653"/>
                  </a:lnTo>
                  <a:lnTo>
                    <a:pt x="7130" y="5478"/>
                  </a:lnTo>
                  <a:lnTo>
                    <a:pt x="9214" y="5927"/>
                  </a:lnTo>
                  <a:lnTo>
                    <a:pt x="9803" y="4973"/>
                  </a:lnTo>
                  <a:cubicBezTo>
                    <a:pt x="9735" y="4622"/>
                    <a:pt x="9905" y="4270"/>
                    <a:pt x="9837" y="3918"/>
                  </a:cubicBezTo>
                  <a:cubicBezTo>
                    <a:pt x="9758" y="2807"/>
                    <a:pt x="10067" y="3265"/>
                    <a:pt x="9987" y="2154"/>
                  </a:cubicBezTo>
                  <a:cubicBezTo>
                    <a:pt x="9527" y="1653"/>
                    <a:pt x="9037" y="1714"/>
                    <a:pt x="8578" y="1214"/>
                  </a:cubicBezTo>
                  <a:cubicBezTo>
                    <a:pt x="8542" y="1004"/>
                    <a:pt x="8505" y="794"/>
                    <a:pt x="8469" y="584"/>
                  </a:cubicBezTo>
                  <a:lnTo>
                    <a:pt x="6210" y="584"/>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282" name="Freeform 356">
              <a:extLst>
                <a:ext uri="{FF2B5EF4-FFF2-40B4-BE49-F238E27FC236}">
                  <a16:creationId xmlns:a16="http://schemas.microsoft.com/office/drawing/2014/main" id="{99E056D0-F019-4A27-9302-A87F7798F69D}"/>
                </a:ext>
              </a:extLst>
            </p:cNvPr>
            <p:cNvSpPr>
              <a:spLocks/>
            </p:cNvSpPr>
            <p:nvPr/>
          </p:nvSpPr>
          <p:spPr bwMode="auto">
            <a:xfrm>
              <a:off x="6911897" y="3440755"/>
              <a:ext cx="187622" cy="133160"/>
            </a:xfrm>
            <a:custGeom>
              <a:avLst/>
              <a:gdLst>
                <a:gd name="T0" fmla="*/ 404539854 w 10000"/>
                <a:gd name="T1" fmla="*/ 20795120 h 10000"/>
                <a:gd name="T2" fmla="*/ 101131823 w 10000"/>
                <a:gd name="T3" fmla="*/ 20795120 h 10000"/>
                <a:gd name="T4" fmla="*/ 0 w 10000"/>
                <a:gd name="T5" fmla="*/ 0 h 10000"/>
                <a:gd name="T6" fmla="*/ 0 w 10000"/>
                <a:gd name="T7" fmla="*/ 41547712 h 10000"/>
                <a:gd name="T8" fmla="*/ 50623893 w 10000"/>
                <a:gd name="T9" fmla="*/ 103932853 h 10000"/>
                <a:gd name="T10" fmla="*/ 75546226 w 10000"/>
                <a:gd name="T11" fmla="*/ 171095802 h 10000"/>
                <a:gd name="T12" fmla="*/ 50623893 w 10000"/>
                <a:gd name="T13" fmla="*/ 211289848 h 10000"/>
                <a:gd name="T14" fmla="*/ 101131823 w 10000"/>
                <a:gd name="T15" fmla="*/ 252877051 h 10000"/>
                <a:gd name="T16" fmla="*/ 177791585 w 10000"/>
                <a:gd name="T17" fmla="*/ 306019629 h 10000"/>
                <a:gd name="T18" fmla="*/ 457274839 w 10000"/>
                <a:gd name="T19" fmla="*/ 267377037 h 10000"/>
                <a:gd name="T20" fmla="*/ 494877630 w 10000"/>
                <a:gd name="T21" fmla="*/ 281600551 h 10000"/>
                <a:gd name="T22" fmla="*/ 557408742 w 10000"/>
                <a:gd name="T23" fmla="*/ 281876797 h 10000"/>
                <a:gd name="T24" fmla="*/ 556295553 w 10000"/>
                <a:gd name="T25" fmla="*/ 294424749 h 10000"/>
                <a:gd name="T26" fmla="*/ 505671568 w 10000"/>
                <a:gd name="T27" fmla="*/ 315219848 h 10000"/>
                <a:gd name="T28" fmla="*/ 556295553 w 10000"/>
                <a:gd name="T29" fmla="*/ 398357969 h 10000"/>
                <a:gd name="T30" fmla="*/ 758565261 w 10000"/>
                <a:gd name="T31" fmla="*/ 336015172 h 10000"/>
                <a:gd name="T32" fmla="*/ 960835115 w 10000"/>
                <a:gd name="T33" fmla="*/ 336015172 h 10000"/>
                <a:gd name="T34" fmla="*/ 1061967413 w 10000"/>
                <a:gd name="T35" fmla="*/ 273672149 h 10000"/>
                <a:gd name="T36" fmla="*/ 1112590521 w 10000"/>
                <a:gd name="T37" fmla="*/ 273672149 h 10000"/>
                <a:gd name="T38" fmla="*/ 809188953 w 10000"/>
                <a:gd name="T39" fmla="*/ 232082008 h 10000"/>
                <a:gd name="T40" fmla="*/ 758565261 w 10000"/>
                <a:gd name="T41" fmla="*/ 124685651 h 10000"/>
                <a:gd name="T42" fmla="*/ 960835115 w 10000"/>
                <a:gd name="T43" fmla="*/ 41547712 h 10000"/>
                <a:gd name="T44" fmla="*/ 657427121 w 10000"/>
                <a:gd name="T45" fmla="*/ 0 h 10000"/>
                <a:gd name="T46" fmla="*/ 404539854 w 10000"/>
                <a:gd name="T47" fmla="*/ 20795120 h 1000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0000"/>
                <a:gd name="T73" fmla="*/ 0 h 10000"/>
                <a:gd name="T74" fmla="*/ 10000 w 10000"/>
                <a:gd name="T75" fmla="*/ 10000 h 1000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0000" h="10000">
                  <a:moveTo>
                    <a:pt x="3636" y="522"/>
                  </a:moveTo>
                  <a:lnTo>
                    <a:pt x="909" y="522"/>
                  </a:lnTo>
                  <a:lnTo>
                    <a:pt x="0" y="0"/>
                  </a:lnTo>
                  <a:lnTo>
                    <a:pt x="0" y="1043"/>
                  </a:lnTo>
                  <a:lnTo>
                    <a:pt x="455" y="2609"/>
                  </a:lnTo>
                  <a:cubicBezTo>
                    <a:pt x="530" y="3171"/>
                    <a:pt x="604" y="3733"/>
                    <a:pt x="679" y="4295"/>
                  </a:cubicBezTo>
                  <a:cubicBezTo>
                    <a:pt x="604" y="4631"/>
                    <a:pt x="530" y="4968"/>
                    <a:pt x="455" y="5304"/>
                  </a:cubicBezTo>
                  <a:lnTo>
                    <a:pt x="909" y="6348"/>
                  </a:lnTo>
                  <a:lnTo>
                    <a:pt x="1598" y="7682"/>
                  </a:lnTo>
                  <a:cubicBezTo>
                    <a:pt x="2779" y="7328"/>
                    <a:pt x="2976" y="7157"/>
                    <a:pt x="4110" y="6712"/>
                  </a:cubicBezTo>
                  <a:lnTo>
                    <a:pt x="4448" y="7069"/>
                  </a:lnTo>
                  <a:lnTo>
                    <a:pt x="5010" y="7076"/>
                  </a:lnTo>
                  <a:cubicBezTo>
                    <a:pt x="5007" y="7181"/>
                    <a:pt x="5003" y="7286"/>
                    <a:pt x="5000" y="7391"/>
                  </a:cubicBezTo>
                  <a:lnTo>
                    <a:pt x="4545" y="7913"/>
                  </a:lnTo>
                  <a:lnTo>
                    <a:pt x="5000" y="10000"/>
                  </a:lnTo>
                  <a:lnTo>
                    <a:pt x="6818" y="8435"/>
                  </a:lnTo>
                  <a:lnTo>
                    <a:pt x="8636" y="8435"/>
                  </a:lnTo>
                  <a:lnTo>
                    <a:pt x="9545" y="6870"/>
                  </a:lnTo>
                  <a:lnTo>
                    <a:pt x="10000" y="6870"/>
                  </a:lnTo>
                  <a:lnTo>
                    <a:pt x="7273" y="5826"/>
                  </a:lnTo>
                  <a:cubicBezTo>
                    <a:pt x="7121" y="4927"/>
                    <a:pt x="6970" y="4029"/>
                    <a:pt x="6818" y="3130"/>
                  </a:cubicBezTo>
                  <a:lnTo>
                    <a:pt x="8636" y="1043"/>
                  </a:lnTo>
                  <a:lnTo>
                    <a:pt x="5909" y="0"/>
                  </a:lnTo>
                  <a:lnTo>
                    <a:pt x="3636" y="522"/>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283" name="Freeform 361">
              <a:extLst>
                <a:ext uri="{FF2B5EF4-FFF2-40B4-BE49-F238E27FC236}">
                  <a16:creationId xmlns:a16="http://schemas.microsoft.com/office/drawing/2014/main" id="{841421D3-F7A9-49C2-9197-652636AB8580}"/>
                </a:ext>
              </a:extLst>
            </p:cNvPr>
            <p:cNvSpPr>
              <a:spLocks/>
            </p:cNvSpPr>
            <p:nvPr/>
          </p:nvSpPr>
          <p:spPr bwMode="auto">
            <a:xfrm>
              <a:off x="6494232" y="3333030"/>
              <a:ext cx="117468" cy="61343"/>
            </a:xfrm>
            <a:custGeom>
              <a:avLst/>
              <a:gdLst>
                <a:gd name="T0" fmla="*/ 133281932 w 10000"/>
                <a:gd name="T1" fmla="*/ 3647102 h 11466"/>
                <a:gd name="T2" fmla="*/ 121169977 w 10000"/>
                <a:gd name="T3" fmla="*/ 2335908 h 11466"/>
                <a:gd name="T4" fmla="*/ 96928145 w 10000"/>
                <a:gd name="T5" fmla="*/ 1024719 h 11466"/>
                <a:gd name="T6" fmla="*/ 61763147 w 10000"/>
                <a:gd name="T7" fmla="*/ 2043250 h 11466"/>
                <a:gd name="T8" fmla="*/ 55046424 w 10000"/>
                <a:gd name="T9" fmla="*/ 0 h 11466"/>
                <a:gd name="T10" fmla="*/ 36352198 w 10000"/>
                <a:gd name="T11" fmla="*/ 1969880 h 11466"/>
                <a:gd name="T12" fmla="*/ 0 w 10000"/>
                <a:gd name="T13" fmla="*/ 6269481 h 11466"/>
                <a:gd name="T14" fmla="*/ 0 w 10000"/>
                <a:gd name="T15" fmla="*/ 8891664 h 11466"/>
                <a:gd name="T16" fmla="*/ 24240243 w 10000"/>
                <a:gd name="T17" fmla="*/ 8891664 h 11466"/>
                <a:gd name="T18" fmla="*/ 35759324 w 10000"/>
                <a:gd name="T19" fmla="*/ 12026954 h 11466"/>
                <a:gd name="T20" fmla="*/ 48464164 w 10000"/>
                <a:gd name="T21" fmla="*/ 11514047 h 11466"/>
                <a:gd name="T22" fmla="*/ 75250404 w 10000"/>
                <a:gd name="T23" fmla="*/ 9477013 h 11466"/>
                <a:gd name="T24" fmla="*/ 89160160 w 10000"/>
                <a:gd name="T25" fmla="*/ 10642421 h 11466"/>
                <a:gd name="T26" fmla="*/ 133281932 w 10000"/>
                <a:gd name="T27" fmla="*/ 8891664 h 11466"/>
                <a:gd name="T28" fmla="*/ 157522118 w 10000"/>
                <a:gd name="T29" fmla="*/ 7580476 h 11466"/>
                <a:gd name="T30" fmla="*/ 169634072 w 10000"/>
                <a:gd name="T31" fmla="*/ 7580476 h 11466"/>
                <a:gd name="T32" fmla="*/ 157522118 w 10000"/>
                <a:gd name="T33" fmla="*/ 6269481 h 11466"/>
                <a:gd name="T34" fmla="*/ 133281932 w 10000"/>
                <a:gd name="T35" fmla="*/ 3647102 h 1146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0000"/>
                <a:gd name="T55" fmla="*/ 0 h 11466"/>
                <a:gd name="T56" fmla="*/ 10000 w 10000"/>
                <a:gd name="T57" fmla="*/ 11466 h 1146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0000" h="11466">
                  <a:moveTo>
                    <a:pt x="7857" y="3477"/>
                  </a:moveTo>
                  <a:lnTo>
                    <a:pt x="7143" y="2227"/>
                  </a:lnTo>
                  <a:lnTo>
                    <a:pt x="5714" y="977"/>
                  </a:lnTo>
                  <a:lnTo>
                    <a:pt x="3641" y="1948"/>
                  </a:lnTo>
                  <a:cubicBezTo>
                    <a:pt x="3532" y="1206"/>
                    <a:pt x="3354" y="742"/>
                    <a:pt x="3245" y="0"/>
                  </a:cubicBezTo>
                  <a:lnTo>
                    <a:pt x="2143" y="1878"/>
                  </a:lnTo>
                  <a:lnTo>
                    <a:pt x="0" y="5977"/>
                  </a:lnTo>
                  <a:lnTo>
                    <a:pt x="0" y="8477"/>
                  </a:lnTo>
                  <a:lnTo>
                    <a:pt x="1429" y="8477"/>
                  </a:lnTo>
                  <a:lnTo>
                    <a:pt x="2108" y="11466"/>
                  </a:lnTo>
                  <a:lnTo>
                    <a:pt x="2857" y="10977"/>
                  </a:lnTo>
                  <a:lnTo>
                    <a:pt x="4436" y="9035"/>
                  </a:lnTo>
                  <a:lnTo>
                    <a:pt x="5256" y="10146"/>
                  </a:lnTo>
                  <a:lnTo>
                    <a:pt x="7857" y="8477"/>
                  </a:lnTo>
                  <a:lnTo>
                    <a:pt x="9286" y="7227"/>
                  </a:lnTo>
                  <a:lnTo>
                    <a:pt x="10000" y="7227"/>
                  </a:lnTo>
                  <a:lnTo>
                    <a:pt x="9286" y="5977"/>
                  </a:lnTo>
                  <a:lnTo>
                    <a:pt x="7857" y="3477"/>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284" name="Freeform 252">
              <a:extLst>
                <a:ext uri="{FF2B5EF4-FFF2-40B4-BE49-F238E27FC236}">
                  <a16:creationId xmlns:a16="http://schemas.microsoft.com/office/drawing/2014/main" id="{4664E7B5-FF6E-4410-889E-4345AF22374B}"/>
                </a:ext>
              </a:extLst>
            </p:cNvPr>
            <p:cNvSpPr>
              <a:spLocks/>
            </p:cNvSpPr>
            <p:nvPr/>
          </p:nvSpPr>
          <p:spPr bwMode="auto">
            <a:xfrm rot="21133526">
              <a:off x="6673698" y="3361460"/>
              <a:ext cx="91365" cy="44886"/>
            </a:xfrm>
            <a:custGeom>
              <a:avLst/>
              <a:gdLst>
                <a:gd name="T0" fmla="*/ 0 w 1912593"/>
                <a:gd name="T1" fmla="*/ 1 h 1229193"/>
                <a:gd name="T2" fmla="*/ 0 w 1912593"/>
                <a:gd name="T3" fmla="*/ 3 h 1229193"/>
                <a:gd name="T4" fmla="*/ 5 w 1912593"/>
                <a:gd name="T5" fmla="*/ 3 h 1229193"/>
                <a:gd name="T6" fmla="*/ 9 w 1912593"/>
                <a:gd name="T7" fmla="*/ 1 h 1229193"/>
                <a:gd name="T8" fmla="*/ 8 w 1912593"/>
                <a:gd name="T9" fmla="*/ 0 h 1229193"/>
                <a:gd name="T10" fmla="*/ 5 w 1912593"/>
                <a:gd name="T11" fmla="*/ 1 h 1229193"/>
                <a:gd name="T12" fmla="*/ 1 w 1912593"/>
                <a:gd name="T13" fmla="*/ 1 h 1229193"/>
                <a:gd name="T14" fmla="*/ 1 w 1912593"/>
                <a:gd name="T15" fmla="*/ 1 h 1229193"/>
                <a:gd name="T16" fmla="*/ 0 w 1912593"/>
                <a:gd name="T17" fmla="*/ 1 h 12291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12593"/>
                <a:gd name="T28" fmla="*/ 0 h 1229193"/>
                <a:gd name="T29" fmla="*/ 1912593 w 1912593"/>
                <a:gd name="T30" fmla="*/ 1229193 h 122919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12593" h="1229193">
                  <a:moveTo>
                    <a:pt x="0" y="233280"/>
                  </a:moveTo>
                  <a:lnTo>
                    <a:pt x="83793" y="1154242"/>
                  </a:lnTo>
                  <a:lnTo>
                    <a:pt x="1103124" y="1229193"/>
                  </a:lnTo>
                  <a:lnTo>
                    <a:pt x="1912593" y="314793"/>
                  </a:lnTo>
                  <a:lnTo>
                    <a:pt x="1792672" y="0"/>
                  </a:lnTo>
                  <a:lnTo>
                    <a:pt x="1124055" y="252554"/>
                  </a:lnTo>
                  <a:cubicBezTo>
                    <a:pt x="892871" y="224853"/>
                    <a:pt x="379360" y="273001"/>
                    <a:pt x="148176" y="245300"/>
                  </a:cubicBezTo>
                  <a:lnTo>
                    <a:pt x="128763" y="242675"/>
                  </a:lnTo>
                  <a:lnTo>
                    <a:pt x="0" y="233280"/>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285" name="Freeform 253">
              <a:extLst>
                <a:ext uri="{FF2B5EF4-FFF2-40B4-BE49-F238E27FC236}">
                  <a16:creationId xmlns:a16="http://schemas.microsoft.com/office/drawing/2014/main" id="{A07D6974-0E20-444A-B8BB-CC925AE4CF0B}"/>
                </a:ext>
              </a:extLst>
            </p:cNvPr>
            <p:cNvSpPr>
              <a:spLocks/>
            </p:cNvSpPr>
            <p:nvPr/>
          </p:nvSpPr>
          <p:spPr bwMode="auto">
            <a:xfrm>
              <a:off x="6678593" y="3370436"/>
              <a:ext cx="146836" cy="140641"/>
            </a:xfrm>
            <a:custGeom>
              <a:avLst/>
              <a:gdLst>
                <a:gd name="T0" fmla="*/ 5 w 3644175"/>
                <a:gd name="T1" fmla="*/ 0 h 3780713"/>
                <a:gd name="T2" fmla="*/ 3 w 3644175"/>
                <a:gd name="T3" fmla="*/ 2 h 3780713"/>
                <a:gd name="T4" fmla="*/ 0 w 3644175"/>
                <a:gd name="T5" fmla="*/ 2 h 3780713"/>
                <a:gd name="T6" fmla="*/ 0 w 3644175"/>
                <a:gd name="T7" fmla="*/ 3 h 3780713"/>
                <a:gd name="T8" fmla="*/ 1 w 3644175"/>
                <a:gd name="T9" fmla="*/ 4 h 3780713"/>
                <a:gd name="T10" fmla="*/ 1 w 3644175"/>
                <a:gd name="T11" fmla="*/ 4 h 3780713"/>
                <a:gd name="T12" fmla="*/ 1 w 3644175"/>
                <a:gd name="T13" fmla="*/ 3 h 3780713"/>
                <a:gd name="T14" fmla="*/ 2 w 3644175"/>
                <a:gd name="T15" fmla="*/ 4 h 3780713"/>
                <a:gd name="T16" fmla="*/ 3 w 3644175"/>
                <a:gd name="T17" fmla="*/ 6 h 3780713"/>
                <a:gd name="T18" fmla="*/ 4 w 3644175"/>
                <a:gd name="T19" fmla="*/ 7 h 3780713"/>
                <a:gd name="T20" fmla="*/ 8 w 3644175"/>
                <a:gd name="T21" fmla="*/ 9 h 3780713"/>
                <a:gd name="T22" fmla="*/ 3 w 3644175"/>
                <a:gd name="T23" fmla="*/ 4 h 3780713"/>
                <a:gd name="T24" fmla="*/ 4 w 3644175"/>
                <a:gd name="T25" fmla="*/ 3 h 3780713"/>
                <a:gd name="T26" fmla="*/ 4 w 3644175"/>
                <a:gd name="T27" fmla="*/ 4 h 3780713"/>
                <a:gd name="T28" fmla="*/ 9 w 3644175"/>
                <a:gd name="T29" fmla="*/ 4 h 3780713"/>
                <a:gd name="T30" fmla="*/ 8 w 3644175"/>
                <a:gd name="T31" fmla="*/ 1 h 3780713"/>
                <a:gd name="T32" fmla="*/ 7 w 3644175"/>
                <a:gd name="T33" fmla="*/ 2 h 3780713"/>
                <a:gd name="T34" fmla="*/ 6 w 3644175"/>
                <a:gd name="T35" fmla="*/ 2 h 3780713"/>
                <a:gd name="T36" fmla="*/ 5 w 3644175"/>
                <a:gd name="T37" fmla="*/ 0 h 3780713"/>
                <a:gd name="T38" fmla="*/ 5 w 3644175"/>
                <a:gd name="T39" fmla="*/ 0 h 378071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644175"/>
                <a:gd name="T61" fmla="*/ 0 h 3780713"/>
                <a:gd name="T62" fmla="*/ 3644175 w 3644175"/>
                <a:gd name="T63" fmla="*/ 3780713 h 378071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644175" h="3780713">
                  <a:moveTo>
                    <a:pt x="2018109" y="0"/>
                  </a:moveTo>
                  <a:lnTo>
                    <a:pt x="1131347" y="970851"/>
                  </a:lnTo>
                  <a:lnTo>
                    <a:pt x="106496" y="992543"/>
                  </a:lnTo>
                  <a:lnTo>
                    <a:pt x="0" y="1285960"/>
                  </a:lnTo>
                  <a:lnTo>
                    <a:pt x="250657" y="1838746"/>
                  </a:lnTo>
                  <a:lnTo>
                    <a:pt x="476240" y="1522355"/>
                  </a:lnTo>
                  <a:lnTo>
                    <a:pt x="637449" y="1360281"/>
                  </a:lnTo>
                  <a:lnTo>
                    <a:pt x="900975" y="1622129"/>
                  </a:lnTo>
                  <a:lnTo>
                    <a:pt x="1125827" y="2401618"/>
                  </a:lnTo>
                  <a:lnTo>
                    <a:pt x="1614428" y="2951232"/>
                  </a:lnTo>
                  <a:cubicBezTo>
                    <a:pt x="2156362" y="3074631"/>
                    <a:pt x="2677783" y="3504219"/>
                    <a:pt x="3209460" y="3780713"/>
                  </a:cubicBezTo>
                  <a:lnTo>
                    <a:pt x="1455611" y="1667100"/>
                  </a:lnTo>
                  <a:lnTo>
                    <a:pt x="1543203" y="1366330"/>
                  </a:lnTo>
                  <a:lnTo>
                    <a:pt x="1755414" y="1517198"/>
                  </a:lnTo>
                  <a:lnTo>
                    <a:pt x="3644175" y="1622129"/>
                  </a:lnTo>
                  <a:lnTo>
                    <a:pt x="3394079" y="610450"/>
                  </a:lnTo>
                  <a:lnTo>
                    <a:pt x="3170007" y="750786"/>
                  </a:lnTo>
                  <a:lnTo>
                    <a:pt x="2480463" y="641709"/>
                  </a:lnTo>
                  <a:lnTo>
                    <a:pt x="2078068" y="137463"/>
                  </a:lnTo>
                  <a:lnTo>
                    <a:pt x="2018109" y="0"/>
                  </a:lnTo>
                  <a:close/>
                </a:path>
              </a:pathLst>
            </a:custGeom>
            <a:solidFill>
              <a:srgbClr val="74AA50">
                <a:lumMod val="60000"/>
                <a:lumOff val="40000"/>
              </a:srgbClr>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286" name="Freeform 254">
              <a:extLst>
                <a:ext uri="{FF2B5EF4-FFF2-40B4-BE49-F238E27FC236}">
                  <a16:creationId xmlns:a16="http://schemas.microsoft.com/office/drawing/2014/main" id="{E2886672-CF82-4136-94BE-6F7C382588C2}"/>
                </a:ext>
              </a:extLst>
            </p:cNvPr>
            <p:cNvSpPr>
              <a:spLocks/>
            </p:cNvSpPr>
            <p:nvPr/>
          </p:nvSpPr>
          <p:spPr bwMode="auto">
            <a:xfrm>
              <a:off x="6738959" y="3419809"/>
              <a:ext cx="101153" cy="92763"/>
            </a:xfrm>
            <a:custGeom>
              <a:avLst/>
              <a:gdLst>
                <a:gd name="T0" fmla="*/ 6 w 2398426"/>
                <a:gd name="T1" fmla="*/ 1 h 2488994"/>
                <a:gd name="T2" fmla="*/ 1 w 2398426"/>
                <a:gd name="T3" fmla="*/ 0 h 2488994"/>
                <a:gd name="T4" fmla="*/ 0 w 2398426"/>
                <a:gd name="T5" fmla="*/ 0 h 2488994"/>
                <a:gd name="T6" fmla="*/ 0 w 2398426"/>
                <a:gd name="T7" fmla="*/ 1 h 2488994"/>
                <a:gd name="T8" fmla="*/ 5 w 2398426"/>
                <a:gd name="T9" fmla="*/ 6 h 2488994"/>
                <a:gd name="T10" fmla="*/ 6 w 2398426"/>
                <a:gd name="T11" fmla="*/ 4 h 2488994"/>
                <a:gd name="T12" fmla="*/ 7 w 2398426"/>
                <a:gd name="T13" fmla="*/ 3 h 2488994"/>
                <a:gd name="T14" fmla="*/ 6 w 2398426"/>
                <a:gd name="T15" fmla="*/ 1 h 2488994"/>
                <a:gd name="T16" fmla="*/ 0 60000 65536"/>
                <a:gd name="T17" fmla="*/ 0 60000 65536"/>
                <a:gd name="T18" fmla="*/ 0 60000 65536"/>
                <a:gd name="T19" fmla="*/ 0 60000 65536"/>
                <a:gd name="T20" fmla="*/ 0 60000 65536"/>
                <a:gd name="T21" fmla="*/ 0 60000 65536"/>
                <a:gd name="T22" fmla="*/ 0 60000 65536"/>
                <a:gd name="T23" fmla="*/ 0 60000 65536"/>
                <a:gd name="T24" fmla="*/ 0 w 2398426"/>
                <a:gd name="T25" fmla="*/ 0 h 2488994"/>
                <a:gd name="T26" fmla="*/ 2398426 w 2398426"/>
                <a:gd name="T27" fmla="*/ 2488994 h 248899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398426" h="2488994">
                  <a:moveTo>
                    <a:pt x="2113613" y="269822"/>
                  </a:moveTo>
                  <a:lnTo>
                    <a:pt x="254833" y="149901"/>
                  </a:lnTo>
                  <a:lnTo>
                    <a:pt x="74951" y="0"/>
                  </a:lnTo>
                  <a:lnTo>
                    <a:pt x="0" y="329783"/>
                  </a:lnTo>
                  <a:lnTo>
                    <a:pt x="1691048" y="2488994"/>
                  </a:lnTo>
                  <a:lnTo>
                    <a:pt x="2177788" y="1556144"/>
                  </a:lnTo>
                  <a:lnTo>
                    <a:pt x="2398426" y="1439055"/>
                  </a:lnTo>
                  <a:lnTo>
                    <a:pt x="2113613" y="269822"/>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287" name="Freeform 255">
              <a:extLst>
                <a:ext uri="{FF2B5EF4-FFF2-40B4-BE49-F238E27FC236}">
                  <a16:creationId xmlns:a16="http://schemas.microsoft.com/office/drawing/2014/main" id="{935E5A17-D58C-4621-BDA2-5F0AC068FBC0}"/>
                </a:ext>
              </a:extLst>
            </p:cNvPr>
            <p:cNvSpPr>
              <a:spLocks/>
            </p:cNvSpPr>
            <p:nvPr/>
          </p:nvSpPr>
          <p:spPr bwMode="auto">
            <a:xfrm rot="286500">
              <a:off x="6812376" y="3476663"/>
              <a:ext cx="45683" cy="55359"/>
            </a:xfrm>
            <a:custGeom>
              <a:avLst/>
              <a:gdLst>
                <a:gd name="T0" fmla="*/ 1 w 1259245"/>
                <a:gd name="T1" fmla="*/ 0 h 1506961"/>
                <a:gd name="T2" fmla="*/ 0 w 1259245"/>
                <a:gd name="T3" fmla="*/ 2 h 1506961"/>
                <a:gd name="T4" fmla="*/ 1 w 1259245"/>
                <a:gd name="T5" fmla="*/ 4 h 1506961"/>
                <a:gd name="T6" fmla="*/ 2 w 1259245"/>
                <a:gd name="T7" fmla="*/ 1 h 1506961"/>
                <a:gd name="T8" fmla="*/ 1 w 1259245"/>
                <a:gd name="T9" fmla="*/ 0 h 1506961"/>
                <a:gd name="T10" fmla="*/ 0 60000 65536"/>
                <a:gd name="T11" fmla="*/ 0 60000 65536"/>
                <a:gd name="T12" fmla="*/ 0 60000 65536"/>
                <a:gd name="T13" fmla="*/ 0 60000 65536"/>
                <a:gd name="T14" fmla="*/ 0 60000 65536"/>
                <a:gd name="T15" fmla="*/ 0 w 1259245"/>
                <a:gd name="T16" fmla="*/ 0 h 1506961"/>
                <a:gd name="T17" fmla="*/ 1259245 w 1259245"/>
                <a:gd name="T18" fmla="*/ 1506961 h 1506961"/>
              </a:gdLst>
              <a:ahLst/>
              <a:cxnLst>
                <a:cxn ang="T10">
                  <a:pos x="T0" y="T1"/>
                </a:cxn>
                <a:cxn ang="T11">
                  <a:pos x="T2" y="T3"/>
                </a:cxn>
                <a:cxn ang="T12">
                  <a:pos x="T4" y="T5"/>
                </a:cxn>
                <a:cxn ang="T13">
                  <a:pos x="T6" y="T7"/>
                </a:cxn>
                <a:cxn ang="T14">
                  <a:pos x="T8" y="T9"/>
                </a:cxn>
              </a:cxnLst>
              <a:rect l="T15" t="T16" r="T17" b="T18"/>
              <a:pathLst>
                <a:path w="1259245" h="1506961">
                  <a:moveTo>
                    <a:pt x="459998" y="0"/>
                  </a:moveTo>
                  <a:lnTo>
                    <a:pt x="0" y="967315"/>
                  </a:lnTo>
                  <a:lnTo>
                    <a:pt x="599606" y="1506961"/>
                  </a:lnTo>
                  <a:lnTo>
                    <a:pt x="1259243" y="571259"/>
                  </a:lnTo>
                  <a:lnTo>
                    <a:pt x="459998" y="0"/>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288" name="Freeform 256">
              <a:extLst>
                <a:ext uri="{FF2B5EF4-FFF2-40B4-BE49-F238E27FC236}">
                  <a16:creationId xmlns:a16="http://schemas.microsoft.com/office/drawing/2014/main" id="{6955F066-305D-40DD-86A8-75C557AE0D21}"/>
                </a:ext>
              </a:extLst>
            </p:cNvPr>
            <p:cNvSpPr>
              <a:spLocks/>
            </p:cNvSpPr>
            <p:nvPr/>
          </p:nvSpPr>
          <p:spPr bwMode="auto">
            <a:xfrm>
              <a:off x="6814007" y="3380908"/>
              <a:ext cx="73417" cy="53862"/>
            </a:xfrm>
            <a:custGeom>
              <a:avLst/>
              <a:gdLst>
                <a:gd name="T0" fmla="*/ 1 w 1678899"/>
                <a:gd name="T1" fmla="*/ 5 h 1259174"/>
                <a:gd name="T2" fmla="*/ 5 w 1678899"/>
                <a:gd name="T3" fmla="*/ 5 h 1259174"/>
                <a:gd name="T4" fmla="*/ 5 w 1678899"/>
                <a:gd name="T5" fmla="*/ 4 h 1259174"/>
                <a:gd name="T6" fmla="*/ 3 w 1678899"/>
                <a:gd name="T7" fmla="*/ 0 h 1259174"/>
                <a:gd name="T8" fmla="*/ 0 w 1678899"/>
                <a:gd name="T9" fmla="*/ 1 h 1259174"/>
                <a:gd name="T10" fmla="*/ 1 w 1678899"/>
                <a:gd name="T11" fmla="*/ 5 h 1259174"/>
                <a:gd name="T12" fmla="*/ 0 60000 65536"/>
                <a:gd name="T13" fmla="*/ 0 60000 65536"/>
                <a:gd name="T14" fmla="*/ 0 60000 65536"/>
                <a:gd name="T15" fmla="*/ 0 60000 65536"/>
                <a:gd name="T16" fmla="*/ 0 60000 65536"/>
                <a:gd name="T17" fmla="*/ 0 60000 65536"/>
                <a:gd name="T18" fmla="*/ 0 w 1678899"/>
                <a:gd name="T19" fmla="*/ 0 h 1259174"/>
                <a:gd name="T20" fmla="*/ 1678899 w 1678899"/>
                <a:gd name="T21" fmla="*/ 1259174 h 1259174"/>
              </a:gdLst>
              <a:ahLst/>
              <a:cxnLst>
                <a:cxn ang="T12">
                  <a:pos x="T0" y="T1"/>
                </a:cxn>
                <a:cxn ang="T13">
                  <a:pos x="T2" y="T3"/>
                </a:cxn>
                <a:cxn ang="T14">
                  <a:pos x="T4" y="T5"/>
                </a:cxn>
                <a:cxn ang="T15">
                  <a:pos x="T6" y="T7"/>
                </a:cxn>
                <a:cxn ang="T16">
                  <a:pos x="T8" y="T9"/>
                </a:cxn>
                <a:cxn ang="T17">
                  <a:pos x="T10" y="T11"/>
                </a:cxn>
              </a:cxnLst>
              <a:rect l="T18" t="T19" r="T20" b="T21"/>
              <a:pathLst>
                <a:path w="1678899" h="1259174">
                  <a:moveTo>
                    <a:pt x="209862" y="1154242"/>
                  </a:moveTo>
                  <a:lnTo>
                    <a:pt x="1678899" y="1259174"/>
                  </a:lnTo>
                  <a:lnTo>
                    <a:pt x="1663908" y="899410"/>
                  </a:lnTo>
                  <a:lnTo>
                    <a:pt x="854439" y="0"/>
                  </a:lnTo>
                  <a:lnTo>
                    <a:pt x="0" y="269823"/>
                  </a:lnTo>
                  <a:lnTo>
                    <a:pt x="209862" y="1154242"/>
                  </a:lnTo>
                  <a:close/>
                </a:path>
              </a:pathLst>
            </a:custGeom>
            <a:solidFill>
              <a:srgbClr val="74AA50"/>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289" name="Freeform 257">
              <a:extLst>
                <a:ext uri="{FF2B5EF4-FFF2-40B4-BE49-F238E27FC236}">
                  <a16:creationId xmlns:a16="http://schemas.microsoft.com/office/drawing/2014/main" id="{964485A8-B22F-46AE-84F6-9CA15B24DDA4}"/>
                </a:ext>
              </a:extLst>
            </p:cNvPr>
            <p:cNvSpPr>
              <a:spLocks/>
            </p:cNvSpPr>
            <p:nvPr/>
          </p:nvSpPr>
          <p:spPr bwMode="auto">
            <a:xfrm>
              <a:off x="6827060" y="3430283"/>
              <a:ext cx="102784" cy="91266"/>
            </a:xfrm>
            <a:custGeom>
              <a:avLst/>
              <a:gdLst>
                <a:gd name="T0" fmla="*/ 0 w 2578308"/>
                <a:gd name="T1" fmla="*/ 0 h 2368446"/>
                <a:gd name="T2" fmla="*/ 1 w 2578308"/>
                <a:gd name="T3" fmla="*/ 3 h 2368446"/>
                <a:gd name="T4" fmla="*/ 0 w 2578308"/>
                <a:gd name="T5" fmla="*/ 4 h 2368446"/>
                <a:gd name="T6" fmla="*/ 2 w 2578308"/>
                <a:gd name="T7" fmla="*/ 5 h 2368446"/>
                <a:gd name="T8" fmla="*/ 3 w 2578308"/>
                <a:gd name="T9" fmla="*/ 4 h 2368446"/>
                <a:gd name="T10" fmla="*/ 4 w 2578308"/>
                <a:gd name="T11" fmla="*/ 6 h 2368446"/>
                <a:gd name="T12" fmla="*/ 4 w 2578308"/>
                <a:gd name="T13" fmla="*/ 7 h 2368446"/>
                <a:gd name="T14" fmla="*/ 5 w 2578308"/>
                <a:gd name="T15" fmla="*/ 6 h 2368446"/>
                <a:gd name="T16" fmla="*/ 6 w 2578308"/>
                <a:gd name="T17" fmla="*/ 4 h 2368446"/>
                <a:gd name="T18" fmla="*/ 5 w 2578308"/>
                <a:gd name="T19" fmla="*/ 1 h 2368446"/>
                <a:gd name="T20" fmla="*/ 3 w 2578308"/>
                <a:gd name="T21" fmla="*/ 0 h 2368446"/>
                <a:gd name="T22" fmla="*/ 0 w 2578308"/>
                <a:gd name="T23" fmla="*/ 0 h 23684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578308"/>
                <a:gd name="T37" fmla="*/ 0 h 2368446"/>
                <a:gd name="T38" fmla="*/ 2578308 w 2578308"/>
                <a:gd name="T39" fmla="*/ 2368446 h 236844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578308" h="2368446">
                  <a:moveTo>
                    <a:pt x="0" y="0"/>
                  </a:moveTo>
                  <a:lnTo>
                    <a:pt x="254833" y="1154242"/>
                  </a:lnTo>
                  <a:lnTo>
                    <a:pt x="104931" y="1259173"/>
                  </a:lnTo>
                  <a:lnTo>
                    <a:pt x="855821" y="1873287"/>
                  </a:lnTo>
                  <a:lnTo>
                    <a:pt x="1111621" y="1524299"/>
                  </a:lnTo>
                  <a:lnTo>
                    <a:pt x="1734645" y="2033965"/>
                  </a:lnTo>
                  <a:lnTo>
                    <a:pt x="1633928" y="2368446"/>
                  </a:lnTo>
                  <a:lnTo>
                    <a:pt x="2338465" y="2263514"/>
                  </a:lnTo>
                  <a:lnTo>
                    <a:pt x="2578308" y="1514006"/>
                  </a:lnTo>
                  <a:lnTo>
                    <a:pt x="2113613" y="224852"/>
                  </a:lnTo>
                  <a:lnTo>
                    <a:pt x="1439056" y="14990"/>
                  </a:lnTo>
                  <a:lnTo>
                    <a:pt x="0" y="0"/>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290" name="Freeform 258">
              <a:extLst>
                <a:ext uri="{FF2B5EF4-FFF2-40B4-BE49-F238E27FC236}">
                  <a16:creationId xmlns:a16="http://schemas.microsoft.com/office/drawing/2014/main" id="{94DAF2C9-F9B3-4709-8C45-D779D0F4640A}"/>
                </a:ext>
              </a:extLst>
            </p:cNvPr>
            <p:cNvSpPr>
              <a:spLocks/>
            </p:cNvSpPr>
            <p:nvPr/>
          </p:nvSpPr>
          <p:spPr bwMode="auto">
            <a:xfrm>
              <a:off x="6854795" y="3487137"/>
              <a:ext cx="40789" cy="46381"/>
            </a:xfrm>
            <a:custGeom>
              <a:avLst/>
              <a:gdLst>
                <a:gd name="T0" fmla="*/ 1 w 1097536"/>
                <a:gd name="T1" fmla="*/ 0 h 1184223"/>
                <a:gd name="T2" fmla="*/ 0 w 1097536"/>
                <a:gd name="T3" fmla="*/ 1 h 1184223"/>
                <a:gd name="T4" fmla="*/ 1 w 1097536"/>
                <a:gd name="T5" fmla="*/ 4 h 1184223"/>
                <a:gd name="T6" fmla="*/ 2 w 1097536"/>
                <a:gd name="T7" fmla="*/ 2 h 1184223"/>
                <a:gd name="T8" fmla="*/ 2 w 1097536"/>
                <a:gd name="T9" fmla="*/ 2 h 1184223"/>
                <a:gd name="T10" fmla="*/ 1 w 1097536"/>
                <a:gd name="T11" fmla="*/ 0 h 1184223"/>
                <a:gd name="T12" fmla="*/ 0 60000 65536"/>
                <a:gd name="T13" fmla="*/ 0 60000 65536"/>
                <a:gd name="T14" fmla="*/ 0 60000 65536"/>
                <a:gd name="T15" fmla="*/ 0 60000 65536"/>
                <a:gd name="T16" fmla="*/ 0 60000 65536"/>
                <a:gd name="T17" fmla="*/ 0 60000 65536"/>
                <a:gd name="T18" fmla="*/ 0 w 1097536"/>
                <a:gd name="T19" fmla="*/ 0 h 1184223"/>
                <a:gd name="T20" fmla="*/ 1097536 w 1097536"/>
                <a:gd name="T21" fmla="*/ 1184223 h 1184223"/>
              </a:gdLst>
              <a:ahLst/>
              <a:cxnLst>
                <a:cxn ang="T12">
                  <a:pos x="T0" y="T1"/>
                </a:cxn>
                <a:cxn ang="T13">
                  <a:pos x="T2" y="T3"/>
                </a:cxn>
                <a:cxn ang="T14">
                  <a:pos x="T4" y="T5"/>
                </a:cxn>
                <a:cxn ang="T15">
                  <a:pos x="T6" y="T7"/>
                </a:cxn>
                <a:cxn ang="T16">
                  <a:pos x="T8" y="T9"/>
                </a:cxn>
                <a:cxn ang="T17">
                  <a:pos x="T10" y="T11"/>
                </a:cxn>
              </a:cxnLst>
              <a:rect l="T18" t="T19" r="T20" b="T21"/>
              <a:pathLst>
                <a:path w="1097536" h="1184223">
                  <a:moveTo>
                    <a:pt x="482939" y="0"/>
                  </a:moveTo>
                  <a:lnTo>
                    <a:pt x="0" y="416160"/>
                  </a:lnTo>
                  <a:lnTo>
                    <a:pt x="452959" y="1184223"/>
                  </a:lnTo>
                  <a:lnTo>
                    <a:pt x="1067555" y="824459"/>
                  </a:lnTo>
                  <a:lnTo>
                    <a:pt x="1097536" y="509666"/>
                  </a:lnTo>
                  <a:lnTo>
                    <a:pt x="482939" y="0"/>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291" name="Freeform 259">
              <a:extLst>
                <a:ext uri="{FF2B5EF4-FFF2-40B4-BE49-F238E27FC236}">
                  <a16:creationId xmlns:a16="http://schemas.microsoft.com/office/drawing/2014/main" id="{151DEFD5-DCDA-4C93-B62A-DF68ED7B3E46}"/>
                </a:ext>
              </a:extLst>
            </p:cNvPr>
            <p:cNvSpPr>
              <a:spLocks/>
            </p:cNvSpPr>
            <p:nvPr/>
          </p:nvSpPr>
          <p:spPr bwMode="auto">
            <a:xfrm>
              <a:off x="6872742" y="3512573"/>
              <a:ext cx="66891" cy="56855"/>
            </a:xfrm>
            <a:custGeom>
              <a:avLst/>
              <a:gdLst>
                <a:gd name="T0" fmla="*/ 0 w 1852882"/>
                <a:gd name="T1" fmla="*/ 1 h 1521018"/>
                <a:gd name="T2" fmla="*/ 0 w 1852882"/>
                <a:gd name="T3" fmla="*/ 3 h 1521018"/>
                <a:gd name="T4" fmla="*/ 1 w 1852882"/>
                <a:gd name="T5" fmla="*/ 4 h 1521018"/>
                <a:gd name="T6" fmla="*/ 1 w 1852882"/>
                <a:gd name="T7" fmla="*/ 3 h 1521018"/>
                <a:gd name="T8" fmla="*/ 3 w 1852882"/>
                <a:gd name="T9" fmla="*/ 2 h 1521018"/>
                <a:gd name="T10" fmla="*/ 3 w 1852882"/>
                <a:gd name="T11" fmla="*/ 2 h 1521018"/>
                <a:gd name="T12" fmla="*/ 3 w 1852882"/>
                <a:gd name="T13" fmla="*/ 1 h 1521018"/>
                <a:gd name="T14" fmla="*/ 2 w 1852882"/>
                <a:gd name="T15" fmla="*/ 1 h 1521018"/>
                <a:gd name="T16" fmla="*/ 2 w 1852882"/>
                <a:gd name="T17" fmla="*/ 0 h 1521018"/>
                <a:gd name="T18" fmla="*/ 1 w 1852882"/>
                <a:gd name="T19" fmla="*/ 0 h 1521018"/>
                <a:gd name="T20" fmla="*/ 0 w 1852882"/>
                <a:gd name="T21" fmla="*/ 1 h 15210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852882"/>
                <a:gd name="T34" fmla="*/ 0 h 1521018"/>
                <a:gd name="T35" fmla="*/ 1852882 w 1852882"/>
                <a:gd name="T36" fmla="*/ 1521018 h 152101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852882" h="1521018">
                  <a:moveTo>
                    <a:pt x="0" y="507061"/>
                  </a:moveTo>
                  <a:lnTo>
                    <a:pt x="0" y="1211599"/>
                  </a:lnTo>
                  <a:lnTo>
                    <a:pt x="435424" y="1521018"/>
                  </a:lnTo>
                  <a:lnTo>
                    <a:pt x="839449" y="1391481"/>
                  </a:lnTo>
                  <a:lnTo>
                    <a:pt x="1763339" y="952692"/>
                  </a:lnTo>
                  <a:lnTo>
                    <a:pt x="1852882" y="743963"/>
                  </a:lnTo>
                  <a:lnTo>
                    <a:pt x="1756379" y="372784"/>
                  </a:lnTo>
                  <a:lnTo>
                    <a:pt x="1563372" y="307281"/>
                  </a:lnTo>
                  <a:lnTo>
                    <a:pt x="1370668" y="0"/>
                  </a:lnTo>
                  <a:lnTo>
                    <a:pt x="644577" y="177278"/>
                  </a:lnTo>
                  <a:lnTo>
                    <a:pt x="0" y="507061"/>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292" name="Freeform 260">
              <a:extLst>
                <a:ext uri="{FF2B5EF4-FFF2-40B4-BE49-F238E27FC236}">
                  <a16:creationId xmlns:a16="http://schemas.microsoft.com/office/drawing/2014/main" id="{C1D43ABE-D5A7-4C94-A1C4-63026B3EC677}"/>
                </a:ext>
              </a:extLst>
            </p:cNvPr>
            <p:cNvSpPr>
              <a:spLocks/>
            </p:cNvSpPr>
            <p:nvPr/>
          </p:nvSpPr>
          <p:spPr bwMode="auto">
            <a:xfrm>
              <a:off x="6831954" y="3503595"/>
              <a:ext cx="55471" cy="103236"/>
            </a:xfrm>
            <a:custGeom>
              <a:avLst/>
              <a:gdLst>
                <a:gd name="T0" fmla="*/ 0 w 444747"/>
                <a:gd name="T1" fmla="*/ 52 h 900169"/>
                <a:gd name="T2" fmla="*/ 21 w 444747"/>
                <a:gd name="T3" fmla="*/ 65 h 900169"/>
                <a:gd name="T4" fmla="*/ 21 w 444747"/>
                <a:gd name="T5" fmla="*/ 155 h 900169"/>
                <a:gd name="T6" fmla="*/ 57 w 444747"/>
                <a:gd name="T7" fmla="*/ 195 h 900169"/>
                <a:gd name="T8" fmla="*/ 70 w 444747"/>
                <a:gd name="T9" fmla="*/ 181 h 900169"/>
                <a:gd name="T10" fmla="*/ 83 w 444747"/>
                <a:gd name="T11" fmla="*/ 148 h 900169"/>
                <a:gd name="T12" fmla="*/ 78 w 444747"/>
                <a:gd name="T13" fmla="*/ 132 h 900169"/>
                <a:gd name="T14" fmla="*/ 96 w 444747"/>
                <a:gd name="T15" fmla="*/ 125 h 900169"/>
                <a:gd name="T16" fmla="*/ 70 w 444747"/>
                <a:gd name="T17" fmla="*/ 103 h 900169"/>
                <a:gd name="T18" fmla="*/ 70 w 444747"/>
                <a:gd name="T19" fmla="*/ 58 h 900169"/>
                <a:gd name="T20" fmla="*/ 40 w 444747"/>
                <a:gd name="T21" fmla="*/ 0 h 900169"/>
                <a:gd name="T22" fmla="*/ 0 w 444747"/>
                <a:gd name="T23" fmla="*/ 52 h 90016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44747"/>
                <a:gd name="T37" fmla="*/ 0 h 900169"/>
                <a:gd name="T38" fmla="*/ 444747 w 444747"/>
                <a:gd name="T39" fmla="*/ 900169 h 90016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44747" h="900169">
                  <a:moveTo>
                    <a:pt x="0" y="238385"/>
                  </a:moveTo>
                  <a:lnTo>
                    <a:pt x="99623" y="298870"/>
                  </a:lnTo>
                  <a:lnTo>
                    <a:pt x="99623" y="715154"/>
                  </a:lnTo>
                  <a:lnTo>
                    <a:pt x="263290" y="900169"/>
                  </a:lnTo>
                  <a:lnTo>
                    <a:pt x="327333" y="836125"/>
                  </a:lnTo>
                  <a:lnTo>
                    <a:pt x="384261" y="683132"/>
                  </a:lnTo>
                  <a:lnTo>
                    <a:pt x="362913" y="608414"/>
                  </a:lnTo>
                  <a:lnTo>
                    <a:pt x="444747" y="576393"/>
                  </a:lnTo>
                  <a:lnTo>
                    <a:pt x="327333" y="476769"/>
                  </a:lnTo>
                  <a:lnTo>
                    <a:pt x="327333" y="266849"/>
                  </a:lnTo>
                  <a:lnTo>
                    <a:pt x="185014" y="0"/>
                  </a:lnTo>
                  <a:lnTo>
                    <a:pt x="0" y="238385"/>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293" name="Freeform 257">
              <a:extLst>
                <a:ext uri="{FF2B5EF4-FFF2-40B4-BE49-F238E27FC236}">
                  <a16:creationId xmlns:a16="http://schemas.microsoft.com/office/drawing/2014/main" id="{54A4DDC2-9A31-462A-8240-15A8BC6DA402}"/>
                </a:ext>
              </a:extLst>
            </p:cNvPr>
            <p:cNvSpPr>
              <a:spLocks/>
            </p:cNvSpPr>
            <p:nvPr/>
          </p:nvSpPr>
          <p:spPr bwMode="auto">
            <a:xfrm>
              <a:off x="6043938" y="3045766"/>
              <a:ext cx="112573" cy="154107"/>
            </a:xfrm>
            <a:custGeom>
              <a:avLst/>
              <a:gdLst>
                <a:gd name="T0" fmla="*/ 2147483647 w 84"/>
                <a:gd name="T1" fmla="*/ 2147483647 h 126"/>
                <a:gd name="T2" fmla="*/ 0 w 84"/>
                <a:gd name="T3" fmla="*/ 2147483647 h 126"/>
                <a:gd name="T4" fmla="*/ 0 w 84"/>
                <a:gd name="T5" fmla="*/ 2147483647 h 126"/>
                <a:gd name="T6" fmla="*/ 2147483647 w 84"/>
                <a:gd name="T7" fmla="*/ 2147483647 h 126"/>
                <a:gd name="T8" fmla="*/ 2147483647 w 84"/>
                <a:gd name="T9" fmla="*/ 2147483647 h 126"/>
                <a:gd name="T10" fmla="*/ 2147483647 w 84"/>
                <a:gd name="T11" fmla="*/ 2147483647 h 126"/>
                <a:gd name="T12" fmla="*/ 2147483647 w 84"/>
                <a:gd name="T13" fmla="*/ 2147483647 h 126"/>
                <a:gd name="T14" fmla="*/ 2147483647 w 84"/>
                <a:gd name="T15" fmla="*/ 2147483647 h 126"/>
                <a:gd name="T16" fmla="*/ 2147483647 w 84"/>
                <a:gd name="T17" fmla="*/ 2147483647 h 126"/>
                <a:gd name="T18" fmla="*/ 2147483647 w 84"/>
                <a:gd name="T19" fmla="*/ 2147483647 h 126"/>
                <a:gd name="T20" fmla="*/ 2147483647 w 84"/>
                <a:gd name="T21" fmla="*/ 2147483647 h 126"/>
                <a:gd name="T22" fmla="*/ 2147483647 w 84"/>
                <a:gd name="T23" fmla="*/ 0 h 126"/>
                <a:gd name="T24" fmla="*/ 2147483647 w 84"/>
                <a:gd name="T25" fmla="*/ 2147483647 h 126"/>
                <a:gd name="T26" fmla="*/ 2147483647 w 84"/>
                <a:gd name="T27" fmla="*/ 2147483647 h 126"/>
                <a:gd name="T28" fmla="*/ 2147483647 w 84"/>
                <a:gd name="T29" fmla="*/ 2147483647 h 126"/>
                <a:gd name="T30" fmla="*/ 2147483647 w 84"/>
                <a:gd name="T31" fmla="*/ 2147483647 h 126"/>
                <a:gd name="T32" fmla="*/ 2147483647 w 84"/>
                <a:gd name="T33" fmla="*/ 2147483647 h 126"/>
                <a:gd name="T34" fmla="*/ 2147483647 w 84"/>
                <a:gd name="T35" fmla="*/ 2147483647 h 126"/>
                <a:gd name="T36" fmla="*/ 2147483647 w 84"/>
                <a:gd name="T37" fmla="*/ 2147483647 h 126"/>
                <a:gd name="T38" fmla="*/ 2147483647 w 84"/>
                <a:gd name="T39" fmla="*/ 2147483647 h 126"/>
                <a:gd name="T40" fmla="*/ 2147483647 w 84"/>
                <a:gd name="T41" fmla="*/ 2147483647 h 12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84"/>
                <a:gd name="T64" fmla="*/ 0 h 126"/>
                <a:gd name="T65" fmla="*/ 84 w 84"/>
                <a:gd name="T66" fmla="*/ 126 h 12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84" h="126">
                  <a:moveTo>
                    <a:pt x="18" y="126"/>
                  </a:moveTo>
                  <a:lnTo>
                    <a:pt x="0" y="114"/>
                  </a:lnTo>
                  <a:lnTo>
                    <a:pt x="0" y="102"/>
                  </a:lnTo>
                  <a:lnTo>
                    <a:pt x="6" y="96"/>
                  </a:lnTo>
                  <a:lnTo>
                    <a:pt x="12" y="84"/>
                  </a:lnTo>
                  <a:lnTo>
                    <a:pt x="12" y="66"/>
                  </a:lnTo>
                  <a:lnTo>
                    <a:pt x="6" y="60"/>
                  </a:lnTo>
                  <a:lnTo>
                    <a:pt x="12" y="54"/>
                  </a:lnTo>
                  <a:lnTo>
                    <a:pt x="6" y="36"/>
                  </a:lnTo>
                  <a:lnTo>
                    <a:pt x="30" y="30"/>
                  </a:lnTo>
                  <a:lnTo>
                    <a:pt x="30" y="18"/>
                  </a:lnTo>
                  <a:lnTo>
                    <a:pt x="54" y="0"/>
                  </a:lnTo>
                  <a:lnTo>
                    <a:pt x="60" y="6"/>
                  </a:lnTo>
                  <a:lnTo>
                    <a:pt x="72" y="6"/>
                  </a:lnTo>
                  <a:lnTo>
                    <a:pt x="78" y="18"/>
                  </a:lnTo>
                  <a:lnTo>
                    <a:pt x="84" y="30"/>
                  </a:lnTo>
                  <a:lnTo>
                    <a:pt x="72" y="42"/>
                  </a:lnTo>
                  <a:lnTo>
                    <a:pt x="78" y="66"/>
                  </a:lnTo>
                  <a:lnTo>
                    <a:pt x="72" y="96"/>
                  </a:lnTo>
                  <a:lnTo>
                    <a:pt x="54" y="102"/>
                  </a:lnTo>
                  <a:lnTo>
                    <a:pt x="18" y="126"/>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294" name="Freeform 258">
              <a:extLst>
                <a:ext uri="{FF2B5EF4-FFF2-40B4-BE49-F238E27FC236}">
                  <a16:creationId xmlns:a16="http://schemas.microsoft.com/office/drawing/2014/main" id="{9A4E0620-2D1E-4135-B5A2-650C6E6F4067}"/>
                </a:ext>
              </a:extLst>
            </p:cNvPr>
            <p:cNvSpPr>
              <a:spLocks/>
            </p:cNvSpPr>
            <p:nvPr/>
          </p:nvSpPr>
          <p:spPr bwMode="auto">
            <a:xfrm>
              <a:off x="7665653" y="1787481"/>
              <a:ext cx="448662" cy="525157"/>
            </a:xfrm>
            <a:custGeom>
              <a:avLst/>
              <a:gdLst>
                <a:gd name="T0" fmla="*/ 2147483647 w 336"/>
                <a:gd name="T1" fmla="*/ 2147483647 h 427"/>
                <a:gd name="T2" fmla="*/ 2147483647 w 336"/>
                <a:gd name="T3" fmla="*/ 2147483647 h 427"/>
                <a:gd name="T4" fmla="*/ 2147483647 w 336"/>
                <a:gd name="T5" fmla="*/ 2147483647 h 427"/>
                <a:gd name="T6" fmla="*/ 2147483647 w 336"/>
                <a:gd name="T7" fmla="*/ 2147483647 h 427"/>
                <a:gd name="T8" fmla="*/ 2147483647 w 336"/>
                <a:gd name="T9" fmla="*/ 2147483647 h 427"/>
                <a:gd name="T10" fmla="*/ 2147483647 w 336"/>
                <a:gd name="T11" fmla="*/ 2147483647 h 427"/>
                <a:gd name="T12" fmla="*/ 2147483647 w 336"/>
                <a:gd name="T13" fmla="*/ 2147483647 h 427"/>
                <a:gd name="T14" fmla="*/ 2147483647 w 336"/>
                <a:gd name="T15" fmla="*/ 2147483647 h 427"/>
                <a:gd name="T16" fmla="*/ 2147483647 w 336"/>
                <a:gd name="T17" fmla="*/ 2147483647 h 427"/>
                <a:gd name="T18" fmla="*/ 2147483647 w 336"/>
                <a:gd name="T19" fmla="*/ 2147483647 h 427"/>
                <a:gd name="T20" fmla="*/ 2147483647 w 336"/>
                <a:gd name="T21" fmla="*/ 2147483647 h 427"/>
                <a:gd name="T22" fmla="*/ 2147483647 w 336"/>
                <a:gd name="T23" fmla="*/ 0 h 427"/>
                <a:gd name="T24" fmla="*/ 2147483647 w 336"/>
                <a:gd name="T25" fmla="*/ 2147483647 h 427"/>
                <a:gd name="T26" fmla="*/ 2147483647 w 336"/>
                <a:gd name="T27" fmla="*/ 2147483647 h 427"/>
                <a:gd name="T28" fmla="*/ 2147483647 w 336"/>
                <a:gd name="T29" fmla="*/ 2147483647 h 427"/>
                <a:gd name="T30" fmla="*/ 2147483647 w 336"/>
                <a:gd name="T31" fmla="*/ 2147483647 h 427"/>
                <a:gd name="T32" fmla="*/ 2147483647 w 336"/>
                <a:gd name="T33" fmla="*/ 2147483647 h 427"/>
                <a:gd name="T34" fmla="*/ 2147483647 w 336"/>
                <a:gd name="T35" fmla="*/ 2147483647 h 427"/>
                <a:gd name="T36" fmla="*/ 2147483647 w 336"/>
                <a:gd name="T37" fmla="*/ 2147483647 h 427"/>
                <a:gd name="T38" fmla="*/ 2147483647 w 336"/>
                <a:gd name="T39" fmla="*/ 2147483647 h 427"/>
                <a:gd name="T40" fmla="*/ 2147483647 w 336"/>
                <a:gd name="T41" fmla="*/ 2147483647 h 427"/>
                <a:gd name="T42" fmla="*/ 2147483647 w 336"/>
                <a:gd name="T43" fmla="*/ 2147483647 h 427"/>
                <a:gd name="T44" fmla="*/ 2147483647 w 336"/>
                <a:gd name="T45" fmla="*/ 2147483647 h 427"/>
                <a:gd name="T46" fmla="*/ 2147483647 w 336"/>
                <a:gd name="T47" fmla="*/ 2147483647 h 427"/>
                <a:gd name="T48" fmla="*/ 2147483647 w 336"/>
                <a:gd name="T49" fmla="*/ 2147483647 h 427"/>
                <a:gd name="T50" fmla="*/ 2147483647 w 336"/>
                <a:gd name="T51" fmla="*/ 2147483647 h 427"/>
                <a:gd name="T52" fmla="*/ 2147483647 w 336"/>
                <a:gd name="T53" fmla="*/ 2147483647 h 427"/>
                <a:gd name="T54" fmla="*/ 0 w 336"/>
                <a:gd name="T55" fmla="*/ 2147483647 h 427"/>
                <a:gd name="T56" fmla="*/ 2147483647 w 336"/>
                <a:gd name="T57" fmla="*/ 2147483647 h 427"/>
                <a:gd name="T58" fmla="*/ 2147483647 w 336"/>
                <a:gd name="T59" fmla="*/ 2147483647 h 427"/>
                <a:gd name="T60" fmla="*/ 2147483647 w 336"/>
                <a:gd name="T61" fmla="*/ 2147483647 h 427"/>
                <a:gd name="T62" fmla="*/ 2147483647 w 336"/>
                <a:gd name="T63" fmla="*/ 2147483647 h 427"/>
                <a:gd name="T64" fmla="*/ 2147483647 w 336"/>
                <a:gd name="T65" fmla="*/ 2147483647 h 42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36"/>
                <a:gd name="T100" fmla="*/ 0 h 427"/>
                <a:gd name="T101" fmla="*/ 336 w 336"/>
                <a:gd name="T102" fmla="*/ 427 h 42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36" h="427">
                  <a:moveTo>
                    <a:pt x="120" y="427"/>
                  </a:moveTo>
                  <a:lnTo>
                    <a:pt x="96" y="397"/>
                  </a:lnTo>
                  <a:lnTo>
                    <a:pt x="78" y="325"/>
                  </a:lnTo>
                  <a:lnTo>
                    <a:pt x="96" y="282"/>
                  </a:lnTo>
                  <a:lnTo>
                    <a:pt x="144" y="180"/>
                  </a:lnTo>
                  <a:lnTo>
                    <a:pt x="192" y="150"/>
                  </a:lnTo>
                  <a:lnTo>
                    <a:pt x="222" y="114"/>
                  </a:lnTo>
                  <a:lnTo>
                    <a:pt x="252" y="96"/>
                  </a:lnTo>
                  <a:lnTo>
                    <a:pt x="294" y="72"/>
                  </a:lnTo>
                  <a:lnTo>
                    <a:pt x="336" y="30"/>
                  </a:lnTo>
                  <a:lnTo>
                    <a:pt x="330" y="6"/>
                  </a:lnTo>
                  <a:lnTo>
                    <a:pt x="294" y="0"/>
                  </a:lnTo>
                  <a:lnTo>
                    <a:pt x="270" y="24"/>
                  </a:lnTo>
                  <a:lnTo>
                    <a:pt x="252" y="42"/>
                  </a:lnTo>
                  <a:lnTo>
                    <a:pt x="222" y="48"/>
                  </a:lnTo>
                  <a:lnTo>
                    <a:pt x="186" y="48"/>
                  </a:lnTo>
                  <a:lnTo>
                    <a:pt x="174" y="60"/>
                  </a:lnTo>
                  <a:lnTo>
                    <a:pt x="162" y="78"/>
                  </a:lnTo>
                  <a:lnTo>
                    <a:pt x="114" y="126"/>
                  </a:lnTo>
                  <a:lnTo>
                    <a:pt x="90" y="138"/>
                  </a:lnTo>
                  <a:lnTo>
                    <a:pt x="84" y="168"/>
                  </a:lnTo>
                  <a:lnTo>
                    <a:pt x="66" y="186"/>
                  </a:lnTo>
                  <a:lnTo>
                    <a:pt x="42" y="216"/>
                  </a:lnTo>
                  <a:lnTo>
                    <a:pt x="42" y="240"/>
                  </a:lnTo>
                  <a:lnTo>
                    <a:pt x="30" y="270"/>
                  </a:lnTo>
                  <a:lnTo>
                    <a:pt x="12" y="295"/>
                  </a:lnTo>
                  <a:lnTo>
                    <a:pt x="18" y="325"/>
                  </a:lnTo>
                  <a:lnTo>
                    <a:pt x="0" y="349"/>
                  </a:lnTo>
                  <a:lnTo>
                    <a:pt x="18" y="391"/>
                  </a:lnTo>
                  <a:lnTo>
                    <a:pt x="48" y="403"/>
                  </a:lnTo>
                  <a:lnTo>
                    <a:pt x="54" y="415"/>
                  </a:lnTo>
                  <a:lnTo>
                    <a:pt x="72" y="421"/>
                  </a:lnTo>
                  <a:lnTo>
                    <a:pt x="120" y="427"/>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295" name="Freeform 259">
              <a:extLst>
                <a:ext uri="{FF2B5EF4-FFF2-40B4-BE49-F238E27FC236}">
                  <a16:creationId xmlns:a16="http://schemas.microsoft.com/office/drawing/2014/main" id="{3C1C2D9E-3617-4BE6-99B9-85E075F75CE9}"/>
                </a:ext>
              </a:extLst>
            </p:cNvPr>
            <p:cNvSpPr>
              <a:spLocks/>
            </p:cNvSpPr>
            <p:nvPr/>
          </p:nvSpPr>
          <p:spPr bwMode="auto">
            <a:xfrm>
              <a:off x="7399717" y="4877086"/>
              <a:ext cx="171309" cy="326167"/>
            </a:xfrm>
            <a:custGeom>
              <a:avLst/>
              <a:gdLst>
                <a:gd name="T0" fmla="*/ 2147483647 w 126"/>
                <a:gd name="T1" fmla="*/ 2147483647 h 265"/>
                <a:gd name="T2" fmla="*/ 0 w 126"/>
                <a:gd name="T3" fmla="*/ 2147483647 h 265"/>
                <a:gd name="T4" fmla="*/ 2147483647 w 126"/>
                <a:gd name="T5" fmla="*/ 2147483647 h 265"/>
                <a:gd name="T6" fmla="*/ 2147483647 w 126"/>
                <a:gd name="T7" fmla="*/ 2147483647 h 265"/>
                <a:gd name="T8" fmla="*/ 2147483647 w 126"/>
                <a:gd name="T9" fmla="*/ 2147483647 h 265"/>
                <a:gd name="T10" fmla="*/ 2147483647 w 126"/>
                <a:gd name="T11" fmla="*/ 2147483647 h 265"/>
                <a:gd name="T12" fmla="*/ 2147483647 w 126"/>
                <a:gd name="T13" fmla="*/ 2147483647 h 265"/>
                <a:gd name="T14" fmla="*/ 2147483647 w 126"/>
                <a:gd name="T15" fmla="*/ 2147483647 h 265"/>
                <a:gd name="T16" fmla="*/ 2147483647 w 126"/>
                <a:gd name="T17" fmla="*/ 0 h 265"/>
                <a:gd name="T18" fmla="*/ 2147483647 w 126"/>
                <a:gd name="T19" fmla="*/ 2147483647 h 265"/>
                <a:gd name="T20" fmla="*/ 2147483647 w 126"/>
                <a:gd name="T21" fmla="*/ 2147483647 h 265"/>
                <a:gd name="T22" fmla="*/ 2147483647 w 126"/>
                <a:gd name="T23" fmla="*/ 2147483647 h 265"/>
                <a:gd name="T24" fmla="*/ 2147483647 w 126"/>
                <a:gd name="T25" fmla="*/ 2147483647 h 265"/>
                <a:gd name="T26" fmla="*/ 2147483647 w 126"/>
                <a:gd name="T27" fmla="*/ 2147483647 h 265"/>
                <a:gd name="T28" fmla="*/ 2147483647 w 126"/>
                <a:gd name="T29" fmla="*/ 2147483647 h 265"/>
                <a:gd name="T30" fmla="*/ 2147483647 w 126"/>
                <a:gd name="T31" fmla="*/ 2147483647 h 265"/>
                <a:gd name="T32" fmla="*/ 2147483647 w 126"/>
                <a:gd name="T33" fmla="*/ 2147483647 h 26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26"/>
                <a:gd name="T52" fmla="*/ 0 h 265"/>
                <a:gd name="T53" fmla="*/ 126 w 126"/>
                <a:gd name="T54" fmla="*/ 265 h 26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26" h="265">
                  <a:moveTo>
                    <a:pt x="6" y="217"/>
                  </a:moveTo>
                  <a:lnTo>
                    <a:pt x="0" y="193"/>
                  </a:lnTo>
                  <a:lnTo>
                    <a:pt x="12" y="169"/>
                  </a:lnTo>
                  <a:lnTo>
                    <a:pt x="24" y="139"/>
                  </a:lnTo>
                  <a:lnTo>
                    <a:pt x="12" y="91"/>
                  </a:lnTo>
                  <a:lnTo>
                    <a:pt x="30" y="78"/>
                  </a:lnTo>
                  <a:lnTo>
                    <a:pt x="54" y="60"/>
                  </a:lnTo>
                  <a:lnTo>
                    <a:pt x="78" y="24"/>
                  </a:lnTo>
                  <a:lnTo>
                    <a:pt x="108" y="0"/>
                  </a:lnTo>
                  <a:lnTo>
                    <a:pt x="126" y="24"/>
                  </a:lnTo>
                  <a:lnTo>
                    <a:pt x="126" y="66"/>
                  </a:lnTo>
                  <a:lnTo>
                    <a:pt x="126" y="91"/>
                  </a:lnTo>
                  <a:lnTo>
                    <a:pt x="78" y="253"/>
                  </a:lnTo>
                  <a:lnTo>
                    <a:pt x="54" y="259"/>
                  </a:lnTo>
                  <a:lnTo>
                    <a:pt x="30" y="265"/>
                  </a:lnTo>
                  <a:lnTo>
                    <a:pt x="6" y="247"/>
                  </a:lnTo>
                  <a:lnTo>
                    <a:pt x="6" y="217"/>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296" name="Freeform 266">
              <a:extLst>
                <a:ext uri="{FF2B5EF4-FFF2-40B4-BE49-F238E27FC236}">
                  <a16:creationId xmlns:a16="http://schemas.microsoft.com/office/drawing/2014/main" id="{D2D70C9B-6D3D-43B5-887C-12CD7935DEAF}"/>
                </a:ext>
              </a:extLst>
            </p:cNvPr>
            <p:cNvSpPr>
              <a:spLocks/>
            </p:cNvSpPr>
            <p:nvPr/>
          </p:nvSpPr>
          <p:spPr bwMode="auto">
            <a:xfrm>
              <a:off x="10563204" y="5628166"/>
              <a:ext cx="184359" cy="193007"/>
            </a:xfrm>
            <a:custGeom>
              <a:avLst/>
              <a:gdLst>
                <a:gd name="T0" fmla="*/ 0 w 138"/>
                <a:gd name="T1" fmla="*/ 2147483647 h 157"/>
                <a:gd name="T2" fmla="*/ 2147483647 w 138"/>
                <a:gd name="T3" fmla="*/ 2147483647 h 157"/>
                <a:gd name="T4" fmla="*/ 2147483647 w 138"/>
                <a:gd name="T5" fmla="*/ 2147483647 h 157"/>
                <a:gd name="T6" fmla="*/ 2147483647 w 138"/>
                <a:gd name="T7" fmla="*/ 2147483647 h 157"/>
                <a:gd name="T8" fmla="*/ 2147483647 w 138"/>
                <a:gd name="T9" fmla="*/ 2147483647 h 157"/>
                <a:gd name="T10" fmla="*/ 2147483647 w 138"/>
                <a:gd name="T11" fmla="*/ 2147483647 h 157"/>
                <a:gd name="T12" fmla="*/ 2147483647 w 138"/>
                <a:gd name="T13" fmla="*/ 0 h 157"/>
                <a:gd name="T14" fmla="*/ 2147483647 w 138"/>
                <a:gd name="T15" fmla="*/ 2147483647 h 157"/>
                <a:gd name="T16" fmla="*/ 2147483647 w 138"/>
                <a:gd name="T17" fmla="*/ 2147483647 h 157"/>
                <a:gd name="T18" fmla="*/ 2147483647 w 138"/>
                <a:gd name="T19" fmla="*/ 2147483647 h 157"/>
                <a:gd name="T20" fmla="*/ 2147483647 w 138"/>
                <a:gd name="T21" fmla="*/ 2147483647 h 157"/>
                <a:gd name="T22" fmla="*/ 2147483647 w 138"/>
                <a:gd name="T23" fmla="*/ 2147483647 h 157"/>
                <a:gd name="T24" fmla="*/ 2147483647 w 138"/>
                <a:gd name="T25" fmla="*/ 2147483647 h 157"/>
                <a:gd name="T26" fmla="*/ 2147483647 w 138"/>
                <a:gd name="T27" fmla="*/ 2147483647 h 157"/>
                <a:gd name="T28" fmla="*/ 2147483647 w 138"/>
                <a:gd name="T29" fmla="*/ 2147483647 h 157"/>
                <a:gd name="T30" fmla="*/ 2147483647 w 138"/>
                <a:gd name="T31" fmla="*/ 2147483647 h 157"/>
                <a:gd name="T32" fmla="*/ 2147483647 w 138"/>
                <a:gd name="T33" fmla="*/ 2147483647 h 157"/>
                <a:gd name="T34" fmla="*/ 0 w 138"/>
                <a:gd name="T35" fmla="*/ 2147483647 h 15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8"/>
                <a:gd name="T55" fmla="*/ 0 h 157"/>
                <a:gd name="T56" fmla="*/ 138 w 138"/>
                <a:gd name="T57" fmla="*/ 157 h 15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8" h="157">
                  <a:moveTo>
                    <a:pt x="0" y="133"/>
                  </a:moveTo>
                  <a:lnTo>
                    <a:pt x="18" y="97"/>
                  </a:lnTo>
                  <a:lnTo>
                    <a:pt x="30" y="79"/>
                  </a:lnTo>
                  <a:lnTo>
                    <a:pt x="66" y="60"/>
                  </a:lnTo>
                  <a:lnTo>
                    <a:pt x="78" y="54"/>
                  </a:lnTo>
                  <a:lnTo>
                    <a:pt x="90" y="30"/>
                  </a:lnTo>
                  <a:lnTo>
                    <a:pt x="102" y="0"/>
                  </a:lnTo>
                  <a:lnTo>
                    <a:pt x="114" y="12"/>
                  </a:lnTo>
                  <a:lnTo>
                    <a:pt x="138" y="18"/>
                  </a:lnTo>
                  <a:lnTo>
                    <a:pt x="138" y="36"/>
                  </a:lnTo>
                  <a:lnTo>
                    <a:pt x="114" y="54"/>
                  </a:lnTo>
                  <a:lnTo>
                    <a:pt x="102" y="67"/>
                  </a:lnTo>
                  <a:lnTo>
                    <a:pt x="78" y="91"/>
                  </a:lnTo>
                  <a:lnTo>
                    <a:pt x="72" y="115"/>
                  </a:lnTo>
                  <a:lnTo>
                    <a:pt x="66" y="151"/>
                  </a:lnTo>
                  <a:lnTo>
                    <a:pt x="36" y="157"/>
                  </a:lnTo>
                  <a:lnTo>
                    <a:pt x="18" y="151"/>
                  </a:lnTo>
                  <a:lnTo>
                    <a:pt x="0" y="133"/>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297" name="Freeform 267">
              <a:extLst>
                <a:ext uri="{FF2B5EF4-FFF2-40B4-BE49-F238E27FC236}">
                  <a16:creationId xmlns:a16="http://schemas.microsoft.com/office/drawing/2014/main" id="{BEE4970B-F79C-4AFD-814B-25C7CFBE318C}"/>
                </a:ext>
              </a:extLst>
            </p:cNvPr>
            <p:cNvSpPr>
              <a:spLocks/>
            </p:cNvSpPr>
            <p:nvPr/>
          </p:nvSpPr>
          <p:spPr bwMode="auto">
            <a:xfrm>
              <a:off x="10723091" y="5454610"/>
              <a:ext cx="128888" cy="190015"/>
            </a:xfrm>
            <a:custGeom>
              <a:avLst/>
              <a:gdLst>
                <a:gd name="T0" fmla="*/ 2147483647 w 96"/>
                <a:gd name="T1" fmla="*/ 2147483647 h 156"/>
                <a:gd name="T2" fmla="*/ 2147483647 w 96"/>
                <a:gd name="T3" fmla="*/ 2147483647 h 156"/>
                <a:gd name="T4" fmla="*/ 2147483647 w 96"/>
                <a:gd name="T5" fmla="*/ 2147483647 h 156"/>
                <a:gd name="T6" fmla="*/ 0 w 96"/>
                <a:gd name="T7" fmla="*/ 0 h 156"/>
                <a:gd name="T8" fmla="*/ 2147483647 w 96"/>
                <a:gd name="T9" fmla="*/ 2147483647 h 156"/>
                <a:gd name="T10" fmla="*/ 2147483647 w 96"/>
                <a:gd name="T11" fmla="*/ 2147483647 h 156"/>
                <a:gd name="T12" fmla="*/ 2147483647 w 96"/>
                <a:gd name="T13" fmla="*/ 2147483647 h 156"/>
                <a:gd name="T14" fmla="*/ 2147483647 w 96"/>
                <a:gd name="T15" fmla="*/ 2147483647 h 156"/>
                <a:gd name="T16" fmla="*/ 2147483647 w 96"/>
                <a:gd name="T17" fmla="*/ 2147483647 h 156"/>
                <a:gd name="T18" fmla="*/ 2147483647 w 96"/>
                <a:gd name="T19" fmla="*/ 2147483647 h 156"/>
                <a:gd name="T20" fmla="*/ 2147483647 w 96"/>
                <a:gd name="T21" fmla="*/ 2147483647 h 156"/>
                <a:gd name="T22" fmla="*/ 2147483647 w 96"/>
                <a:gd name="T23" fmla="*/ 2147483647 h 156"/>
                <a:gd name="T24" fmla="*/ 2147483647 w 96"/>
                <a:gd name="T25" fmla="*/ 2147483647 h 156"/>
                <a:gd name="T26" fmla="*/ 2147483647 w 96"/>
                <a:gd name="T27" fmla="*/ 2147483647 h 156"/>
                <a:gd name="T28" fmla="*/ 2147483647 w 96"/>
                <a:gd name="T29" fmla="*/ 2147483647 h 156"/>
                <a:gd name="T30" fmla="*/ 2147483647 w 96"/>
                <a:gd name="T31" fmla="*/ 2147483647 h 156"/>
                <a:gd name="T32" fmla="*/ 2147483647 w 96"/>
                <a:gd name="T33" fmla="*/ 2147483647 h 156"/>
                <a:gd name="T34" fmla="*/ 2147483647 w 96"/>
                <a:gd name="T35" fmla="*/ 2147483647 h 15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6"/>
                <a:gd name="T55" fmla="*/ 0 h 156"/>
                <a:gd name="T56" fmla="*/ 96 w 96"/>
                <a:gd name="T57" fmla="*/ 156 h 15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6" h="156">
                  <a:moveTo>
                    <a:pt x="6" y="108"/>
                  </a:moveTo>
                  <a:lnTo>
                    <a:pt x="24" y="78"/>
                  </a:lnTo>
                  <a:lnTo>
                    <a:pt x="24" y="54"/>
                  </a:lnTo>
                  <a:lnTo>
                    <a:pt x="0" y="0"/>
                  </a:lnTo>
                  <a:lnTo>
                    <a:pt x="30" y="12"/>
                  </a:lnTo>
                  <a:lnTo>
                    <a:pt x="30" y="42"/>
                  </a:lnTo>
                  <a:lnTo>
                    <a:pt x="42" y="60"/>
                  </a:lnTo>
                  <a:lnTo>
                    <a:pt x="60" y="78"/>
                  </a:lnTo>
                  <a:lnTo>
                    <a:pt x="84" y="66"/>
                  </a:lnTo>
                  <a:lnTo>
                    <a:pt x="96" y="78"/>
                  </a:lnTo>
                  <a:lnTo>
                    <a:pt x="90" y="90"/>
                  </a:lnTo>
                  <a:lnTo>
                    <a:pt x="78" y="102"/>
                  </a:lnTo>
                  <a:lnTo>
                    <a:pt x="66" y="114"/>
                  </a:lnTo>
                  <a:lnTo>
                    <a:pt x="60" y="132"/>
                  </a:lnTo>
                  <a:lnTo>
                    <a:pt x="42" y="156"/>
                  </a:lnTo>
                  <a:lnTo>
                    <a:pt x="24" y="144"/>
                  </a:lnTo>
                  <a:lnTo>
                    <a:pt x="30" y="126"/>
                  </a:lnTo>
                  <a:lnTo>
                    <a:pt x="6" y="108"/>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298" name="Freeform 271">
              <a:extLst>
                <a:ext uri="{FF2B5EF4-FFF2-40B4-BE49-F238E27FC236}">
                  <a16:creationId xmlns:a16="http://schemas.microsoft.com/office/drawing/2014/main" id="{4226FBC1-6BBF-4193-ADA7-5735122541E8}"/>
                </a:ext>
              </a:extLst>
            </p:cNvPr>
            <p:cNvSpPr>
              <a:spLocks/>
            </p:cNvSpPr>
            <p:nvPr/>
          </p:nvSpPr>
          <p:spPr bwMode="auto">
            <a:xfrm>
              <a:off x="9134007" y="4434644"/>
              <a:ext cx="233305" cy="249862"/>
            </a:xfrm>
            <a:custGeom>
              <a:avLst/>
              <a:gdLst>
                <a:gd name="T0" fmla="*/ 2147483647 w 174"/>
                <a:gd name="T1" fmla="*/ 2147483647 h 204"/>
                <a:gd name="T2" fmla="*/ 0 w 174"/>
                <a:gd name="T3" fmla="*/ 2147483647 h 204"/>
                <a:gd name="T4" fmla="*/ 0 w 174"/>
                <a:gd name="T5" fmla="*/ 2147483647 h 204"/>
                <a:gd name="T6" fmla="*/ 2147483647 w 174"/>
                <a:gd name="T7" fmla="*/ 2147483647 h 204"/>
                <a:gd name="T8" fmla="*/ 2147483647 w 174"/>
                <a:gd name="T9" fmla="*/ 2147483647 h 204"/>
                <a:gd name="T10" fmla="*/ 2147483647 w 174"/>
                <a:gd name="T11" fmla="*/ 2147483647 h 204"/>
                <a:gd name="T12" fmla="*/ 2147483647 w 174"/>
                <a:gd name="T13" fmla="*/ 2147483647 h 204"/>
                <a:gd name="T14" fmla="*/ 2147483647 w 174"/>
                <a:gd name="T15" fmla="*/ 0 h 204"/>
                <a:gd name="T16" fmla="*/ 2147483647 w 174"/>
                <a:gd name="T17" fmla="*/ 2147483647 h 204"/>
                <a:gd name="T18" fmla="*/ 2147483647 w 174"/>
                <a:gd name="T19" fmla="*/ 2147483647 h 204"/>
                <a:gd name="T20" fmla="*/ 2147483647 w 174"/>
                <a:gd name="T21" fmla="*/ 2147483647 h 204"/>
                <a:gd name="T22" fmla="*/ 2147483647 w 174"/>
                <a:gd name="T23" fmla="*/ 2147483647 h 204"/>
                <a:gd name="T24" fmla="*/ 2147483647 w 174"/>
                <a:gd name="T25" fmla="*/ 2147483647 h 204"/>
                <a:gd name="T26" fmla="*/ 2147483647 w 174"/>
                <a:gd name="T27" fmla="*/ 2147483647 h 204"/>
                <a:gd name="T28" fmla="*/ 2147483647 w 174"/>
                <a:gd name="T29" fmla="*/ 2147483647 h 204"/>
                <a:gd name="T30" fmla="*/ 2147483647 w 174"/>
                <a:gd name="T31" fmla="*/ 2147483647 h 204"/>
                <a:gd name="T32" fmla="*/ 2147483647 w 174"/>
                <a:gd name="T33" fmla="*/ 2147483647 h 204"/>
                <a:gd name="T34" fmla="*/ 2147483647 w 174"/>
                <a:gd name="T35" fmla="*/ 2147483647 h 204"/>
                <a:gd name="T36" fmla="*/ 2147483647 w 174"/>
                <a:gd name="T37" fmla="*/ 2147483647 h 204"/>
                <a:gd name="T38" fmla="*/ 2147483647 w 174"/>
                <a:gd name="T39" fmla="*/ 2147483647 h 204"/>
                <a:gd name="T40" fmla="*/ 2147483647 w 174"/>
                <a:gd name="T41" fmla="*/ 2147483647 h 204"/>
                <a:gd name="T42" fmla="*/ 2147483647 w 174"/>
                <a:gd name="T43" fmla="*/ 2147483647 h 204"/>
                <a:gd name="T44" fmla="*/ 2147483647 w 174"/>
                <a:gd name="T45" fmla="*/ 2147483647 h 204"/>
                <a:gd name="T46" fmla="*/ 2147483647 w 174"/>
                <a:gd name="T47" fmla="*/ 2147483647 h 20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74"/>
                <a:gd name="T73" fmla="*/ 0 h 204"/>
                <a:gd name="T74" fmla="*/ 174 w 174"/>
                <a:gd name="T75" fmla="*/ 204 h 20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74" h="204">
                  <a:moveTo>
                    <a:pt x="12" y="168"/>
                  </a:moveTo>
                  <a:lnTo>
                    <a:pt x="0" y="144"/>
                  </a:lnTo>
                  <a:lnTo>
                    <a:pt x="0" y="108"/>
                  </a:lnTo>
                  <a:lnTo>
                    <a:pt x="12" y="90"/>
                  </a:lnTo>
                  <a:lnTo>
                    <a:pt x="36" y="84"/>
                  </a:lnTo>
                  <a:lnTo>
                    <a:pt x="60" y="66"/>
                  </a:lnTo>
                  <a:lnTo>
                    <a:pt x="96" y="24"/>
                  </a:lnTo>
                  <a:lnTo>
                    <a:pt x="138" y="0"/>
                  </a:lnTo>
                  <a:lnTo>
                    <a:pt x="162" y="12"/>
                  </a:lnTo>
                  <a:lnTo>
                    <a:pt x="174" y="30"/>
                  </a:lnTo>
                  <a:lnTo>
                    <a:pt x="156" y="48"/>
                  </a:lnTo>
                  <a:lnTo>
                    <a:pt x="150" y="66"/>
                  </a:lnTo>
                  <a:lnTo>
                    <a:pt x="156" y="90"/>
                  </a:lnTo>
                  <a:lnTo>
                    <a:pt x="174" y="108"/>
                  </a:lnTo>
                  <a:lnTo>
                    <a:pt x="156" y="120"/>
                  </a:lnTo>
                  <a:lnTo>
                    <a:pt x="150" y="132"/>
                  </a:lnTo>
                  <a:lnTo>
                    <a:pt x="138" y="150"/>
                  </a:lnTo>
                  <a:lnTo>
                    <a:pt x="126" y="168"/>
                  </a:lnTo>
                  <a:lnTo>
                    <a:pt x="114" y="198"/>
                  </a:lnTo>
                  <a:lnTo>
                    <a:pt x="90" y="204"/>
                  </a:lnTo>
                  <a:lnTo>
                    <a:pt x="72" y="192"/>
                  </a:lnTo>
                  <a:lnTo>
                    <a:pt x="42" y="192"/>
                  </a:lnTo>
                  <a:lnTo>
                    <a:pt x="24" y="192"/>
                  </a:lnTo>
                  <a:lnTo>
                    <a:pt x="12" y="168"/>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299" name="Freeform 274">
              <a:extLst>
                <a:ext uri="{FF2B5EF4-FFF2-40B4-BE49-F238E27FC236}">
                  <a16:creationId xmlns:a16="http://schemas.microsoft.com/office/drawing/2014/main" id="{7FFBD8BB-A91C-4B97-A07C-797EB28C68C8}"/>
                </a:ext>
              </a:extLst>
            </p:cNvPr>
            <p:cNvSpPr>
              <a:spLocks/>
            </p:cNvSpPr>
            <p:nvPr/>
          </p:nvSpPr>
          <p:spPr bwMode="auto">
            <a:xfrm>
              <a:off x="9336314" y="4558827"/>
              <a:ext cx="145203" cy="163082"/>
            </a:xfrm>
            <a:custGeom>
              <a:avLst/>
              <a:gdLst>
                <a:gd name="T0" fmla="*/ 2147483647 w 108"/>
                <a:gd name="T1" fmla="*/ 2147483647 h 132"/>
                <a:gd name="T2" fmla="*/ 2147483647 w 108"/>
                <a:gd name="T3" fmla="*/ 2147483647 h 132"/>
                <a:gd name="T4" fmla="*/ 0 w 108"/>
                <a:gd name="T5" fmla="*/ 2147483647 h 132"/>
                <a:gd name="T6" fmla="*/ 2147483647 w 108"/>
                <a:gd name="T7" fmla="*/ 2147483647 h 132"/>
                <a:gd name="T8" fmla="*/ 2147483647 w 108"/>
                <a:gd name="T9" fmla="*/ 2147483647 h 132"/>
                <a:gd name="T10" fmla="*/ 2147483647 w 108"/>
                <a:gd name="T11" fmla="*/ 2147483647 h 132"/>
                <a:gd name="T12" fmla="*/ 2147483647 w 108"/>
                <a:gd name="T13" fmla="*/ 2147483647 h 132"/>
                <a:gd name="T14" fmla="*/ 2147483647 w 108"/>
                <a:gd name="T15" fmla="*/ 0 h 132"/>
                <a:gd name="T16" fmla="*/ 2147483647 w 108"/>
                <a:gd name="T17" fmla="*/ 2147483647 h 132"/>
                <a:gd name="T18" fmla="*/ 2147483647 w 108"/>
                <a:gd name="T19" fmla="*/ 2147483647 h 132"/>
                <a:gd name="T20" fmla="*/ 2147483647 w 108"/>
                <a:gd name="T21" fmla="*/ 2147483647 h 132"/>
                <a:gd name="T22" fmla="*/ 2147483647 w 108"/>
                <a:gd name="T23" fmla="*/ 2147483647 h 132"/>
                <a:gd name="T24" fmla="*/ 2147483647 w 108"/>
                <a:gd name="T25" fmla="*/ 2147483647 h 132"/>
                <a:gd name="T26" fmla="*/ 2147483647 w 108"/>
                <a:gd name="T27" fmla="*/ 2147483647 h 132"/>
                <a:gd name="T28" fmla="*/ 2147483647 w 108"/>
                <a:gd name="T29" fmla="*/ 2147483647 h 132"/>
                <a:gd name="T30" fmla="*/ 2147483647 w 108"/>
                <a:gd name="T31" fmla="*/ 2147483647 h 132"/>
                <a:gd name="T32" fmla="*/ 2147483647 w 108"/>
                <a:gd name="T33" fmla="*/ 2147483647 h 132"/>
                <a:gd name="T34" fmla="*/ 2147483647 w 108"/>
                <a:gd name="T35" fmla="*/ 2147483647 h 132"/>
                <a:gd name="T36" fmla="*/ 2147483647 w 108"/>
                <a:gd name="T37" fmla="*/ 2147483647 h 132"/>
                <a:gd name="T38" fmla="*/ 2147483647 w 108"/>
                <a:gd name="T39" fmla="*/ 2147483647 h 132"/>
                <a:gd name="T40" fmla="*/ 2147483647 w 108"/>
                <a:gd name="T41" fmla="*/ 2147483647 h 132"/>
                <a:gd name="T42" fmla="*/ 2147483647 w 108"/>
                <a:gd name="T43" fmla="*/ 2147483647 h 132"/>
                <a:gd name="T44" fmla="*/ 2147483647 w 108"/>
                <a:gd name="T45" fmla="*/ 2147483647 h 132"/>
                <a:gd name="T46" fmla="*/ 2147483647 w 108"/>
                <a:gd name="T47" fmla="*/ 2147483647 h 13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08"/>
                <a:gd name="T73" fmla="*/ 0 h 132"/>
                <a:gd name="T74" fmla="*/ 108 w 108"/>
                <a:gd name="T75" fmla="*/ 132 h 13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08" h="132">
                  <a:moveTo>
                    <a:pt x="12" y="126"/>
                  </a:moveTo>
                  <a:lnTo>
                    <a:pt x="12" y="108"/>
                  </a:lnTo>
                  <a:lnTo>
                    <a:pt x="0" y="84"/>
                  </a:lnTo>
                  <a:lnTo>
                    <a:pt x="6" y="66"/>
                  </a:lnTo>
                  <a:lnTo>
                    <a:pt x="24" y="24"/>
                  </a:lnTo>
                  <a:lnTo>
                    <a:pt x="36" y="12"/>
                  </a:lnTo>
                  <a:lnTo>
                    <a:pt x="66" y="6"/>
                  </a:lnTo>
                  <a:lnTo>
                    <a:pt x="108" y="0"/>
                  </a:lnTo>
                  <a:lnTo>
                    <a:pt x="108" y="12"/>
                  </a:lnTo>
                  <a:lnTo>
                    <a:pt x="90" y="12"/>
                  </a:lnTo>
                  <a:lnTo>
                    <a:pt x="54" y="24"/>
                  </a:lnTo>
                  <a:lnTo>
                    <a:pt x="42" y="42"/>
                  </a:lnTo>
                  <a:lnTo>
                    <a:pt x="84" y="42"/>
                  </a:lnTo>
                  <a:lnTo>
                    <a:pt x="90" y="60"/>
                  </a:lnTo>
                  <a:lnTo>
                    <a:pt x="78" y="66"/>
                  </a:lnTo>
                  <a:lnTo>
                    <a:pt x="66" y="78"/>
                  </a:lnTo>
                  <a:lnTo>
                    <a:pt x="90" y="102"/>
                  </a:lnTo>
                  <a:lnTo>
                    <a:pt x="96" y="126"/>
                  </a:lnTo>
                  <a:lnTo>
                    <a:pt x="72" y="126"/>
                  </a:lnTo>
                  <a:lnTo>
                    <a:pt x="54" y="108"/>
                  </a:lnTo>
                  <a:lnTo>
                    <a:pt x="36" y="84"/>
                  </a:lnTo>
                  <a:lnTo>
                    <a:pt x="36" y="114"/>
                  </a:lnTo>
                  <a:lnTo>
                    <a:pt x="36" y="132"/>
                  </a:lnTo>
                  <a:lnTo>
                    <a:pt x="12" y="126"/>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00" name="Freeform 275">
              <a:extLst>
                <a:ext uri="{FF2B5EF4-FFF2-40B4-BE49-F238E27FC236}">
                  <a16:creationId xmlns:a16="http://schemas.microsoft.com/office/drawing/2014/main" id="{9BBA08D1-C9C6-48CC-B263-0841AEC6F003}"/>
                </a:ext>
              </a:extLst>
            </p:cNvPr>
            <p:cNvSpPr>
              <a:spLocks/>
            </p:cNvSpPr>
            <p:nvPr/>
          </p:nvSpPr>
          <p:spPr bwMode="auto">
            <a:xfrm>
              <a:off x="9006749" y="4744353"/>
              <a:ext cx="272461" cy="56855"/>
            </a:xfrm>
            <a:custGeom>
              <a:avLst/>
              <a:gdLst>
                <a:gd name="T0" fmla="*/ 0 w 34"/>
                <a:gd name="T1" fmla="*/ 2147483647 h 8"/>
                <a:gd name="T2" fmla="*/ 2147483647 w 34"/>
                <a:gd name="T3" fmla="*/ 0 h 8"/>
                <a:gd name="T4" fmla="*/ 2147483647 w 34"/>
                <a:gd name="T5" fmla="*/ 0 h 8"/>
                <a:gd name="T6" fmla="*/ 2147483647 w 34"/>
                <a:gd name="T7" fmla="*/ 2147483647 h 8"/>
                <a:gd name="T8" fmla="*/ 2147483647 w 34"/>
                <a:gd name="T9" fmla="*/ 2147483647 h 8"/>
                <a:gd name="T10" fmla="*/ 2147483647 w 34"/>
                <a:gd name="T11" fmla="*/ 2147483647 h 8"/>
                <a:gd name="T12" fmla="*/ 2147483647 w 34"/>
                <a:gd name="T13" fmla="*/ 2147483647 h 8"/>
                <a:gd name="T14" fmla="*/ 2147483647 w 34"/>
                <a:gd name="T15" fmla="*/ 2147483647 h 8"/>
                <a:gd name="T16" fmla="*/ 2147483647 w 34"/>
                <a:gd name="T17" fmla="*/ 2147483647 h 8"/>
                <a:gd name="T18" fmla="*/ 2147483647 w 34"/>
                <a:gd name="T19" fmla="*/ 2147483647 h 8"/>
                <a:gd name="T20" fmla="*/ 0 w 34"/>
                <a:gd name="T21" fmla="*/ 2147483647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4"/>
                <a:gd name="T34" fmla="*/ 0 h 8"/>
                <a:gd name="T35" fmla="*/ 34 w 34"/>
                <a:gd name="T36" fmla="*/ 8 h 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4" h="8">
                  <a:moveTo>
                    <a:pt x="0" y="1"/>
                  </a:moveTo>
                  <a:cubicBezTo>
                    <a:pt x="9" y="0"/>
                    <a:pt x="9" y="0"/>
                    <a:pt x="9" y="0"/>
                  </a:cubicBezTo>
                  <a:cubicBezTo>
                    <a:pt x="16" y="0"/>
                    <a:pt x="16" y="0"/>
                    <a:pt x="16" y="0"/>
                  </a:cubicBezTo>
                  <a:cubicBezTo>
                    <a:pt x="20" y="1"/>
                    <a:pt x="20" y="1"/>
                    <a:pt x="20" y="1"/>
                  </a:cubicBezTo>
                  <a:cubicBezTo>
                    <a:pt x="23" y="3"/>
                    <a:pt x="23" y="3"/>
                    <a:pt x="23" y="3"/>
                  </a:cubicBezTo>
                  <a:cubicBezTo>
                    <a:pt x="31" y="5"/>
                    <a:pt x="31" y="5"/>
                    <a:pt x="31" y="5"/>
                  </a:cubicBezTo>
                  <a:cubicBezTo>
                    <a:pt x="34" y="8"/>
                    <a:pt x="34" y="8"/>
                    <a:pt x="34" y="8"/>
                  </a:cubicBezTo>
                  <a:cubicBezTo>
                    <a:pt x="26" y="7"/>
                    <a:pt x="26" y="7"/>
                    <a:pt x="26" y="7"/>
                  </a:cubicBezTo>
                  <a:cubicBezTo>
                    <a:pt x="19" y="6"/>
                    <a:pt x="19" y="6"/>
                    <a:pt x="19" y="6"/>
                  </a:cubicBezTo>
                  <a:cubicBezTo>
                    <a:pt x="19" y="6"/>
                    <a:pt x="10" y="4"/>
                    <a:pt x="8" y="4"/>
                  </a:cubicBezTo>
                  <a:cubicBezTo>
                    <a:pt x="7" y="3"/>
                    <a:pt x="0" y="1"/>
                    <a:pt x="0" y="1"/>
                  </a:cubicBez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01" name="Freeform 276">
              <a:extLst>
                <a:ext uri="{FF2B5EF4-FFF2-40B4-BE49-F238E27FC236}">
                  <a16:creationId xmlns:a16="http://schemas.microsoft.com/office/drawing/2014/main" id="{3E7626E7-2756-4D3E-A926-666B916317E8}"/>
                </a:ext>
              </a:extLst>
            </p:cNvPr>
            <p:cNvSpPr>
              <a:spLocks/>
            </p:cNvSpPr>
            <p:nvPr/>
          </p:nvSpPr>
          <p:spPr bwMode="auto">
            <a:xfrm>
              <a:off x="5110750" y="3204359"/>
              <a:ext cx="163150" cy="169068"/>
            </a:xfrm>
            <a:custGeom>
              <a:avLst/>
              <a:gdLst>
                <a:gd name="T0" fmla="*/ 0 w 120"/>
                <a:gd name="T1" fmla="*/ 2147483647 h 138"/>
                <a:gd name="T2" fmla="*/ 0 w 120"/>
                <a:gd name="T3" fmla="*/ 2147483647 h 138"/>
                <a:gd name="T4" fmla="*/ 2147483647 w 120"/>
                <a:gd name="T5" fmla="*/ 2147483647 h 138"/>
                <a:gd name="T6" fmla="*/ 2147483647 w 120"/>
                <a:gd name="T7" fmla="*/ 2147483647 h 138"/>
                <a:gd name="T8" fmla="*/ 2147483647 w 120"/>
                <a:gd name="T9" fmla="*/ 0 h 138"/>
                <a:gd name="T10" fmla="*/ 2147483647 w 120"/>
                <a:gd name="T11" fmla="*/ 2147483647 h 138"/>
                <a:gd name="T12" fmla="*/ 2147483647 w 120"/>
                <a:gd name="T13" fmla="*/ 2147483647 h 138"/>
                <a:gd name="T14" fmla="*/ 2147483647 w 120"/>
                <a:gd name="T15" fmla="*/ 2147483647 h 138"/>
                <a:gd name="T16" fmla="*/ 2147483647 w 120"/>
                <a:gd name="T17" fmla="*/ 2147483647 h 138"/>
                <a:gd name="T18" fmla="*/ 2147483647 w 120"/>
                <a:gd name="T19" fmla="*/ 2147483647 h 138"/>
                <a:gd name="T20" fmla="*/ 2147483647 w 120"/>
                <a:gd name="T21" fmla="*/ 2147483647 h 138"/>
                <a:gd name="T22" fmla="*/ 2147483647 w 120"/>
                <a:gd name="T23" fmla="*/ 2147483647 h 138"/>
                <a:gd name="T24" fmla="*/ 2147483647 w 120"/>
                <a:gd name="T25" fmla="*/ 2147483647 h 138"/>
                <a:gd name="T26" fmla="*/ 2147483647 w 120"/>
                <a:gd name="T27" fmla="*/ 2147483647 h 138"/>
                <a:gd name="T28" fmla="*/ 2147483647 w 120"/>
                <a:gd name="T29" fmla="*/ 2147483647 h 138"/>
                <a:gd name="T30" fmla="*/ 2147483647 w 120"/>
                <a:gd name="T31" fmla="*/ 2147483647 h 138"/>
                <a:gd name="T32" fmla="*/ 0 w 120"/>
                <a:gd name="T33" fmla="*/ 2147483647 h 13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20"/>
                <a:gd name="T52" fmla="*/ 0 h 138"/>
                <a:gd name="T53" fmla="*/ 120 w 120"/>
                <a:gd name="T54" fmla="*/ 138 h 13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20" h="138">
                  <a:moveTo>
                    <a:pt x="0" y="114"/>
                  </a:moveTo>
                  <a:lnTo>
                    <a:pt x="0" y="90"/>
                  </a:lnTo>
                  <a:lnTo>
                    <a:pt x="6" y="72"/>
                  </a:lnTo>
                  <a:lnTo>
                    <a:pt x="36" y="24"/>
                  </a:lnTo>
                  <a:lnTo>
                    <a:pt x="66" y="0"/>
                  </a:lnTo>
                  <a:lnTo>
                    <a:pt x="66" y="18"/>
                  </a:lnTo>
                  <a:lnTo>
                    <a:pt x="54" y="42"/>
                  </a:lnTo>
                  <a:lnTo>
                    <a:pt x="60" y="54"/>
                  </a:lnTo>
                  <a:lnTo>
                    <a:pt x="108" y="78"/>
                  </a:lnTo>
                  <a:lnTo>
                    <a:pt x="120" y="108"/>
                  </a:lnTo>
                  <a:lnTo>
                    <a:pt x="120" y="132"/>
                  </a:lnTo>
                  <a:lnTo>
                    <a:pt x="96" y="138"/>
                  </a:lnTo>
                  <a:lnTo>
                    <a:pt x="84" y="120"/>
                  </a:lnTo>
                  <a:lnTo>
                    <a:pt x="66" y="126"/>
                  </a:lnTo>
                  <a:lnTo>
                    <a:pt x="48" y="114"/>
                  </a:lnTo>
                  <a:lnTo>
                    <a:pt x="18" y="108"/>
                  </a:lnTo>
                  <a:lnTo>
                    <a:pt x="0" y="114"/>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02" name="Freeform 277">
              <a:extLst>
                <a:ext uri="{FF2B5EF4-FFF2-40B4-BE49-F238E27FC236}">
                  <a16:creationId xmlns:a16="http://schemas.microsoft.com/office/drawing/2014/main" id="{827EE03B-FFFD-4984-8909-9C241208169E}"/>
                </a:ext>
              </a:extLst>
            </p:cNvPr>
            <p:cNvSpPr>
              <a:spLocks/>
            </p:cNvSpPr>
            <p:nvPr/>
          </p:nvSpPr>
          <p:spPr bwMode="auto">
            <a:xfrm>
              <a:off x="4440202" y="4058677"/>
              <a:ext cx="283882" cy="73312"/>
            </a:xfrm>
            <a:custGeom>
              <a:avLst/>
              <a:gdLst>
                <a:gd name="T0" fmla="*/ 2147483647 w 35"/>
                <a:gd name="T1" fmla="*/ 2147483647 h 10"/>
                <a:gd name="T2" fmla="*/ 2147483647 w 35"/>
                <a:gd name="T3" fmla="*/ 0 h 10"/>
                <a:gd name="T4" fmla="*/ 2147483647 w 35"/>
                <a:gd name="T5" fmla="*/ 0 h 10"/>
                <a:gd name="T6" fmla="*/ 2147483647 w 35"/>
                <a:gd name="T7" fmla="*/ 2147483647 h 10"/>
                <a:gd name="T8" fmla="*/ 2147483647 w 35"/>
                <a:gd name="T9" fmla="*/ 2147483647 h 10"/>
                <a:gd name="T10" fmla="*/ 2147483647 w 35"/>
                <a:gd name="T11" fmla="*/ 2147483647 h 10"/>
                <a:gd name="T12" fmla="*/ 2147483647 w 35"/>
                <a:gd name="T13" fmla="*/ 2147483647 h 10"/>
                <a:gd name="T14" fmla="*/ 2147483647 w 35"/>
                <a:gd name="T15" fmla="*/ 2147483647 h 10"/>
                <a:gd name="T16" fmla="*/ 2147483647 w 35"/>
                <a:gd name="T17" fmla="*/ 2147483647 h 10"/>
                <a:gd name="T18" fmla="*/ 2147483647 w 35"/>
                <a:gd name="T19" fmla="*/ 2147483647 h 10"/>
                <a:gd name="T20" fmla="*/ 2147483647 w 35"/>
                <a:gd name="T21" fmla="*/ 2147483647 h 10"/>
                <a:gd name="T22" fmla="*/ 2147483647 w 35"/>
                <a:gd name="T23" fmla="*/ 2147483647 h 10"/>
                <a:gd name="T24" fmla="*/ 2147483647 w 35"/>
                <a:gd name="T25" fmla="*/ 2147483647 h 10"/>
                <a:gd name="T26" fmla="*/ 2147483647 w 35"/>
                <a:gd name="T27" fmla="*/ 2147483647 h 10"/>
                <a:gd name="T28" fmla="*/ 0 w 35"/>
                <a:gd name="T29" fmla="*/ 2147483647 h 10"/>
                <a:gd name="T30" fmla="*/ 2147483647 w 35"/>
                <a:gd name="T31" fmla="*/ 2147483647 h 1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5"/>
                <a:gd name="T49" fmla="*/ 0 h 10"/>
                <a:gd name="T50" fmla="*/ 35 w 35"/>
                <a:gd name="T51" fmla="*/ 10 h 1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5" h="10">
                  <a:moveTo>
                    <a:pt x="2" y="1"/>
                  </a:moveTo>
                  <a:cubicBezTo>
                    <a:pt x="8" y="0"/>
                    <a:pt x="8" y="0"/>
                    <a:pt x="8" y="0"/>
                  </a:cubicBezTo>
                  <a:cubicBezTo>
                    <a:pt x="19" y="0"/>
                    <a:pt x="19" y="0"/>
                    <a:pt x="19" y="0"/>
                  </a:cubicBezTo>
                  <a:cubicBezTo>
                    <a:pt x="26" y="3"/>
                    <a:pt x="26" y="3"/>
                    <a:pt x="26" y="3"/>
                  </a:cubicBezTo>
                  <a:cubicBezTo>
                    <a:pt x="26" y="3"/>
                    <a:pt x="27" y="5"/>
                    <a:pt x="28" y="6"/>
                  </a:cubicBezTo>
                  <a:cubicBezTo>
                    <a:pt x="30" y="7"/>
                    <a:pt x="33" y="7"/>
                    <a:pt x="33" y="7"/>
                  </a:cubicBezTo>
                  <a:cubicBezTo>
                    <a:pt x="35" y="9"/>
                    <a:pt x="35" y="9"/>
                    <a:pt x="35" y="9"/>
                  </a:cubicBezTo>
                  <a:cubicBezTo>
                    <a:pt x="35" y="9"/>
                    <a:pt x="35" y="10"/>
                    <a:pt x="33" y="10"/>
                  </a:cubicBezTo>
                  <a:cubicBezTo>
                    <a:pt x="31" y="10"/>
                    <a:pt x="25" y="10"/>
                    <a:pt x="25" y="10"/>
                  </a:cubicBezTo>
                  <a:cubicBezTo>
                    <a:pt x="23" y="8"/>
                    <a:pt x="23" y="8"/>
                    <a:pt x="23" y="8"/>
                  </a:cubicBezTo>
                  <a:cubicBezTo>
                    <a:pt x="21" y="5"/>
                    <a:pt x="21" y="5"/>
                    <a:pt x="21" y="5"/>
                  </a:cubicBezTo>
                  <a:cubicBezTo>
                    <a:pt x="15" y="4"/>
                    <a:pt x="15" y="4"/>
                    <a:pt x="15" y="4"/>
                  </a:cubicBezTo>
                  <a:cubicBezTo>
                    <a:pt x="9" y="4"/>
                    <a:pt x="9" y="4"/>
                    <a:pt x="9" y="4"/>
                  </a:cubicBezTo>
                  <a:cubicBezTo>
                    <a:pt x="5" y="4"/>
                    <a:pt x="5" y="4"/>
                    <a:pt x="5" y="4"/>
                  </a:cubicBezTo>
                  <a:cubicBezTo>
                    <a:pt x="0" y="3"/>
                    <a:pt x="0" y="3"/>
                    <a:pt x="0" y="3"/>
                  </a:cubicBezTo>
                  <a:lnTo>
                    <a:pt x="2" y="1"/>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03" name="Freeform 278">
              <a:extLst>
                <a:ext uri="{FF2B5EF4-FFF2-40B4-BE49-F238E27FC236}">
                  <a16:creationId xmlns:a16="http://schemas.microsoft.com/office/drawing/2014/main" id="{218BCB55-E7D0-4FFB-8178-3A3E6AC1FF6A}"/>
                </a:ext>
              </a:extLst>
            </p:cNvPr>
            <p:cNvSpPr>
              <a:spLocks/>
            </p:cNvSpPr>
            <p:nvPr/>
          </p:nvSpPr>
          <p:spPr bwMode="auto">
            <a:xfrm>
              <a:off x="4724082" y="4139471"/>
              <a:ext cx="176203" cy="44886"/>
            </a:xfrm>
            <a:custGeom>
              <a:avLst/>
              <a:gdLst>
                <a:gd name="T0" fmla="*/ 2147483647 w 132"/>
                <a:gd name="T1" fmla="*/ 0 h 36"/>
                <a:gd name="T2" fmla="*/ 2147483647 w 132"/>
                <a:gd name="T3" fmla="*/ 2147483647 h 36"/>
                <a:gd name="T4" fmla="*/ 0 w 132"/>
                <a:gd name="T5" fmla="*/ 2147483647 h 36"/>
                <a:gd name="T6" fmla="*/ 2147483647 w 132"/>
                <a:gd name="T7" fmla="*/ 2147483647 h 36"/>
                <a:gd name="T8" fmla="*/ 2147483647 w 132"/>
                <a:gd name="T9" fmla="*/ 2147483647 h 36"/>
                <a:gd name="T10" fmla="*/ 2147483647 w 132"/>
                <a:gd name="T11" fmla="*/ 2147483647 h 36"/>
                <a:gd name="T12" fmla="*/ 2147483647 w 132"/>
                <a:gd name="T13" fmla="*/ 2147483647 h 36"/>
                <a:gd name="T14" fmla="*/ 2147483647 w 132"/>
                <a:gd name="T15" fmla="*/ 2147483647 h 36"/>
                <a:gd name="T16" fmla="*/ 2147483647 w 132"/>
                <a:gd name="T17" fmla="*/ 2147483647 h 36"/>
                <a:gd name="T18" fmla="*/ 2147483647 w 132"/>
                <a:gd name="T19" fmla="*/ 0 h 36"/>
                <a:gd name="T20" fmla="*/ 2147483647 w 132"/>
                <a:gd name="T21" fmla="*/ 0 h 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2"/>
                <a:gd name="T34" fmla="*/ 0 h 36"/>
                <a:gd name="T35" fmla="*/ 132 w 132"/>
                <a:gd name="T36" fmla="*/ 36 h 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2" h="36">
                  <a:moveTo>
                    <a:pt x="24" y="0"/>
                  </a:moveTo>
                  <a:lnTo>
                    <a:pt x="24" y="12"/>
                  </a:lnTo>
                  <a:lnTo>
                    <a:pt x="0" y="18"/>
                  </a:lnTo>
                  <a:lnTo>
                    <a:pt x="30" y="30"/>
                  </a:lnTo>
                  <a:lnTo>
                    <a:pt x="42" y="36"/>
                  </a:lnTo>
                  <a:lnTo>
                    <a:pt x="66" y="36"/>
                  </a:lnTo>
                  <a:lnTo>
                    <a:pt x="84" y="24"/>
                  </a:lnTo>
                  <a:lnTo>
                    <a:pt x="132" y="30"/>
                  </a:lnTo>
                  <a:lnTo>
                    <a:pt x="108" y="18"/>
                  </a:lnTo>
                  <a:lnTo>
                    <a:pt x="72" y="0"/>
                  </a:lnTo>
                  <a:lnTo>
                    <a:pt x="24" y="0"/>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04" name="Freeform 279">
              <a:extLst>
                <a:ext uri="{FF2B5EF4-FFF2-40B4-BE49-F238E27FC236}">
                  <a16:creationId xmlns:a16="http://schemas.microsoft.com/office/drawing/2014/main" id="{20D47DE8-55E2-4033-9300-7A48B705941E}"/>
                </a:ext>
              </a:extLst>
            </p:cNvPr>
            <p:cNvSpPr>
              <a:spLocks/>
            </p:cNvSpPr>
            <p:nvPr/>
          </p:nvSpPr>
          <p:spPr bwMode="auto">
            <a:xfrm>
              <a:off x="6621491" y="3642741"/>
              <a:ext cx="79943" cy="43388"/>
            </a:xfrm>
            <a:custGeom>
              <a:avLst/>
              <a:gdLst>
                <a:gd name="T0" fmla="*/ 0 w 60"/>
                <a:gd name="T1" fmla="*/ 2147483647 h 36"/>
                <a:gd name="T2" fmla="*/ 2147483647 w 60"/>
                <a:gd name="T3" fmla="*/ 0 h 36"/>
                <a:gd name="T4" fmla="*/ 2147483647 w 60"/>
                <a:gd name="T5" fmla="*/ 2147483647 h 36"/>
                <a:gd name="T6" fmla="*/ 2147483647 w 60"/>
                <a:gd name="T7" fmla="*/ 2147483647 h 36"/>
                <a:gd name="T8" fmla="*/ 2147483647 w 60"/>
                <a:gd name="T9" fmla="*/ 2147483647 h 36"/>
                <a:gd name="T10" fmla="*/ 2147483647 w 60"/>
                <a:gd name="T11" fmla="*/ 2147483647 h 36"/>
                <a:gd name="T12" fmla="*/ 0 w 60"/>
                <a:gd name="T13" fmla="*/ 2147483647 h 36"/>
                <a:gd name="T14" fmla="*/ 0 60000 65536"/>
                <a:gd name="T15" fmla="*/ 0 60000 65536"/>
                <a:gd name="T16" fmla="*/ 0 60000 65536"/>
                <a:gd name="T17" fmla="*/ 0 60000 65536"/>
                <a:gd name="T18" fmla="*/ 0 60000 65536"/>
                <a:gd name="T19" fmla="*/ 0 60000 65536"/>
                <a:gd name="T20" fmla="*/ 0 60000 65536"/>
                <a:gd name="T21" fmla="*/ 0 w 60"/>
                <a:gd name="T22" fmla="*/ 0 h 36"/>
                <a:gd name="T23" fmla="*/ 60 w 60"/>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0" h="36">
                  <a:moveTo>
                    <a:pt x="0" y="12"/>
                  </a:moveTo>
                  <a:lnTo>
                    <a:pt x="36" y="0"/>
                  </a:lnTo>
                  <a:lnTo>
                    <a:pt x="60" y="6"/>
                  </a:lnTo>
                  <a:lnTo>
                    <a:pt x="60" y="18"/>
                  </a:lnTo>
                  <a:lnTo>
                    <a:pt x="54" y="36"/>
                  </a:lnTo>
                  <a:lnTo>
                    <a:pt x="30" y="24"/>
                  </a:lnTo>
                  <a:lnTo>
                    <a:pt x="0" y="12"/>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05" name="Freeform 280">
              <a:extLst>
                <a:ext uri="{FF2B5EF4-FFF2-40B4-BE49-F238E27FC236}">
                  <a16:creationId xmlns:a16="http://schemas.microsoft.com/office/drawing/2014/main" id="{6F288DCD-D9A6-424C-8771-D65FBA604E26}"/>
                </a:ext>
              </a:extLst>
            </p:cNvPr>
            <p:cNvSpPr>
              <a:spLocks/>
            </p:cNvSpPr>
            <p:nvPr/>
          </p:nvSpPr>
          <p:spPr bwMode="auto">
            <a:xfrm>
              <a:off x="6531757" y="3558954"/>
              <a:ext cx="32630" cy="58351"/>
            </a:xfrm>
            <a:custGeom>
              <a:avLst/>
              <a:gdLst>
                <a:gd name="T0" fmla="*/ 0 w 24"/>
                <a:gd name="T1" fmla="*/ 2147483647 h 48"/>
                <a:gd name="T2" fmla="*/ 2147483647 w 24"/>
                <a:gd name="T3" fmla="*/ 2147483647 h 48"/>
                <a:gd name="T4" fmla="*/ 2147483647 w 24"/>
                <a:gd name="T5" fmla="*/ 0 h 48"/>
                <a:gd name="T6" fmla="*/ 2147483647 w 24"/>
                <a:gd name="T7" fmla="*/ 2147483647 h 48"/>
                <a:gd name="T8" fmla="*/ 2147483647 w 24"/>
                <a:gd name="T9" fmla="*/ 2147483647 h 48"/>
                <a:gd name="T10" fmla="*/ 0 w 24"/>
                <a:gd name="T11" fmla="*/ 2147483647 h 48"/>
                <a:gd name="T12" fmla="*/ 0 60000 65536"/>
                <a:gd name="T13" fmla="*/ 0 60000 65536"/>
                <a:gd name="T14" fmla="*/ 0 60000 65536"/>
                <a:gd name="T15" fmla="*/ 0 60000 65536"/>
                <a:gd name="T16" fmla="*/ 0 60000 65536"/>
                <a:gd name="T17" fmla="*/ 0 60000 65536"/>
                <a:gd name="T18" fmla="*/ 0 w 24"/>
                <a:gd name="T19" fmla="*/ 0 h 48"/>
                <a:gd name="T20" fmla="*/ 24 w 24"/>
                <a:gd name="T21" fmla="*/ 48 h 48"/>
              </a:gdLst>
              <a:ahLst/>
              <a:cxnLst>
                <a:cxn ang="T12">
                  <a:pos x="T0" y="T1"/>
                </a:cxn>
                <a:cxn ang="T13">
                  <a:pos x="T2" y="T3"/>
                </a:cxn>
                <a:cxn ang="T14">
                  <a:pos x="T4" y="T5"/>
                </a:cxn>
                <a:cxn ang="T15">
                  <a:pos x="T6" y="T7"/>
                </a:cxn>
                <a:cxn ang="T16">
                  <a:pos x="T8" y="T9"/>
                </a:cxn>
                <a:cxn ang="T17">
                  <a:pos x="T10" y="T11"/>
                </a:cxn>
              </a:cxnLst>
              <a:rect l="T18" t="T19" r="T20" b="T21"/>
              <a:pathLst>
                <a:path w="24" h="48">
                  <a:moveTo>
                    <a:pt x="0" y="48"/>
                  </a:moveTo>
                  <a:lnTo>
                    <a:pt x="6" y="6"/>
                  </a:lnTo>
                  <a:lnTo>
                    <a:pt x="18" y="0"/>
                  </a:lnTo>
                  <a:lnTo>
                    <a:pt x="24" y="24"/>
                  </a:lnTo>
                  <a:lnTo>
                    <a:pt x="24" y="48"/>
                  </a:lnTo>
                  <a:lnTo>
                    <a:pt x="0" y="48"/>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06" name="Freeform 281">
              <a:extLst>
                <a:ext uri="{FF2B5EF4-FFF2-40B4-BE49-F238E27FC236}">
                  <a16:creationId xmlns:a16="http://schemas.microsoft.com/office/drawing/2014/main" id="{D2BFDB2E-3739-4C07-B732-5047B5DD3334}"/>
                </a:ext>
              </a:extLst>
            </p:cNvPr>
            <p:cNvSpPr>
              <a:spLocks/>
            </p:cNvSpPr>
            <p:nvPr/>
          </p:nvSpPr>
          <p:spPr bwMode="auto">
            <a:xfrm>
              <a:off x="6523601" y="3499108"/>
              <a:ext cx="40786" cy="44886"/>
            </a:xfrm>
            <a:custGeom>
              <a:avLst/>
              <a:gdLst>
                <a:gd name="T0" fmla="*/ 0 w 30"/>
                <a:gd name="T1" fmla="*/ 2147483647 h 37"/>
                <a:gd name="T2" fmla="*/ 2147483647 w 30"/>
                <a:gd name="T3" fmla="*/ 0 h 37"/>
                <a:gd name="T4" fmla="*/ 2147483647 w 30"/>
                <a:gd name="T5" fmla="*/ 2147483647 h 37"/>
                <a:gd name="T6" fmla="*/ 2147483647 w 30"/>
                <a:gd name="T7" fmla="*/ 2147483647 h 37"/>
                <a:gd name="T8" fmla="*/ 0 w 30"/>
                <a:gd name="T9" fmla="*/ 2147483647 h 37"/>
                <a:gd name="T10" fmla="*/ 0 60000 65536"/>
                <a:gd name="T11" fmla="*/ 0 60000 65536"/>
                <a:gd name="T12" fmla="*/ 0 60000 65536"/>
                <a:gd name="T13" fmla="*/ 0 60000 65536"/>
                <a:gd name="T14" fmla="*/ 0 60000 65536"/>
                <a:gd name="T15" fmla="*/ 0 w 30"/>
                <a:gd name="T16" fmla="*/ 0 h 37"/>
                <a:gd name="T17" fmla="*/ 30 w 30"/>
                <a:gd name="T18" fmla="*/ 37 h 37"/>
              </a:gdLst>
              <a:ahLst/>
              <a:cxnLst>
                <a:cxn ang="T10">
                  <a:pos x="T0" y="T1"/>
                </a:cxn>
                <a:cxn ang="T11">
                  <a:pos x="T2" y="T3"/>
                </a:cxn>
                <a:cxn ang="T12">
                  <a:pos x="T4" y="T5"/>
                </a:cxn>
                <a:cxn ang="T13">
                  <a:pos x="T6" y="T7"/>
                </a:cxn>
                <a:cxn ang="T14">
                  <a:pos x="T8" y="T9"/>
                </a:cxn>
              </a:cxnLst>
              <a:rect l="T15" t="T16" r="T17" b="T18"/>
              <a:pathLst>
                <a:path w="30" h="37">
                  <a:moveTo>
                    <a:pt x="0" y="12"/>
                  </a:moveTo>
                  <a:lnTo>
                    <a:pt x="24" y="0"/>
                  </a:lnTo>
                  <a:lnTo>
                    <a:pt x="30" y="24"/>
                  </a:lnTo>
                  <a:lnTo>
                    <a:pt x="24" y="37"/>
                  </a:lnTo>
                  <a:lnTo>
                    <a:pt x="0" y="12"/>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07" name="Freeform 282">
              <a:extLst>
                <a:ext uri="{FF2B5EF4-FFF2-40B4-BE49-F238E27FC236}">
                  <a16:creationId xmlns:a16="http://schemas.microsoft.com/office/drawing/2014/main" id="{89145016-4BDE-4996-9832-C7387BFC6235}"/>
                </a:ext>
              </a:extLst>
            </p:cNvPr>
            <p:cNvSpPr>
              <a:spLocks/>
            </p:cNvSpPr>
            <p:nvPr/>
          </p:nvSpPr>
          <p:spPr bwMode="auto">
            <a:xfrm>
              <a:off x="7344247" y="3665182"/>
              <a:ext cx="40789" cy="7481"/>
            </a:xfrm>
            <a:custGeom>
              <a:avLst/>
              <a:gdLst>
                <a:gd name="T0" fmla="*/ 2147483647 w 30"/>
                <a:gd name="T1" fmla="*/ 0 h 6"/>
                <a:gd name="T2" fmla="*/ 2147483647 w 30"/>
                <a:gd name="T3" fmla="*/ 0 h 6"/>
                <a:gd name="T4" fmla="*/ 0 w 30"/>
                <a:gd name="T5" fmla="*/ 2147483647 h 6"/>
                <a:gd name="T6" fmla="*/ 2147483647 w 30"/>
                <a:gd name="T7" fmla="*/ 0 h 6"/>
                <a:gd name="T8" fmla="*/ 0 60000 65536"/>
                <a:gd name="T9" fmla="*/ 0 60000 65536"/>
                <a:gd name="T10" fmla="*/ 0 60000 65536"/>
                <a:gd name="T11" fmla="*/ 0 60000 65536"/>
                <a:gd name="T12" fmla="*/ 0 w 30"/>
                <a:gd name="T13" fmla="*/ 0 h 6"/>
                <a:gd name="T14" fmla="*/ 30 w 30"/>
                <a:gd name="T15" fmla="*/ 6 h 6"/>
              </a:gdLst>
              <a:ahLst/>
              <a:cxnLst>
                <a:cxn ang="T8">
                  <a:pos x="T0" y="T1"/>
                </a:cxn>
                <a:cxn ang="T9">
                  <a:pos x="T2" y="T3"/>
                </a:cxn>
                <a:cxn ang="T10">
                  <a:pos x="T4" y="T5"/>
                </a:cxn>
                <a:cxn ang="T11">
                  <a:pos x="T6" y="T7"/>
                </a:cxn>
              </a:cxnLst>
              <a:rect l="T12" t="T13" r="T14" b="T15"/>
              <a:pathLst>
                <a:path w="30" h="6">
                  <a:moveTo>
                    <a:pt x="24" y="0"/>
                  </a:moveTo>
                  <a:lnTo>
                    <a:pt x="30" y="0"/>
                  </a:lnTo>
                  <a:lnTo>
                    <a:pt x="0" y="6"/>
                  </a:lnTo>
                  <a:lnTo>
                    <a:pt x="24" y="0"/>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08" name="Rectangle 283">
              <a:extLst>
                <a:ext uri="{FF2B5EF4-FFF2-40B4-BE49-F238E27FC236}">
                  <a16:creationId xmlns:a16="http://schemas.microsoft.com/office/drawing/2014/main" id="{D42A1965-B771-4318-8421-3931921267D5}"/>
                </a:ext>
              </a:extLst>
            </p:cNvPr>
            <p:cNvSpPr>
              <a:spLocks noChangeArrowheads="1"/>
            </p:cNvSpPr>
            <p:nvPr/>
          </p:nvSpPr>
          <p:spPr bwMode="auto">
            <a:xfrm>
              <a:off x="7200674" y="3883624"/>
              <a:ext cx="0" cy="2993"/>
            </a:xfrm>
            <a:prstGeom prst="rect">
              <a:avLst/>
            </a:prstGeom>
            <a:solidFill>
              <a:srgbClr val="C8C9C7"/>
            </a:solidFill>
            <a:ln w="9525">
              <a:solidFill>
                <a:srgbClr val="222223"/>
              </a:solidFill>
              <a:miter lim="800000"/>
              <a:headEnd/>
              <a:tailEnd/>
            </a:ln>
          </p:spPr>
          <p:txBody>
            <a:bodyPr/>
            <a:lstStyle/>
            <a:p>
              <a:pPr defTabSz="914370">
                <a:defRPr/>
              </a:pPr>
              <a:endParaRPr lang="en-US" kern="0">
                <a:solidFill>
                  <a:sysClr val="windowText" lastClr="000000"/>
                </a:solidFill>
                <a:latin typeface="Segoe UI"/>
              </a:endParaRPr>
            </a:p>
          </p:txBody>
        </p:sp>
        <p:sp>
          <p:nvSpPr>
            <p:cNvPr id="309" name="Freeform 285">
              <a:extLst>
                <a:ext uri="{FF2B5EF4-FFF2-40B4-BE49-F238E27FC236}">
                  <a16:creationId xmlns:a16="http://schemas.microsoft.com/office/drawing/2014/main" id="{26DBC7FC-3C61-4FF2-B396-2E3F301F9559}"/>
                </a:ext>
              </a:extLst>
            </p:cNvPr>
            <p:cNvSpPr>
              <a:spLocks/>
            </p:cNvSpPr>
            <p:nvPr/>
          </p:nvSpPr>
          <p:spPr bwMode="auto">
            <a:xfrm>
              <a:off x="7189254" y="3665182"/>
              <a:ext cx="185992" cy="137648"/>
            </a:xfrm>
            <a:custGeom>
              <a:avLst/>
              <a:gdLst>
                <a:gd name="T0" fmla="*/ 2147483647 w 139"/>
                <a:gd name="T1" fmla="*/ 2147483647 h 114"/>
                <a:gd name="T2" fmla="*/ 2147483647 w 139"/>
                <a:gd name="T3" fmla="*/ 2147483647 h 114"/>
                <a:gd name="T4" fmla="*/ 2147483647 w 139"/>
                <a:gd name="T5" fmla="*/ 2147483647 h 114"/>
                <a:gd name="T6" fmla="*/ 2147483647 w 139"/>
                <a:gd name="T7" fmla="*/ 2147483647 h 114"/>
                <a:gd name="T8" fmla="*/ 2147483647 w 139"/>
                <a:gd name="T9" fmla="*/ 2147483647 h 114"/>
                <a:gd name="T10" fmla="*/ 2147483647 w 139"/>
                <a:gd name="T11" fmla="*/ 2147483647 h 114"/>
                <a:gd name="T12" fmla="*/ 2147483647 w 139"/>
                <a:gd name="T13" fmla="*/ 0 h 114"/>
                <a:gd name="T14" fmla="*/ 2147483647 w 139"/>
                <a:gd name="T15" fmla="*/ 2147483647 h 114"/>
                <a:gd name="T16" fmla="*/ 2147483647 w 139"/>
                <a:gd name="T17" fmla="*/ 2147483647 h 114"/>
                <a:gd name="T18" fmla="*/ 2147483647 w 139"/>
                <a:gd name="T19" fmla="*/ 2147483647 h 114"/>
                <a:gd name="T20" fmla="*/ 2147483647 w 139"/>
                <a:gd name="T21" fmla="*/ 2147483647 h 114"/>
                <a:gd name="T22" fmla="*/ 2147483647 w 139"/>
                <a:gd name="T23" fmla="*/ 2147483647 h 114"/>
                <a:gd name="T24" fmla="*/ 2147483647 w 139"/>
                <a:gd name="T25" fmla="*/ 2147483647 h 114"/>
                <a:gd name="T26" fmla="*/ 0 w 139"/>
                <a:gd name="T27" fmla="*/ 2147483647 h 114"/>
                <a:gd name="T28" fmla="*/ 2147483647 w 139"/>
                <a:gd name="T29" fmla="*/ 2147483647 h 114"/>
                <a:gd name="T30" fmla="*/ 2147483647 w 139"/>
                <a:gd name="T31" fmla="*/ 2147483647 h 11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39"/>
                <a:gd name="T49" fmla="*/ 0 h 114"/>
                <a:gd name="T50" fmla="*/ 139 w 139"/>
                <a:gd name="T51" fmla="*/ 114 h 11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39" h="114">
                  <a:moveTo>
                    <a:pt x="25" y="114"/>
                  </a:moveTo>
                  <a:lnTo>
                    <a:pt x="61" y="96"/>
                  </a:lnTo>
                  <a:lnTo>
                    <a:pt x="73" y="90"/>
                  </a:lnTo>
                  <a:lnTo>
                    <a:pt x="115" y="66"/>
                  </a:lnTo>
                  <a:lnTo>
                    <a:pt x="127" y="24"/>
                  </a:lnTo>
                  <a:lnTo>
                    <a:pt x="139" y="6"/>
                  </a:lnTo>
                  <a:lnTo>
                    <a:pt x="139" y="0"/>
                  </a:lnTo>
                  <a:lnTo>
                    <a:pt x="115" y="6"/>
                  </a:lnTo>
                  <a:lnTo>
                    <a:pt x="49" y="12"/>
                  </a:lnTo>
                  <a:lnTo>
                    <a:pt x="37" y="6"/>
                  </a:lnTo>
                  <a:lnTo>
                    <a:pt x="19" y="24"/>
                  </a:lnTo>
                  <a:lnTo>
                    <a:pt x="25" y="48"/>
                  </a:lnTo>
                  <a:lnTo>
                    <a:pt x="0" y="102"/>
                  </a:lnTo>
                  <a:lnTo>
                    <a:pt x="13" y="102"/>
                  </a:lnTo>
                  <a:lnTo>
                    <a:pt x="25" y="114"/>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10" name="Freeform 286">
              <a:extLst>
                <a:ext uri="{FF2B5EF4-FFF2-40B4-BE49-F238E27FC236}">
                  <a16:creationId xmlns:a16="http://schemas.microsoft.com/office/drawing/2014/main" id="{103323FC-BE2C-4914-A8B2-AB82B3CBC275}"/>
                </a:ext>
              </a:extLst>
            </p:cNvPr>
            <p:cNvSpPr>
              <a:spLocks/>
            </p:cNvSpPr>
            <p:nvPr/>
          </p:nvSpPr>
          <p:spPr bwMode="auto">
            <a:xfrm>
              <a:off x="7164780" y="3774404"/>
              <a:ext cx="130521" cy="109220"/>
            </a:xfrm>
            <a:custGeom>
              <a:avLst/>
              <a:gdLst>
                <a:gd name="T0" fmla="*/ 2147483647 w 97"/>
                <a:gd name="T1" fmla="*/ 2147483647 h 90"/>
                <a:gd name="T2" fmla="*/ 2147483647 w 97"/>
                <a:gd name="T3" fmla="*/ 0 h 90"/>
                <a:gd name="T4" fmla="*/ 2147483647 w 97"/>
                <a:gd name="T5" fmla="*/ 2147483647 h 90"/>
                <a:gd name="T6" fmla="*/ 2147483647 w 97"/>
                <a:gd name="T7" fmla="*/ 2147483647 h 90"/>
                <a:gd name="T8" fmla="*/ 2147483647 w 97"/>
                <a:gd name="T9" fmla="*/ 2147483647 h 90"/>
                <a:gd name="T10" fmla="*/ 2147483647 w 97"/>
                <a:gd name="T11" fmla="*/ 2147483647 h 90"/>
                <a:gd name="T12" fmla="*/ 2147483647 w 97"/>
                <a:gd name="T13" fmla="*/ 2147483647 h 90"/>
                <a:gd name="T14" fmla="*/ 0 w 97"/>
                <a:gd name="T15" fmla="*/ 2147483647 h 90"/>
                <a:gd name="T16" fmla="*/ 2147483647 w 97"/>
                <a:gd name="T17" fmla="*/ 2147483647 h 90"/>
                <a:gd name="T18" fmla="*/ 2147483647 w 97"/>
                <a:gd name="T19" fmla="*/ 2147483647 h 90"/>
                <a:gd name="T20" fmla="*/ 2147483647 w 97"/>
                <a:gd name="T21" fmla="*/ 2147483647 h 90"/>
                <a:gd name="T22" fmla="*/ 2147483647 w 97"/>
                <a:gd name="T23" fmla="*/ 2147483647 h 90"/>
                <a:gd name="T24" fmla="*/ 2147483647 w 97"/>
                <a:gd name="T25" fmla="*/ 2147483647 h 90"/>
                <a:gd name="T26" fmla="*/ 2147483647 w 97"/>
                <a:gd name="T27" fmla="*/ 2147483647 h 90"/>
                <a:gd name="T28" fmla="*/ 2147483647 w 97"/>
                <a:gd name="T29" fmla="*/ 2147483647 h 90"/>
                <a:gd name="T30" fmla="*/ 2147483647 w 97"/>
                <a:gd name="T31" fmla="*/ 2147483647 h 90"/>
                <a:gd name="T32" fmla="*/ 2147483647 w 97"/>
                <a:gd name="T33" fmla="*/ 2147483647 h 90"/>
                <a:gd name="T34" fmla="*/ 2147483647 w 97"/>
                <a:gd name="T35" fmla="*/ 2147483647 h 90"/>
                <a:gd name="T36" fmla="*/ 2147483647 w 97"/>
                <a:gd name="T37" fmla="*/ 2147483647 h 90"/>
                <a:gd name="T38" fmla="*/ 2147483647 w 97"/>
                <a:gd name="T39" fmla="*/ 2147483647 h 9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97"/>
                <a:gd name="T61" fmla="*/ 0 h 90"/>
                <a:gd name="T62" fmla="*/ 97 w 97"/>
                <a:gd name="T63" fmla="*/ 90 h 9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97" h="90">
                  <a:moveTo>
                    <a:pt x="91" y="24"/>
                  </a:moveTo>
                  <a:lnTo>
                    <a:pt x="91" y="0"/>
                  </a:lnTo>
                  <a:lnTo>
                    <a:pt x="79" y="6"/>
                  </a:lnTo>
                  <a:lnTo>
                    <a:pt x="43" y="24"/>
                  </a:lnTo>
                  <a:lnTo>
                    <a:pt x="31" y="12"/>
                  </a:lnTo>
                  <a:lnTo>
                    <a:pt x="18" y="12"/>
                  </a:lnTo>
                  <a:lnTo>
                    <a:pt x="12" y="18"/>
                  </a:lnTo>
                  <a:lnTo>
                    <a:pt x="0" y="42"/>
                  </a:lnTo>
                  <a:lnTo>
                    <a:pt x="18" y="90"/>
                  </a:lnTo>
                  <a:lnTo>
                    <a:pt x="25" y="90"/>
                  </a:lnTo>
                  <a:lnTo>
                    <a:pt x="37" y="90"/>
                  </a:lnTo>
                  <a:lnTo>
                    <a:pt x="49" y="78"/>
                  </a:lnTo>
                  <a:lnTo>
                    <a:pt x="67" y="78"/>
                  </a:lnTo>
                  <a:lnTo>
                    <a:pt x="73" y="66"/>
                  </a:lnTo>
                  <a:lnTo>
                    <a:pt x="61" y="36"/>
                  </a:lnTo>
                  <a:lnTo>
                    <a:pt x="85" y="30"/>
                  </a:lnTo>
                  <a:lnTo>
                    <a:pt x="97" y="24"/>
                  </a:lnTo>
                  <a:lnTo>
                    <a:pt x="91" y="24"/>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11" name="Freeform 287">
              <a:extLst>
                <a:ext uri="{FF2B5EF4-FFF2-40B4-BE49-F238E27FC236}">
                  <a16:creationId xmlns:a16="http://schemas.microsoft.com/office/drawing/2014/main" id="{046CA3C3-0038-4E64-8098-E0FACD3B922D}"/>
                </a:ext>
              </a:extLst>
            </p:cNvPr>
            <p:cNvSpPr>
              <a:spLocks/>
            </p:cNvSpPr>
            <p:nvPr/>
          </p:nvSpPr>
          <p:spPr bwMode="auto">
            <a:xfrm>
              <a:off x="7164780" y="3774404"/>
              <a:ext cx="130521" cy="109220"/>
            </a:xfrm>
            <a:custGeom>
              <a:avLst/>
              <a:gdLst>
                <a:gd name="T0" fmla="*/ 2147483647 w 97"/>
                <a:gd name="T1" fmla="*/ 2147483647 h 90"/>
                <a:gd name="T2" fmla="*/ 2147483647 w 97"/>
                <a:gd name="T3" fmla="*/ 0 h 90"/>
                <a:gd name="T4" fmla="*/ 2147483647 w 97"/>
                <a:gd name="T5" fmla="*/ 2147483647 h 90"/>
                <a:gd name="T6" fmla="*/ 2147483647 w 97"/>
                <a:gd name="T7" fmla="*/ 2147483647 h 90"/>
                <a:gd name="T8" fmla="*/ 2147483647 w 97"/>
                <a:gd name="T9" fmla="*/ 2147483647 h 90"/>
                <a:gd name="T10" fmla="*/ 2147483647 w 97"/>
                <a:gd name="T11" fmla="*/ 2147483647 h 90"/>
                <a:gd name="T12" fmla="*/ 2147483647 w 97"/>
                <a:gd name="T13" fmla="*/ 2147483647 h 90"/>
                <a:gd name="T14" fmla="*/ 0 w 97"/>
                <a:gd name="T15" fmla="*/ 2147483647 h 90"/>
                <a:gd name="T16" fmla="*/ 2147483647 w 97"/>
                <a:gd name="T17" fmla="*/ 2147483647 h 90"/>
                <a:gd name="T18" fmla="*/ 2147483647 w 97"/>
                <a:gd name="T19" fmla="*/ 2147483647 h 90"/>
                <a:gd name="T20" fmla="*/ 2147483647 w 97"/>
                <a:gd name="T21" fmla="*/ 2147483647 h 90"/>
                <a:gd name="T22" fmla="*/ 2147483647 w 97"/>
                <a:gd name="T23" fmla="*/ 2147483647 h 90"/>
                <a:gd name="T24" fmla="*/ 2147483647 w 97"/>
                <a:gd name="T25" fmla="*/ 2147483647 h 90"/>
                <a:gd name="T26" fmla="*/ 2147483647 w 97"/>
                <a:gd name="T27" fmla="*/ 2147483647 h 90"/>
                <a:gd name="T28" fmla="*/ 2147483647 w 97"/>
                <a:gd name="T29" fmla="*/ 2147483647 h 90"/>
                <a:gd name="T30" fmla="*/ 2147483647 w 97"/>
                <a:gd name="T31" fmla="*/ 2147483647 h 90"/>
                <a:gd name="T32" fmla="*/ 2147483647 w 97"/>
                <a:gd name="T33" fmla="*/ 2147483647 h 90"/>
                <a:gd name="T34" fmla="*/ 2147483647 w 97"/>
                <a:gd name="T35" fmla="*/ 2147483647 h 90"/>
                <a:gd name="T36" fmla="*/ 2147483647 w 97"/>
                <a:gd name="T37" fmla="*/ 2147483647 h 90"/>
                <a:gd name="T38" fmla="*/ 2147483647 w 97"/>
                <a:gd name="T39" fmla="*/ 2147483647 h 9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97"/>
                <a:gd name="T61" fmla="*/ 0 h 90"/>
                <a:gd name="T62" fmla="*/ 97 w 97"/>
                <a:gd name="T63" fmla="*/ 90 h 9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97" h="90">
                  <a:moveTo>
                    <a:pt x="91" y="24"/>
                  </a:moveTo>
                  <a:lnTo>
                    <a:pt x="91" y="0"/>
                  </a:lnTo>
                  <a:lnTo>
                    <a:pt x="79" y="6"/>
                  </a:lnTo>
                  <a:lnTo>
                    <a:pt x="43" y="24"/>
                  </a:lnTo>
                  <a:lnTo>
                    <a:pt x="31" y="12"/>
                  </a:lnTo>
                  <a:lnTo>
                    <a:pt x="18" y="12"/>
                  </a:lnTo>
                  <a:lnTo>
                    <a:pt x="12" y="18"/>
                  </a:lnTo>
                  <a:lnTo>
                    <a:pt x="0" y="42"/>
                  </a:lnTo>
                  <a:lnTo>
                    <a:pt x="18" y="90"/>
                  </a:lnTo>
                  <a:lnTo>
                    <a:pt x="25" y="90"/>
                  </a:lnTo>
                  <a:lnTo>
                    <a:pt x="37" y="90"/>
                  </a:lnTo>
                  <a:lnTo>
                    <a:pt x="49" y="78"/>
                  </a:lnTo>
                  <a:lnTo>
                    <a:pt x="67" y="78"/>
                  </a:lnTo>
                  <a:lnTo>
                    <a:pt x="73" y="66"/>
                  </a:lnTo>
                  <a:lnTo>
                    <a:pt x="61" y="36"/>
                  </a:lnTo>
                  <a:lnTo>
                    <a:pt x="85" y="30"/>
                  </a:lnTo>
                  <a:lnTo>
                    <a:pt x="97" y="24"/>
                  </a:lnTo>
                  <a:lnTo>
                    <a:pt x="91" y="24"/>
                  </a:lnTo>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12" name="Freeform 288">
              <a:extLst>
                <a:ext uri="{FF2B5EF4-FFF2-40B4-BE49-F238E27FC236}">
                  <a16:creationId xmlns:a16="http://schemas.microsoft.com/office/drawing/2014/main" id="{0C810074-FBD9-4189-A37C-BF6F0A4FA8F4}"/>
                </a:ext>
              </a:extLst>
            </p:cNvPr>
            <p:cNvSpPr>
              <a:spLocks/>
            </p:cNvSpPr>
            <p:nvPr/>
          </p:nvSpPr>
          <p:spPr bwMode="auto">
            <a:xfrm>
              <a:off x="7616708" y="3980876"/>
              <a:ext cx="122361" cy="73312"/>
            </a:xfrm>
            <a:custGeom>
              <a:avLst/>
              <a:gdLst>
                <a:gd name="T0" fmla="*/ 2147483647 w 90"/>
                <a:gd name="T1" fmla="*/ 2147483647 h 60"/>
                <a:gd name="T2" fmla="*/ 2147483647 w 90"/>
                <a:gd name="T3" fmla="*/ 2147483647 h 60"/>
                <a:gd name="T4" fmla="*/ 2147483647 w 90"/>
                <a:gd name="T5" fmla="*/ 2147483647 h 60"/>
                <a:gd name="T6" fmla="*/ 2147483647 w 90"/>
                <a:gd name="T7" fmla="*/ 2147483647 h 60"/>
                <a:gd name="T8" fmla="*/ 2147483647 w 90"/>
                <a:gd name="T9" fmla="*/ 0 h 60"/>
                <a:gd name="T10" fmla="*/ 2147483647 w 90"/>
                <a:gd name="T11" fmla="*/ 2147483647 h 60"/>
                <a:gd name="T12" fmla="*/ 2147483647 w 90"/>
                <a:gd name="T13" fmla="*/ 2147483647 h 60"/>
                <a:gd name="T14" fmla="*/ 0 w 90"/>
                <a:gd name="T15" fmla="*/ 2147483647 h 60"/>
                <a:gd name="T16" fmla="*/ 2147483647 w 90"/>
                <a:gd name="T17" fmla="*/ 2147483647 h 6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0"/>
                <a:gd name="T28" fmla="*/ 0 h 60"/>
                <a:gd name="T29" fmla="*/ 90 w 90"/>
                <a:gd name="T30" fmla="*/ 60 h 6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0" h="60">
                  <a:moveTo>
                    <a:pt x="18" y="48"/>
                  </a:moveTo>
                  <a:lnTo>
                    <a:pt x="66" y="60"/>
                  </a:lnTo>
                  <a:lnTo>
                    <a:pt x="78" y="30"/>
                  </a:lnTo>
                  <a:lnTo>
                    <a:pt x="90" y="24"/>
                  </a:lnTo>
                  <a:lnTo>
                    <a:pt x="84" y="0"/>
                  </a:lnTo>
                  <a:lnTo>
                    <a:pt x="30" y="18"/>
                  </a:lnTo>
                  <a:lnTo>
                    <a:pt x="6" y="6"/>
                  </a:lnTo>
                  <a:lnTo>
                    <a:pt x="0" y="24"/>
                  </a:lnTo>
                  <a:lnTo>
                    <a:pt x="18" y="48"/>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13" name="Freeform 289">
              <a:extLst>
                <a:ext uri="{FF2B5EF4-FFF2-40B4-BE49-F238E27FC236}">
                  <a16:creationId xmlns:a16="http://schemas.microsoft.com/office/drawing/2014/main" id="{4B3D61A5-1A37-4C4E-85AC-61303E6D4EBC}"/>
                </a:ext>
              </a:extLst>
            </p:cNvPr>
            <p:cNvSpPr>
              <a:spLocks/>
            </p:cNvSpPr>
            <p:nvPr/>
          </p:nvSpPr>
          <p:spPr bwMode="auto">
            <a:xfrm>
              <a:off x="7634655" y="4009302"/>
              <a:ext cx="192517" cy="204976"/>
            </a:xfrm>
            <a:custGeom>
              <a:avLst/>
              <a:gdLst>
                <a:gd name="T0" fmla="*/ 2147483647 w 24"/>
                <a:gd name="T1" fmla="*/ 2147483647 h 28"/>
                <a:gd name="T2" fmla="*/ 2147483647 w 24"/>
                <a:gd name="T3" fmla="*/ 2147483647 h 28"/>
                <a:gd name="T4" fmla="*/ 2147483647 w 24"/>
                <a:gd name="T5" fmla="*/ 2147483647 h 28"/>
                <a:gd name="T6" fmla="*/ 2147483647 w 24"/>
                <a:gd name="T7" fmla="*/ 2147483647 h 28"/>
                <a:gd name="T8" fmla="*/ 0 w 24"/>
                <a:gd name="T9" fmla="*/ 2147483647 h 28"/>
                <a:gd name="T10" fmla="*/ 2147483647 w 24"/>
                <a:gd name="T11" fmla="*/ 2147483647 h 28"/>
                <a:gd name="T12" fmla="*/ 2147483647 w 24"/>
                <a:gd name="T13" fmla="*/ 2147483647 h 28"/>
                <a:gd name="T14" fmla="*/ 2147483647 w 24"/>
                <a:gd name="T15" fmla="*/ 2147483647 h 28"/>
                <a:gd name="T16" fmla="*/ 2147483647 w 24"/>
                <a:gd name="T17" fmla="*/ 2147483647 h 28"/>
                <a:gd name="T18" fmla="*/ 2147483647 w 24"/>
                <a:gd name="T19" fmla="*/ 2147483647 h 28"/>
                <a:gd name="T20" fmla="*/ 2147483647 w 24"/>
                <a:gd name="T21" fmla="*/ 2147483647 h 28"/>
                <a:gd name="T22" fmla="*/ 2147483647 w 24"/>
                <a:gd name="T23" fmla="*/ 2147483647 h 28"/>
                <a:gd name="T24" fmla="*/ 2147483647 w 24"/>
                <a:gd name="T25" fmla="*/ 0 h 28"/>
                <a:gd name="T26" fmla="*/ 2147483647 w 24"/>
                <a:gd name="T27" fmla="*/ 0 h 28"/>
                <a:gd name="T28" fmla="*/ 2147483647 w 24"/>
                <a:gd name="T29" fmla="*/ 2147483647 h 28"/>
                <a:gd name="T30" fmla="*/ 2147483647 w 24"/>
                <a:gd name="T31" fmla="*/ 2147483647 h 2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4"/>
                <a:gd name="T49" fmla="*/ 0 h 28"/>
                <a:gd name="T50" fmla="*/ 24 w 24"/>
                <a:gd name="T51" fmla="*/ 28 h 2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4" h="28">
                  <a:moveTo>
                    <a:pt x="9" y="6"/>
                  </a:moveTo>
                  <a:cubicBezTo>
                    <a:pt x="10" y="6"/>
                    <a:pt x="10" y="6"/>
                    <a:pt x="10" y="6"/>
                  </a:cubicBezTo>
                  <a:cubicBezTo>
                    <a:pt x="9" y="13"/>
                    <a:pt x="9" y="13"/>
                    <a:pt x="9" y="13"/>
                  </a:cubicBezTo>
                  <a:cubicBezTo>
                    <a:pt x="4" y="17"/>
                    <a:pt x="4" y="17"/>
                    <a:pt x="4" y="17"/>
                  </a:cubicBezTo>
                  <a:cubicBezTo>
                    <a:pt x="4" y="17"/>
                    <a:pt x="3" y="18"/>
                    <a:pt x="0" y="18"/>
                  </a:cubicBezTo>
                  <a:cubicBezTo>
                    <a:pt x="1" y="21"/>
                    <a:pt x="1" y="21"/>
                    <a:pt x="1" y="21"/>
                  </a:cubicBezTo>
                  <a:cubicBezTo>
                    <a:pt x="4" y="28"/>
                    <a:pt x="4" y="28"/>
                    <a:pt x="4" y="28"/>
                  </a:cubicBezTo>
                  <a:cubicBezTo>
                    <a:pt x="11" y="23"/>
                    <a:pt x="11" y="23"/>
                    <a:pt x="11" y="23"/>
                  </a:cubicBezTo>
                  <a:cubicBezTo>
                    <a:pt x="17" y="15"/>
                    <a:pt x="17" y="15"/>
                    <a:pt x="17" y="15"/>
                  </a:cubicBezTo>
                  <a:cubicBezTo>
                    <a:pt x="20" y="11"/>
                    <a:pt x="20" y="11"/>
                    <a:pt x="20" y="11"/>
                  </a:cubicBezTo>
                  <a:cubicBezTo>
                    <a:pt x="24" y="7"/>
                    <a:pt x="24" y="7"/>
                    <a:pt x="24" y="7"/>
                  </a:cubicBezTo>
                  <a:cubicBezTo>
                    <a:pt x="16" y="1"/>
                    <a:pt x="16" y="1"/>
                    <a:pt x="16" y="1"/>
                  </a:cubicBezTo>
                  <a:cubicBezTo>
                    <a:pt x="13" y="0"/>
                    <a:pt x="13" y="0"/>
                    <a:pt x="13" y="0"/>
                  </a:cubicBezTo>
                  <a:cubicBezTo>
                    <a:pt x="13" y="0"/>
                    <a:pt x="13" y="0"/>
                    <a:pt x="13" y="0"/>
                  </a:cubicBezTo>
                  <a:cubicBezTo>
                    <a:pt x="11" y="1"/>
                    <a:pt x="11" y="1"/>
                    <a:pt x="11" y="1"/>
                  </a:cubicBezTo>
                  <a:lnTo>
                    <a:pt x="9" y="6"/>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14" name="Freeform 290">
              <a:extLst>
                <a:ext uri="{FF2B5EF4-FFF2-40B4-BE49-F238E27FC236}">
                  <a16:creationId xmlns:a16="http://schemas.microsoft.com/office/drawing/2014/main" id="{1BCC2EE7-3619-4C37-BCAD-EA63165E3950}"/>
                </a:ext>
              </a:extLst>
            </p:cNvPr>
            <p:cNvSpPr>
              <a:spLocks/>
            </p:cNvSpPr>
            <p:nvPr/>
          </p:nvSpPr>
          <p:spPr bwMode="auto">
            <a:xfrm>
              <a:off x="7393191" y="4140965"/>
              <a:ext cx="272462" cy="155602"/>
            </a:xfrm>
            <a:custGeom>
              <a:avLst/>
              <a:gdLst>
                <a:gd name="T0" fmla="*/ 2147483647 w 34"/>
                <a:gd name="T1" fmla="*/ 0 h 21"/>
                <a:gd name="T2" fmla="*/ 2147483647 w 34"/>
                <a:gd name="T3" fmla="*/ 2147483647 h 21"/>
                <a:gd name="T4" fmla="*/ 2147483647 w 34"/>
                <a:gd name="T5" fmla="*/ 2147483647 h 21"/>
                <a:gd name="T6" fmla="*/ 2147483647 w 34"/>
                <a:gd name="T7" fmla="*/ 2147483647 h 21"/>
                <a:gd name="T8" fmla="*/ 0 w 34"/>
                <a:gd name="T9" fmla="*/ 2147483647 h 21"/>
                <a:gd name="T10" fmla="*/ 2147483647 w 34"/>
                <a:gd name="T11" fmla="*/ 2147483647 h 21"/>
                <a:gd name="T12" fmla="*/ 2147483647 w 34"/>
                <a:gd name="T13" fmla="*/ 2147483647 h 21"/>
                <a:gd name="T14" fmla="*/ 2147483647 w 34"/>
                <a:gd name="T15" fmla="*/ 2147483647 h 21"/>
                <a:gd name="T16" fmla="*/ 2147483647 w 34"/>
                <a:gd name="T17" fmla="*/ 2147483647 h 21"/>
                <a:gd name="T18" fmla="*/ 2147483647 w 34"/>
                <a:gd name="T19" fmla="*/ 2147483647 h 21"/>
                <a:gd name="T20" fmla="*/ 2147483647 w 34"/>
                <a:gd name="T21" fmla="*/ 2147483647 h 21"/>
                <a:gd name="T22" fmla="*/ 2147483647 w 34"/>
                <a:gd name="T23" fmla="*/ 2147483647 h 21"/>
                <a:gd name="T24" fmla="*/ 2147483647 w 34"/>
                <a:gd name="T25" fmla="*/ 2147483647 h 21"/>
                <a:gd name="T26" fmla="*/ 2147483647 w 34"/>
                <a:gd name="T27" fmla="*/ 0 h 2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4"/>
                <a:gd name="T43" fmla="*/ 0 h 21"/>
                <a:gd name="T44" fmla="*/ 34 w 34"/>
                <a:gd name="T45" fmla="*/ 21 h 2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4" h="21">
                  <a:moveTo>
                    <a:pt x="30" y="0"/>
                  </a:moveTo>
                  <a:cubicBezTo>
                    <a:pt x="25" y="2"/>
                    <a:pt x="18" y="3"/>
                    <a:pt x="18" y="4"/>
                  </a:cubicBezTo>
                  <a:cubicBezTo>
                    <a:pt x="16" y="5"/>
                    <a:pt x="14" y="7"/>
                    <a:pt x="14" y="7"/>
                  </a:cubicBezTo>
                  <a:cubicBezTo>
                    <a:pt x="3" y="7"/>
                    <a:pt x="3" y="7"/>
                    <a:pt x="3" y="7"/>
                  </a:cubicBezTo>
                  <a:cubicBezTo>
                    <a:pt x="0" y="8"/>
                    <a:pt x="0" y="8"/>
                    <a:pt x="0" y="8"/>
                  </a:cubicBezTo>
                  <a:cubicBezTo>
                    <a:pt x="1" y="12"/>
                    <a:pt x="1" y="12"/>
                    <a:pt x="1" y="12"/>
                  </a:cubicBezTo>
                  <a:cubicBezTo>
                    <a:pt x="5" y="21"/>
                    <a:pt x="5" y="21"/>
                    <a:pt x="5" y="21"/>
                  </a:cubicBezTo>
                  <a:cubicBezTo>
                    <a:pt x="12" y="19"/>
                    <a:pt x="12" y="19"/>
                    <a:pt x="12" y="19"/>
                  </a:cubicBezTo>
                  <a:cubicBezTo>
                    <a:pt x="15" y="19"/>
                    <a:pt x="15" y="19"/>
                    <a:pt x="15" y="19"/>
                  </a:cubicBezTo>
                  <a:cubicBezTo>
                    <a:pt x="19" y="15"/>
                    <a:pt x="19" y="15"/>
                    <a:pt x="19" y="15"/>
                  </a:cubicBezTo>
                  <a:cubicBezTo>
                    <a:pt x="25" y="13"/>
                    <a:pt x="25" y="13"/>
                    <a:pt x="25" y="13"/>
                  </a:cubicBezTo>
                  <a:cubicBezTo>
                    <a:pt x="34" y="10"/>
                    <a:pt x="34" y="10"/>
                    <a:pt x="34" y="10"/>
                  </a:cubicBezTo>
                  <a:cubicBezTo>
                    <a:pt x="31" y="3"/>
                    <a:pt x="31" y="3"/>
                    <a:pt x="31" y="3"/>
                  </a:cubicBezTo>
                  <a:lnTo>
                    <a:pt x="30" y="0"/>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15" name="Freeform 291">
              <a:extLst>
                <a:ext uri="{FF2B5EF4-FFF2-40B4-BE49-F238E27FC236}">
                  <a16:creationId xmlns:a16="http://schemas.microsoft.com/office/drawing/2014/main" id="{596F074F-71CE-4D5E-AF72-BD6B1D3FE6EA}"/>
                </a:ext>
              </a:extLst>
            </p:cNvPr>
            <p:cNvSpPr>
              <a:spLocks/>
            </p:cNvSpPr>
            <p:nvPr/>
          </p:nvSpPr>
          <p:spPr bwMode="auto">
            <a:xfrm>
              <a:off x="7200674" y="3802831"/>
              <a:ext cx="505766" cy="397983"/>
            </a:xfrm>
            <a:custGeom>
              <a:avLst/>
              <a:gdLst>
                <a:gd name="T0" fmla="*/ 2147483647 w 63"/>
                <a:gd name="T1" fmla="*/ 2147483647 h 54"/>
                <a:gd name="T2" fmla="*/ 2147483647 w 63"/>
                <a:gd name="T3" fmla="*/ 2147483647 h 54"/>
                <a:gd name="T4" fmla="*/ 2147483647 w 63"/>
                <a:gd name="T5" fmla="*/ 2147483647 h 54"/>
                <a:gd name="T6" fmla="*/ 2147483647 w 63"/>
                <a:gd name="T7" fmla="*/ 2147483647 h 54"/>
                <a:gd name="T8" fmla="*/ 2147483647 w 63"/>
                <a:gd name="T9" fmla="*/ 2147483647 h 54"/>
                <a:gd name="T10" fmla="*/ 2147483647 w 63"/>
                <a:gd name="T11" fmla="*/ 2147483647 h 54"/>
                <a:gd name="T12" fmla="*/ 2147483647 w 63"/>
                <a:gd name="T13" fmla="*/ 2147483647 h 54"/>
                <a:gd name="T14" fmla="*/ 2147483647 w 63"/>
                <a:gd name="T15" fmla="*/ 2147483647 h 54"/>
                <a:gd name="T16" fmla="*/ 2147483647 w 63"/>
                <a:gd name="T17" fmla="*/ 2147483647 h 54"/>
                <a:gd name="T18" fmla="*/ 2147483647 w 63"/>
                <a:gd name="T19" fmla="*/ 2147483647 h 54"/>
                <a:gd name="T20" fmla="*/ 2147483647 w 63"/>
                <a:gd name="T21" fmla="*/ 2147483647 h 54"/>
                <a:gd name="T22" fmla="*/ 2147483647 w 63"/>
                <a:gd name="T23" fmla="*/ 2147483647 h 54"/>
                <a:gd name="T24" fmla="*/ 2147483647 w 63"/>
                <a:gd name="T25" fmla="*/ 2147483647 h 54"/>
                <a:gd name="T26" fmla="*/ 2147483647 w 63"/>
                <a:gd name="T27" fmla="*/ 2147483647 h 54"/>
                <a:gd name="T28" fmla="*/ 2147483647 w 63"/>
                <a:gd name="T29" fmla="*/ 0 h 54"/>
                <a:gd name="T30" fmla="*/ 2147483647 w 63"/>
                <a:gd name="T31" fmla="*/ 0 h 54"/>
                <a:gd name="T32" fmla="*/ 2147483647 w 63"/>
                <a:gd name="T33" fmla="*/ 2147483647 h 54"/>
                <a:gd name="T34" fmla="*/ 2147483647 w 63"/>
                <a:gd name="T35" fmla="*/ 2147483647 h 54"/>
                <a:gd name="T36" fmla="*/ 2147483647 w 63"/>
                <a:gd name="T37" fmla="*/ 2147483647 h 54"/>
                <a:gd name="T38" fmla="*/ 2147483647 w 63"/>
                <a:gd name="T39" fmla="*/ 2147483647 h 54"/>
                <a:gd name="T40" fmla="*/ 2147483647 w 63"/>
                <a:gd name="T41" fmla="*/ 2147483647 h 54"/>
                <a:gd name="T42" fmla="*/ 2147483647 w 63"/>
                <a:gd name="T43" fmla="*/ 2147483647 h 54"/>
                <a:gd name="T44" fmla="*/ 0 w 63"/>
                <a:gd name="T45" fmla="*/ 2147483647 h 54"/>
                <a:gd name="T46" fmla="*/ 2147483647 w 63"/>
                <a:gd name="T47" fmla="*/ 2147483647 h 54"/>
                <a:gd name="T48" fmla="*/ 2147483647 w 63"/>
                <a:gd name="T49" fmla="*/ 2147483647 h 54"/>
                <a:gd name="T50" fmla="*/ 2147483647 w 63"/>
                <a:gd name="T51" fmla="*/ 2147483647 h 54"/>
                <a:gd name="T52" fmla="*/ 2147483647 w 63"/>
                <a:gd name="T53" fmla="*/ 2147483647 h 54"/>
                <a:gd name="T54" fmla="*/ 2147483647 w 63"/>
                <a:gd name="T55" fmla="*/ 2147483647 h 54"/>
                <a:gd name="T56" fmla="*/ 2147483647 w 63"/>
                <a:gd name="T57" fmla="*/ 2147483647 h 54"/>
                <a:gd name="T58" fmla="*/ 2147483647 w 63"/>
                <a:gd name="T59" fmla="*/ 2147483647 h 54"/>
                <a:gd name="T60" fmla="*/ 2147483647 w 63"/>
                <a:gd name="T61" fmla="*/ 2147483647 h 54"/>
                <a:gd name="T62" fmla="*/ 2147483647 w 63"/>
                <a:gd name="T63" fmla="*/ 2147483647 h 54"/>
                <a:gd name="T64" fmla="*/ 2147483647 w 63"/>
                <a:gd name="T65" fmla="*/ 2147483647 h 54"/>
                <a:gd name="T66" fmla="*/ 2147483647 w 63"/>
                <a:gd name="T67" fmla="*/ 2147483647 h 5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63"/>
                <a:gd name="T103" fmla="*/ 0 h 54"/>
                <a:gd name="T104" fmla="*/ 63 w 63"/>
                <a:gd name="T105" fmla="*/ 54 h 5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63" h="54">
                  <a:moveTo>
                    <a:pt x="63" y="34"/>
                  </a:moveTo>
                  <a:cubicBezTo>
                    <a:pt x="55" y="32"/>
                    <a:pt x="55" y="32"/>
                    <a:pt x="55" y="32"/>
                  </a:cubicBezTo>
                  <a:cubicBezTo>
                    <a:pt x="52" y="28"/>
                    <a:pt x="52" y="28"/>
                    <a:pt x="52" y="28"/>
                  </a:cubicBezTo>
                  <a:cubicBezTo>
                    <a:pt x="53" y="25"/>
                    <a:pt x="53" y="25"/>
                    <a:pt x="53" y="25"/>
                  </a:cubicBezTo>
                  <a:cubicBezTo>
                    <a:pt x="52" y="25"/>
                    <a:pt x="52" y="25"/>
                    <a:pt x="52" y="25"/>
                  </a:cubicBezTo>
                  <a:cubicBezTo>
                    <a:pt x="48" y="23"/>
                    <a:pt x="48" y="23"/>
                    <a:pt x="48" y="23"/>
                  </a:cubicBezTo>
                  <a:cubicBezTo>
                    <a:pt x="46" y="17"/>
                    <a:pt x="46" y="17"/>
                    <a:pt x="46" y="17"/>
                  </a:cubicBezTo>
                  <a:cubicBezTo>
                    <a:pt x="42" y="13"/>
                    <a:pt x="42" y="13"/>
                    <a:pt x="42" y="13"/>
                  </a:cubicBezTo>
                  <a:cubicBezTo>
                    <a:pt x="42" y="12"/>
                    <a:pt x="42" y="12"/>
                    <a:pt x="42" y="12"/>
                  </a:cubicBezTo>
                  <a:cubicBezTo>
                    <a:pt x="39" y="12"/>
                    <a:pt x="39" y="12"/>
                    <a:pt x="39" y="12"/>
                  </a:cubicBezTo>
                  <a:cubicBezTo>
                    <a:pt x="36" y="10"/>
                    <a:pt x="36" y="10"/>
                    <a:pt x="36" y="10"/>
                  </a:cubicBezTo>
                  <a:cubicBezTo>
                    <a:pt x="28" y="9"/>
                    <a:pt x="28" y="9"/>
                    <a:pt x="28" y="9"/>
                  </a:cubicBezTo>
                  <a:cubicBezTo>
                    <a:pt x="25" y="6"/>
                    <a:pt x="25" y="6"/>
                    <a:pt x="25" y="6"/>
                  </a:cubicBezTo>
                  <a:cubicBezTo>
                    <a:pt x="15" y="1"/>
                    <a:pt x="15" y="1"/>
                    <a:pt x="15" y="1"/>
                  </a:cubicBezTo>
                  <a:cubicBezTo>
                    <a:pt x="11" y="0"/>
                    <a:pt x="11" y="0"/>
                    <a:pt x="11" y="0"/>
                  </a:cubicBezTo>
                  <a:cubicBezTo>
                    <a:pt x="12" y="0"/>
                    <a:pt x="12" y="0"/>
                    <a:pt x="12" y="0"/>
                  </a:cubicBezTo>
                  <a:cubicBezTo>
                    <a:pt x="10" y="1"/>
                    <a:pt x="10" y="1"/>
                    <a:pt x="10" y="1"/>
                  </a:cubicBezTo>
                  <a:cubicBezTo>
                    <a:pt x="6" y="2"/>
                    <a:pt x="6" y="2"/>
                    <a:pt x="6" y="2"/>
                  </a:cubicBezTo>
                  <a:cubicBezTo>
                    <a:pt x="8" y="7"/>
                    <a:pt x="8" y="7"/>
                    <a:pt x="8" y="7"/>
                  </a:cubicBezTo>
                  <a:cubicBezTo>
                    <a:pt x="7" y="9"/>
                    <a:pt x="7" y="9"/>
                    <a:pt x="7" y="9"/>
                  </a:cubicBezTo>
                  <a:cubicBezTo>
                    <a:pt x="4" y="9"/>
                    <a:pt x="4" y="9"/>
                    <a:pt x="4" y="9"/>
                  </a:cubicBezTo>
                  <a:cubicBezTo>
                    <a:pt x="2" y="11"/>
                    <a:pt x="2" y="11"/>
                    <a:pt x="2" y="11"/>
                  </a:cubicBezTo>
                  <a:cubicBezTo>
                    <a:pt x="0" y="11"/>
                    <a:pt x="0" y="11"/>
                    <a:pt x="0" y="11"/>
                  </a:cubicBezTo>
                  <a:cubicBezTo>
                    <a:pt x="2" y="15"/>
                    <a:pt x="2" y="15"/>
                    <a:pt x="2" y="15"/>
                  </a:cubicBezTo>
                  <a:cubicBezTo>
                    <a:pt x="9" y="29"/>
                    <a:pt x="9" y="29"/>
                    <a:pt x="9" y="29"/>
                  </a:cubicBezTo>
                  <a:cubicBezTo>
                    <a:pt x="13" y="33"/>
                    <a:pt x="13" y="33"/>
                    <a:pt x="13" y="33"/>
                  </a:cubicBezTo>
                  <a:cubicBezTo>
                    <a:pt x="15" y="39"/>
                    <a:pt x="15" y="39"/>
                    <a:pt x="15" y="39"/>
                  </a:cubicBezTo>
                  <a:cubicBezTo>
                    <a:pt x="17" y="46"/>
                    <a:pt x="17" y="46"/>
                    <a:pt x="17" y="46"/>
                  </a:cubicBezTo>
                  <a:cubicBezTo>
                    <a:pt x="24" y="53"/>
                    <a:pt x="24" y="53"/>
                    <a:pt x="24" y="53"/>
                  </a:cubicBezTo>
                  <a:cubicBezTo>
                    <a:pt x="24" y="54"/>
                    <a:pt x="24" y="54"/>
                    <a:pt x="24" y="54"/>
                  </a:cubicBezTo>
                  <a:cubicBezTo>
                    <a:pt x="27" y="53"/>
                    <a:pt x="27" y="53"/>
                    <a:pt x="27" y="53"/>
                  </a:cubicBezTo>
                  <a:cubicBezTo>
                    <a:pt x="38" y="53"/>
                    <a:pt x="38" y="53"/>
                    <a:pt x="38" y="53"/>
                  </a:cubicBezTo>
                  <a:cubicBezTo>
                    <a:pt x="38" y="53"/>
                    <a:pt x="40" y="51"/>
                    <a:pt x="42" y="50"/>
                  </a:cubicBezTo>
                  <a:cubicBezTo>
                    <a:pt x="42" y="49"/>
                    <a:pt x="49" y="48"/>
                    <a:pt x="54" y="46"/>
                  </a:cubicBezTo>
                </a:path>
              </a:pathLst>
            </a:custGeom>
            <a:solidFill>
              <a:srgbClr val="74AA50"/>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16" name="Freeform 292">
              <a:extLst>
                <a:ext uri="{FF2B5EF4-FFF2-40B4-BE49-F238E27FC236}">
                  <a16:creationId xmlns:a16="http://schemas.microsoft.com/office/drawing/2014/main" id="{04588AD9-63EC-4AB0-A781-58EAEBF29BE5}"/>
                </a:ext>
              </a:extLst>
            </p:cNvPr>
            <p:cNvSpPr>
              <a:spLocks/>
            </p:cNvSpPr>
            <p:nvPr/>
          </p:nvSpPr>
          <p:spPr bwMode="auto">
            <a:xfrm>
              <a:off x="7634653" y="4054189"/>
              <a:ext cx="79944" cy="86779"/>
            </a:xfrm>
            <a:custGeom>
              <a:avLst/>
              <a:gdLst>
                <a:gd name="T0" fmla="*/ 0 w 10"/>
                <a:gd name="T1" fmla="*/ 2147483647 h 12"/>
                <a:gd name="T2" fmla="*/ 2147483647 w 10"/>
                <a:gd name="T3" fmla="*/ 2147483647 h 12"/>
                <a:gd name="T4" fmla="*/ 2147483647 w 10"/>
                <a:gd name="T5" fmla="*/ 2147483647 h 12"/>
                <a:gd name="T6" fmla="*/ 2147483647 w 10"/>
                <a:gd name="T7" fmla="*/ 0 h 12"/>
                <a:gd name="T8" fmla="*/ 2147483647 w 10"/>
                <a:gd name="T9" fmla="*/ 0 h 12"/>
                <a:gd name="T10" fmla="*/ 0 60000 65536"/>
                <a:gd name="T11" fmla="*/ 0 60000 65536"/>
                <a:gd name="T12" fmla="*/ 0 60000 65536"/>
                <a:gd name="T13" fmla="*/ 0 60000 65536"/>
                <a:gd name="T14" fmla="*/ 0 60000 65536"/>
                <a:gd name="T15" fmla="*/ 0 w 10"/>
                <a:gd name="T16" fmla="*/ 0 h 12"/>
                <a:gd name="T17" fmla="*/ 10 w 10"/>
                <a:gd name="T18" fmla="*/ 12 h 12"/>
              </a:gdLst>
              <a:ahLst/>
              <a:cxnLst>
                <a:cxn ang="T10">
                  <a:pos x="T0" y="T1"/>
                </a:cxn>
                <a:cxn ang="T11">
                  <a:pos x="T2" y="T3"/>
                </a:cxn>
                <a:cxn ang="T12">
                  <a:pos x="T4" y="T5"/>
                </a:cxn>
                <a:cxn ang="T13">
                  <a:pos x="T6" y="T7"/>
                </a:cxn>
                <a:cxn ang="T14">
                  <a:pos x="T8" y="T9"/>
                </a:cxn>
              </a:cxnLst>
              <a:rect l="T15" t="T16" r="T17" b="T18"/>
              <a:pathLst>
                <a:path w="10" h="12">
                  <a:moveTo>
                    <a:pt x="0" y="12"/>
                  </a:moveTo>
                  <a:cubicBezTo>
                    <a:pt x="3" y="12"/>
                    <a:pt x="4" y="11"/>
                    <a:pt x="4" y="11"/>
                  </a:cubicBezTo>
                  <a:cubicBezTo>
                    <a:pt x="9" y="7"/>
                    <a:pt x="9" y="7"/>
                    <a:pt x="9" y="7"/>
                  </a:cubicBezTo>
                  <a:cubicBezTo>
                    <a:pt x="10" y="0"/>
                    <a:pt x="10" y="0"/>
                    <a:pt x="10" y="0"/>
                  </a:cubicBezTo>
                  <a:cubicBezTo>
                    <a:pt x="9" y="0"/>
                    <a:pt x="9" y="0"/>
                    <a:pt x="9" y="0"/>
                  </a:cubicBezTo>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17" name="Freeform 293">
              <a:extLst>
                <a:ext uri="{FF2B5EF4-FFF2-40B4-BE49-F238E27FC236}">
                  <a16:creationId xmlns:a16="http://schemas.microsoft.com/office/drawing/2014/main" id="{11E52182-D73A-4769-9ED2-750E0CA3B562}"/>
                </a:ext>
              </a:extLst>
            </p:cNvPr>
            <p:cNvSpPr>
              <a:spLocks/>
            </p:cNvSpPr>
            <p:nvPr/>
          </p:nvSpPr>
          <p:spPr bwMode="auto">
            <a:xfrm>
              <a:off x="7287144" y="3656204"/>
              <a:ext cx="256146" cy="236396"/>
            </a:xfrm>
            <a:custGeom>
              <a:avLst/>
              <a:gdLst>
                <a:gd name="T0" fmla="*/ 2147483647 w 192"/>
                <a:gd name="T1" fmla="*/ 2147483647 h 192"/>
                <a:gd name="T2" fmla="*/ 2147483647 w 192"/>
                <a:gd name="T3" fmla="*/ 2147483647 h 192"/>
                <a:gd name="T4" fmla="*/ 2147483647 w 192"/>
                <a:gd name="T5" fmla="*/ 2147483647 h 192"/>
                <a:gd name="T6" fmla="*/ 2147483647 w 192"/>
                <a:gd name="T7" fmla="*/ 2147483647 h 192"/>
                <a:gd name="T8" fmla="*/ 2147483647 w 192"/>
                <a:gd name="T9" fmla="*/ 2147483647 h 192"/>
                <a:gd name="T10" fmla="*/ 2147483647 w 192"/>
                <a:gd name="T11" fmla="*/ 0 h 192"/>
                <a:gd name="T12" fmla="*/ 2147483647 w 192"/>
                <a:gd name="T13" fmla="*/ 2147483647 h 192"/>
                <a:gd name="T14" fmla="*/ 2147483647 w 192"/>
                <a:gd name="T15" fmla="*/ 2147483647 h 192"/>
                <a:gd name="T16" fmla="*/ 2147483647 w 192"/>
                <a:gd name="T17" fmla="*/ 2147483647 h 192"/>
                <a:gd name="T18" fmla="*/ 2147483647 w 192"/>
                <a:gd name="T19" fmla="*/ 2147483647 h 192"/>
                <a:gd name="T20" fmla="*/ 2147483647 w 192"/>
                <a:gd name="T21" fmla="*/ 2147483647 h 192"/>
                <a:gd name="T22" fmla="*/ 0 w 192"/>
                <a:gd name="T23" fmla="*/ 2147483647 h 192"/>
                <a:gd name="T24" fmla="*/ 0 w 192"/>
                <a:gd name="T25" fmla="*/ 2147483647 h 192"/>
                <a:gd name="T26" fmla="*/ 2147483647 w 192"/>
                <a:gd name="T27" fmla="*/ 2147483647 h 192"/>
                <a:gd name="T28" fmla="*/ 2147483647 w 192"/>
                <a:gd name="T29" fmla="*/ 2147483647 h 192"/>
                <a:gd name="T30" fmla="*/ 2147483647 w 192"/>
                <a:gd name="T31" fmla="*/ 2147483647 h 192"/>
                <a:gd name="T32" fmla="*/ 2147483647 w 192"/>
                <a:gd name="T33" fmla="*/ 2147483647 h 192"/>
                <a:gd name="T34" fmla="*/ 2147483647 w 192"/>
                <a:gd name="T35" fmla="*/ 2147483647 h 192"/>
                <a:gd name="T36" fmla="*/ 2147483647 w 192"/>
                <a:gd name="T37" fmla="*/ 2147483647 h 192"/>
                <a:gd name="T38" fmla="*/ 2147483647 w 192"/>
                <a:gd name="T39" fmla="*/ 2147483647 h 192"/>
                <a:gd name="T40" fmla="*/ 2147483647 w 192"/>
                <a:gd name="T41" fmla="*/ 2147483647 h 192"/>
                <a:gd name="T42" fmla="*/ 2147483647 w 192"/>
                <a:gd name="T43" fmla="*/ 2147483647 h 192"/>
                <a:gd name="T44" fmla="*/ 2147483647 w 192"/>
                <a:gd name="T45" fmla="*/ 2147483647 h 19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2"/>
                <a:gd name="T70" fmla="*/ 0 h 192"/>
                <a:gd name="T71" fmla="*/ 192 w 192"/>
                <a:gd name="T72" fmla="*/ 192 h 19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2" h="192">
                  <a:moveTo>
                    <a:pt x="168" y="120"/>
                  </a:moveTo>
                  <a:lnTo>
                    <a:pt x="132" y="90"/>
                  </a:lnTo>
                  <a:lnTo>
                    <a:pt x="132" y="66"/>
                  </a:lnTo>
                  <a:lnTo>
                    <a:pt x="138" y="42"/>
                  </a:lnTo>
                  <a:lnTo>
                    <a:pt x="114" y="6"/>
                  </a:lnTo>
                  <a:lnTo>
                    <a:pt x="102" y="0"/>
                  </a:lnTo>
                  <a:lnTo>
                    <a:pt x="72" y="6"/>
                  </a:lnTo>
                  <a:lnTo>
                    <a:pt x="66" y="6"/>
                  </a:lnTo>
                  <a:lnTo>
                    <a:pt x="66" y="12"/>
                  </a:lnTo>
                  <a:lnTo>
                    <a:pt x="54" y="30"/>
                  </a:lnTo>
                  <a:lnTo>
                    <a:pt x="42" y="72"/>
                  </a:lnTo>
                  <a:lnTo>
                    <a:pt x="0" y="96"/>
                  </a:lnTo>
                  <a:lnTo>
                    <a:pt x="0" y="120"/>
                  </a:lnTo>
                  <a:lnTo>
                    <a:pt x="24" y="126"/>
                  </a:lnTo>
                  <a:lnTo>
                    <a:pt x="84" y="156"/>
                  </a:lnTo>
                  <a:lnTo>
                    <a:pt x="102" y="174"/>
                  </a:lnTo>
                  <a:lnTo>
                    <a:pt x="150" y="180"/>
                  </a:lnTo>
                  <a:lnTo>
                    <a:pt x="168" y="192"/>
                  </a:lnTo>
                  <a:lnTo>
                    <a:pt x="186" y="192"/>
                  </a:lnTo>
                  <a:lnTo>
                    <a:pt x="180" y="180"/>
                  </a:lnTo>
                  <a:lnTo>
                    <a:pt x="192" y="174"/>
                  </a:lnTo>
                  <a:lnTo>
                    <a:pt x="180" y="150"/>
                  </a:lnTo>
                  <a:lnTo>
                    <a:pt x="168" y="120"/>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18" name="Freeform 294">
              <a:extLst>
                <a:ext uri="{FF2B5EF4-FFF2-40B4-BE49-F238E27FC236}">
                  <a16:creationId xmlns:a16="http://schemas.microsoft.com/office/drawing/2014/main" id="{FB2E9BE6-50B6-4FBB-8070-3D3CE89AF1C9}"/>
                </a:ext>
              </a:extLst>
            </p:cNvPr>
            <p:cNvSpPr>
              <a:spLocks/>
            </p:cNvSpPr>
            <p:nvPr/>
          </p:nvSpPr>
          <p:spPr bwMode="auto">
            <a:xfrm>
              <a:off x="7433979" y="3591870"/>
              <a:ext cx="482925" cy="402472"/>
            </a:xfrm>
            <a:custGeom>
              <a:avLst/>
              <a:gdLst>
                <a:gd name="T0" fmla="*/ 2147483647 w 60"/>
                <a:gd name="T1" fmla="*/ 2147483647 h 55"/>
                <a:gd name="T2" fmla="*/ 2147483647 w 60"/>
                <a:gd name="T3" fmla="*/ 2147483647 h 55"/>
                <a:gd name="T4" fmla="*/ 2147483647 w 60"/>
                <a:gd name="T5" fmla="*/ 2147483647 h 55"/>
                <a:gd name="T6" fmla="*/ 2147483647 w 60"/>
                <a:gd name="T7" fmla="*/ 2147483647 h 55"/>
                <a:gd name="T8" fmla="*/ 2147483647 w 60"/>
                <a:gd name="T9" fmla="*/ 2147483647 h 55"/>
                <a:gd name="T10" fmla="*/ 2147483647 w 60"/>
                <a:gd name="T11" fmla="*/ 2147483647 h 55"/>
                <a:gd name="T12" fmla="*/ 2147483647 w 60"/>
                <a:gd name="T13" fmla="*/ 2147483647 h 55"/>
                <a:gd name="T14" fmla="*/ 2147483647 w 60"/>
                <a:gd name="T15" fmla="*/ 2147483647 h 55"/>
                <a:gd name="T16" fmla="*/ 2147483647 w 60"/>
                <a:gd name="T17" fmla="*/ 2147483647 h 55"/>
                <a:gd name="T18" fmla="*/ 2147483647 w 60"/>
                <a:gd name="T19" fmla="*/ 2147483647 h 55"/>
                <a:gd name="T20" fmla="*/ 2147483647 w 60"/>
                <a:gd name="T21" fmla="*/ 2147483647 h 55"/>
                <a:gd name="T22" fmla="*/ 2147483647 w 60"/>
                <a:gd name="T23" fmla="*/ 2147483647 h 55"/>
                <a:gd name="T24" fmla="*/ 2147483647 w 60"/>
                <a:gd name="T25" fmla="*/ 2147483647 h 55"/>
                <a:gd name="T26" fmla="*/ 2147483647 w 60"/>
                <a:gd name="T27" fmla="*/ 2147483647 h 55"/>
                <a:gd name="T28" fmla="*/ 2147483647 w 60"/>
                <a:gd name="T29" fmla="*/ 2147483647 h 55"/>
                <a:gd name="T30" fmla="*/ 2147483647 w 60"/>
                <a:gd name="T31" fmla="*/ 2147483647 h 55"/>
                <a:gd name="T32" fmla="*/ 2147483647 w 60"/>
                <a:gd name="T33" fmla="*/ 2147483647 h 55"/>
                <a:gd name="T34" fmla="*/ 2147483647 w 60"/>
                <a:gd name="T35" fmla="*/ 2147483647 h 55"/>
                <a:gd name="T36" fmla="*/ 2147483647 w 60"/>
                <a:gd name="T37" fmla="*/ 2147483647 h 55"/>
                <a:gd name="T38" fmla="*/ 2147483647 w 60"/>
                <a:gd name="T39" fmla="*/ 2147483647 h 55"/>
                <a:gd name="T40" fmla="*/ 2147483647 w 60"/>
                <a:gd name="T41" fmla="*/ 0 h 55"/>
                <a:gd name="T42" fmla="*/ 2147483647 w 60"/>
                <a:gd name="T43" fmla="*/ 2147483647 h 55"/>
                <a:gd name="T44" fmla="*/ 2147483647 w 60"/>
                <a:gd name="T45" fmla="*/ 2147483647 h 55"/>
                <a:gd name="T46" fmla="*/ 0 w 60"/>
                <a:gd name="T47" fmla="*/ 0 h 55"/>
                <a:gd name="T48" fmla="*/ 0 w 60"/>
                <a:gd name="T49" fmla="*/ 0 h 55"/>
                <a:gd name="T50" fmla="*/ 0 w 60"/>
                <a:gd name="T51" fmla="*/ 2147483647 h 55"/>
                <a:gd name="T52" fmla="*/ 2147483647 w 60"/>
                <a:gd name="T53" fmla="*/ 2147483647 h 55"/>
                <a:gd name="T54" fmla="*/ 2147483647 w 60"/>
                <a:gd name="T55" fmla="*/ 2147483647 h 55"/>
                <a:gd name="T56" fmla="*/ 2147483647 w 60"/>
                <a:gd name="T57" fmla="*/ 2147483647 h 55"/>
                <a:gd name="T58" fmla="*/ 2147483647 w 60"/>
                <a:gd name="T59" fmla="*/ 2147483647 h 55"/>
                <a:gd name="T60" fmla="*/ 2147483647 w 60"/>
                <a:gd name="T61" fmla="*/ 2147483647 h 55"/>
                <a:gd name="T62" fmla="*/ 2147483647 w 60"/>
                <a:gd name="T63" fmla="*/ 2147483647 h 55"/>
                <a:gd name="T64" fmla="*/ 2147483647 w 60"/>
                <a:gd name="T65" fmla="*/ 2147483647 h 55"/>
                <a:gd name="T66" fmla="*/ 2147483647 w 60"/>
                <a:gd name="T67" fmla="*/ 2147483647 h 55"/>
                <a:gd name="T68" fmla="*/ 2147483647 w 60"/>
                <a:gd name="T69" fmla="*/ 2147483647 h 55"/>
                <a:gd name="T70" fmla="*/ 2147483647 w 60"/>
                <a:gd name="T71" fmla="*/ 2147483647 h 55"/>
                <a:gd name="T72" fmla="*/ 2147483647 w 60"/>
                <a:gd name="T73" fmla="*/ 2147483647 h 55"/>
                <a:gd name="T74" fmla="*/ 2147483647 w 60"/>
                <a:gd name="T75" fmla="*/ 2147483647 h 55"/>
                <a:gd name="T76" fmla="*/ 2147483647 w 60"/>
                <a:gd name="T77" fmla="*/ 2147483647 h 55"/>
                <a:gd name="T78" fmla="*/ 2147483647 w 60"/>
                <a:gd name="T79" fmla="*/ 2147483647 h 55"/>
                <a:gd name="T80" fmla="*/ 2147483647 w 60"/>
                <a:gd name="T81" fmla="*/ 2147483647 h 55"/>
                <a:gd name="T82" fmla="*/ 2147483647 w 60"/>
                <a:gd name="T83" fmla="*/ 2147483647 h 55"/>
                <a:gd name="T84" fmla="*/ 2147483647 w 60"/>
                <a:gd name="T85" fmla="*/ 2147483647 h 55"/>
                <a:gd name="T86" fmla="*/ 2147483647 w 60"/>
                <a:gd name="T87" fmla="*/ 2147483647 h 55"/>
                <a:gd name="T88" fmla="*/ 2147483647 w 60"/>
                <a:gd name="T89" fmla="*/ 2147483647 h 55"/>
                <a:gd name="T90" fmla="*/ 2147483647 w 60"/>
                <a:gd name="T91" fmla="*/ 2147483647 h 55"/>
                <a:gd name="T92" fmla="*/ 2147483647 w 60"/>
                <a:gd name="T93" fmla="*/ 2147483647 h 55"/>
                <a:gd name="T94" fmla="*/ 2147483647 w 60"/>
                <a:gd name="T95" fmla="*/ 2147483647 h 55"/>
                <a:gd name="T96" fmla="*/ 2147483647 w 60"/>
                <a:gd name="T97" fmla="*/ 2147483647 h 5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0"/>
                <a:gd name="T148" fmla="*/ 0 h 55"/>
                <a:gd name="T149" fmla="*/ 60 w 60"/>
                <a:gd name="T150" fmla="*/ 55 h 5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0" h="55">
                  <a:moveTo>
                    <a:pt x="53" y="38"/>
                  </a:moveTo>
                  <a:cubicBezTo>
                    <a:pt x="53" y="38"/>
                    <a:pt x="53" y="38"/>
                    <a:pt x="53" y="38"/>
                  </a:cubicBezTo>
                  <a:cubicBezTo>
                    <a:pt x="55" y="32"/>
                    <a:pt x="55" y="32"/>
                    <a:pt x="55" y="32"/>
                  </a:cubicBezTo>
                  <a:cubicBezTo>
                    <a:pt x="51" y="30"/>
                    <a:pt x="51" y="30"/>
                    <a:pt x="51" y="30"/>
                  </a:cubicBezTo>
                  <a:cubicBezTo>
                    <a:pt x="51" y="25"/>
                    <a:pt x="51" y="25"/>
                    <a:pt x="51" y="25"/>
                  </a:cubicBezTo>
                  <a:cubicBezTo>
                    <a:pt x="52" y="21"/>
                    <a:pt x="52" y="21"/>
                    <a:pt x="52" y="21"/>
                  </a:cubicBezTo>
                  <a:cubicBezTo>
                    <a:pt x="53" y="12"/>
                    <a:pt x="53" y="12"/>
                    <a:pt x="53" y="12"/>
                  </a:cubicBezTo>
                  <a:cubicBezTo>
                    <a:pt x="49" y="11"/>
                    <a:pt x="49" y="11"/>
                    <a:pt x="49" y="11"/>
                  </a:cubicBezTo>
                  <a:cubicBezTo>
                    <a:pt x="45" y="8"/>
                    <a:pt x="45" y="8"/>
                    <a:pt x="45" y="8"/>
                  </a:cubicBezTo>
                  <a:cubicBezTo>
                    <a:pt x="40" y="5"/>
                    <a:pt x="40" y="5"/>
                    <a:pt x="40" y="5"/>
                  </a:cubicBezTo>
                  <a:cubicBezTo>
                    <a:pt x="36" y="6"/>
                    <a:pt x="36" y="6"/>
                    <a:pt x="36" y="6"/>
                  </a:cubicBezTo>
                  <a:cubicBezTo>
                    <a:pt x="31" y="8"/>
                    <a:pt x="31" y="8"/>
                    <a:pt x="31" y="8"/>
                  </a:cubicBezTo>
                  <a:cubicBezTo>
                    <a:pt x="30" y="10"/>
                    <a:pt x="30" y="10"/>
                    <a:pt x="30" y="10"/>
                  </a:cubicBezTo>
                  <a:cubicBezTo>
                    <a:pt x="26" y="11"/>
                    <a:pt x="26" y="11"/>
                    <a:pt x="26" y="11"/>
                  </a:cubicBezTo>
                  <a:cubicBezTo>
                    <a:pt x="22" y="11"/>
                    <a:pt x="22" y="11"/>
                    <a:pt x="22" y="11"/>
                  </a:cubicBezTo>
                  <a:cubicBezTo>
                    <a:pt x="19" y="9"/>
                    <a:pt x="19" y="9"/>
                    <a:pt x="19" y="9"/>
                  </a:cubicBezTo>
                  <a:cubicBezTo>
                    <a:pt x="15" y="9"/>
                    <a:pt x="15" y="9"/>
                    <a:pt x="15" y="9"/>
                  </a:cubicBezTo>
                  <a:cubicBezTo>
                    <a:pt x="15" y="6"/>
                    <a:pt x="15" y="6"/>
                    <a:pt x="15" y="6"/>
                  </a:cubicBezTo>
                  <a:cubicBezTo>
                    <a:pt x="12" y="4"/>
                    <a:pt x="12" y="4"/>
                    <a:pt x="12" y="4"/>
                  </a:cubicBezTo>
                  <a:cubicBezTo>
                    <a:pt x="12" y="2"/>
                    <a:pt x="12" y="2"/>
                    <a:pt x="12" y="2"/>
                  </a:cubicBezTo>
                  <a:cubicBezTo>
                    <a:pt x="10" y="0"/>
                    <a:pt x="10" y="0"/>
                    <a:pt x="10" y="0"/>
                  </a:cubicBezTo>
                  <a:cubicBezTo>
                    <a:pt x="6" y="3"/>
                    <a:pt x="6" y="3"/>
                    <a:pt x="6" y="3"/>
                  </a:cubicBezTo>
                  <a:cubicBezTo>
                    <a:pt x="3" y="2"/>
                    <a:pt x="3" y="2"/>
                    <a:pt x="3" y="2"/>
                  </a:cubicBezTo>
                  <a:cubicBezTo>
                    <a:pt x="0" y="0"/>
                    <a:pt x="0" y="0"/>
                    <a:pt x="0" y="0"/>
                  </a:cubicBezTo>
                  <a:cubicBezTo>
                    <a:pt x="0" y="0"/>
                    <a:pt x="0" y="0"/>
                    <a:pt x="0" y="0"/>
                  </a:cubicBezTo>
                  <a:cubicBezTo>
                    <a:pt x="0" y="0"/>
                    <a:pt x="0" y="6"/>
                    <a:pt x="0" y="7"/>
                  </a:cubicBezTo>
                  <a:cubicBezTo>
                    <a:pt x="0" y="7"/>
                    <a:pt x="1" y="10"/>
                    <a:pt x="1" y="10"/>
                  </a:cubicBezTo>
                  <a:cubicBezTo>
                    <a:pt x="1" y="10"/>
                    <a:pt x="1" y="10"/>
                    <a:pt x="1" y="10"/>
                  </a:cubicBezTo>
                  <a:cubicBezTo>
                    <a:pt x="5" y="16"/>
                    <a:pt x="5" y="16"/>
                    <a:pt x="5" y="16"/>
                  </a:cubicBezTo>
                  <a:cubicBezTo>
                    <a:pt x="4" y="20"/>
                    <a:pt x="4" y="20"/>
                    <a:pt x="4" y="20"/>
                  </a:cubicBezTo>
                  <a:cubicBezTo>
                    <a:pt x="4" y="24"/>
                    <a:pt x="4" y="24"/>
                    <a:pt x="4" y="24"/>
                  </a:cubicBezTo>
                  <a:cubicBezTo>
                    <a:pt x="10" y="29"/>
                    <a:pt x="10" y="29"/>
                    <a:pt x="10" y="29"/>
                  </a:cubicBezTo>
                  <a:cubicBezTo>
                    <a:pt x="12" y="34"/>
                    <a:pt x="12" y="34"/>
                    <a:pt x="12" y="34"/>
                  </a:cubicBezTo>
                  <a:cubicBezTo>
                    <a:pt x="14" y="38"/>
                    <a:pt x="14" y="38"/>
                    <a:pt x="14" y="38"/>
                  </a:cubicBezTo>
                  <a:cubicBezTo>
                    <a:pt x="15" y="36"/>
                    <a:pt x="15" y="36"/>
                    <a:pt x="15" y="36"/>
                  </a:cubicBezTo>
                  <a:cubicBezTo>
                    <a:pt x="19" y="39"/>
                    <a:pt x="19" y="39"/>
                    <a:pt x="19" y="39"/>
                  </a:cubicBezTo>
                  <a:cubicBezTo>
                    <a:pt x="23" y="44"/>
                    <a:pt x="23" y="44"/>
                    <a:pt x="23" y="44"/>
                  </a:cubicBezTo>
                  <a:cubicBezTo>
                    <a:pt x="28" y="48"/>
                    <a:pt x="28" y="48"/>
                    <a:pt x="28" y="48"/>
                  </a:cubicBezTo>
                  <a:cubicBezTo>
                    <a:pt x="34" y="49"/>
                    <a:pt x="34" y="49"/>
                    <a:pt x="34" y="49"/>
                  </a:cubicBezTo>
                  <a:cubicBezTo>
                    <a:pt x="39" y="48"/>
                    <a:pt x="39" y="48"/>
                    <a:pt x="39" y="48"/>
                  </a:cubicBezTo>
                  <a:cubicBezTo>
                    <a:pt x="42" y="52"/>
                    <a:pt x="42" y="52"/>
                    <a:pt x="42" y="52"/>
                  </a:cubicBezTo>
                  <a:cubicBezTo>
                    <a:pt x="53" y="55"/>
                    <a:pt x="53" y="55"/>
                    <a:pt x="53" y="55"/>
                  </a:cubicBezTo>
                  <a:cubicBezTo>
                    <a:pt x="55" y="55"/>
                    <a:pt x="55" y="55"/>
                    <a:pt x="55" y="55"/>
                  </a:cubicBezTo>
                  <a:cubicBezTo>
                    <a:pt x="55" y="51"/>
                    <a:pt x="55" y="51"/>
                    <a:pt x="55" y="51"/>
                  </a:cubicBezTo>
                  <a:cubicBezTo>
                    <a:pt x="60" y="49"/>
                    <a:pt x="60" y="49"/>
                    <a:pt x="60" y="49"/>
                  </a:cubicBezTo>
                  <a:cubicBezTo>
                    <a:pt x="59" y="46"/>
                    <a:pt x="59" y="46"/>
                    <a:pt x="59" y="46"/>
                  </a:cubicBezTo>
                  <a:cubicBezTo>
                    <a:pt x="58" y="44"/>
                    <a:pt x="58" y="44"/>
                    <a:pt x="58" y="44"/>
                  </a:cubicBezTo>
                  <a:cubicBezTo>
                    <a:pt x="54" y="40"/>
                    <a:pt x="54" y="40"/>
                    <a:pt x="54" y="40"/>
                  </a:cubicBezTo>
                  <a:cubicBezTo>
                    <a:pt x="53" y="38"/>
                    <a:pt x="53" y="38"/>
                    <a:pt x="53" y="38"/>
                  </a:cubicBezTo>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19" name="Freeform 299">
              <a:extLst>
                <a:ext uri="{FF2B5EF4-FFF2-40B4-BE49-F238E27FC236}">
                  <a16:creationId xmlns:a16="http://schemas.microsoft.com/office/drawing/2014/main" id="{E3AC5C95-4FB6-4CF5-9FDC-16DF3C1D5833}"/>
                </a:ext>
              </a:extLst>
            </p:cNvPr>
            <p:cNvSpPr>
              <a:spLocks/>
            </p:cNvSpPr>
            <p:nvPr/>
          </p:nvSpPr>
          <p:spPr bwMode="auto">
            <a:xfrm>
              <a:off x="6825427" y="3002376"/>
              <a:ext cx="163150" cy="101740"/>
            </a:xfrm>
            <a:custGeom>
              <a:avLst/>
              <a:gdLst>
                <a:gd name="T0" fmla="*/ 2147483647 w 20"/>
                <a:gd name="T1" fmla="*/ 2147483647 h 14"/>
                <a:gd name="T2" fmla="*/ 2147483647 w 20"/>
                <a:gd name="T3" fmla="*/ 2147483647 h 14"/>
                <a:gd name="T4" fmla="*/ 2147483647 w 20"/>
                <a:gd name="T5" fmla="*/ 0 h 14"/>
                <a:gd name="T6" fmla="*/ 2147483647 w 20"/>
                <a:gd name="T7" fmla="*/ 2147483647 h 14"/>
                <a:gd name="T8" fmla="*/ 2147483647 w 20"/>
                <a:gd name="T9" fmla="*/ 0 h 14"/>
                <a:gd name="T10" fmla="*/ 2147483647 w 20"/>
                <a:gd name="T11" fmla="*/ 0 h 14"/>
                <a:gd name="T12" fmla="*/ 2147483647 w 20"/>
                <a:gd name="T13" fmla="*/ 2147483647 h 14"/>
                <a:gd name="T14" fmla="*/ 2147483647 w 20"/>
                <a:gd name="T15" fmla="*/ 2147483647 h 14"/>
                <a:gd name="T16" fmla="*/ 0 w 20"/>
                <a:gd name="T17" fmla="*/ 2147483647 h 14"/>
                <a:gd name="T18" fmla="*/ 2147483647 w 20"/>
                <a:gd name="T19" fmla="*/ 2147483647 h 14"/>
                <a:gd name="T20" fmla="*/ 2147483647 w 20"/>
                <a:gd name="T21" fmla="*/ 2147483647 h 14"/>
                <a:gd name="T22" fmla="*/ 2147483647 w 20"/>
                <a:gd name="T23" fmla="*/ 2147483647 h 14"/>
                <a:gd name="T24" fmla="*/ 2147483647 w 20"/>
                <a:gd name="T25" fmla="*/ 2147483647 h 14"/>
                <a:gd name="T26" fmla="*/ 2147483647 w 20"/>
                <a:gd name="T27" fmla="*/ 2147483647 h 14"/>
                <a:gd name="T28" fmla="*/ 2147483647 w 20"/>
                <a:gd name="T29" fmla="*/ 2147483647 h 14"/>
                <a:gd name="T30" fmla="*/ 2147483647 w 20"/>
                <a:gd name="T31" fmla="*/ 2147483647 h 14"/>
                <a:gd name="T32" fmla="*/ 2147483647 w 20"/>
                <a:gd name="T33" fmla="*/ 2147483647 h 14"/>
                <a:gd name="T34" fmla="*/ 2147483647 w 20"/>
                <a:gd name="T35" fmla="*/ 2147483647 h 14"/>
                <a:gd name="T36" fmla="*/ 2147483647 w 20"/>
                <a:gd name="T37" fmla="*/ 2147483647 h 14"/>
                <a:gd name="T38" fmla="*/ 2147483647 w 20"/>
                <a:gd name="T39" fmla="*/ 2147483647 h 14"/>
                <a:gd name="T40" fmla="*/ 2147483647 w 20"/>
                <a:gd name="T41" fmla="*/ 2147483647 h 14"/>
                <a:gd name="T42" fmla="*/ 2147483647 w 20"/>
                <a:gd name="T43" fmla="*/ 2147483647 h 14"/>
                <a:gd name="T44" fmla="*/ 2147483647 w 20"/>
                <a:gd name="T45" fmla="*/ 2147483647 h 1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0"/>
                <a:gd name="T70" fmla="*/ 0 h 14"/>
                <a:gd name="T71" fmla="*/ 20 w 20"/>
                <a:gd name="T72" fmla="*/ 14 h 1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0" h="14">
                  <a:moveTo>
                    <a:pt x="19" y="4"/>
                  </a:moveTo>
                  <a:cubicBezTo>
                    <a:pt x="17" y="2"/>
                    <a:pt x="17" y="2"/>
                    <a:pt x="17" y="2"/>
                  </a:cubicBezTo>
                  <a:cubicBezTo>
                    <a:pt x="15" y="0"/>
                    <a:pt x="15" y="0"/>
                    <a:pt x="15" y="0"/>
                  </a:cubicBezTo>
                  <a:cubicBezTo>
                    <a:pt x="13" y="1"/>
                    <a:pt x="13" y="1"/>
                    <a:pt x="13" y="1"/>
                  </a:cubicBezTo>
                  <a:cubicBezTo>
                    <a:pt x="9" y="0"/>
                    <a:pt x="9" y="0"/>
                    <a:pt x="9" y="0"/>
                  </a:cubicBezTo>
                  <a:cubicBezTo>
                    <a:pt x="5" y="0"/>
                    <a:pt x="5" y="0"/>
                    <a:pt x="5" y="0"/>
                  </a:cubicBezTo>
                  <a:cubicBezTo>
                    <a:pt x="1" y="1"/>
                    <a:pt x="1" y="1"/>
                    <a:pt x="1" y="1"/>
                  </a:cubicBezTo>
                  <a:cubicBezTo>
                    <a:pt x="1" y="3"/>
                    <a:pt x="1" y="5"/>
                    <a:pt x="1" y="5"/>
                  </a:cubicBezTo>
                  <a:cubicBezTo>
                    <a:pt x="0" y="6"/>
                    <a:pt x="0" y="6"/>
                    <a:pt x="0" y="6"/>
                  </a:cubicBezTo>
                  <a:cubicBezTo>
                    <a:pt x="2" y="6"/>
                    <a:pt x="2" y="6"/>
                    <a:pt x="2" y="6"/>
                  </a:cubicBezTo>
                  <a:cubicBezTo>
                    <a:pt x="4" y="7"/>
                    <a:pt x="4" y="7"/>
                    <a:pt x="4" y="7"/>
                  </a:cubicBezTo>
                  <a:cubicBezTo>
                    <a:pt x="6" y="8"/>
                    <a:pt x="6" y="8"/>
                    <a:pt x="6" y="8"/>
                  </a:cubicBezTo>
                  <a:cubicBezTo>
                    <a:pt x="7" y="10"/>
                    <a:pt x="7" y="10"/>
                    <a:pt x="7" y="10"/>
                  </a:cubicBezTo>
                  <a:cubicBezTo>
                    <a:pt x="6" y="12"/>
                    <a:pt x="6" y="12"/>
                    <a:pt x="6" y="12"/>
                  </a:cubicBezTo>
                  <a:cubicBezTo>
                    <a:pt x="7" y="12"/>
                    <a:pt x="7" y="12"/>
                    <a:pt x="7" y="12"/>
                  </a:cubicBezTo>
                  <a:cubicBezTo>
                    <a:pt x="9" y="14"/>
                    <a:pt x="9" y="14"/>
                    <a:pt x="9" y="14"/>
                  </a:cubicBezTo>
                  <a:cubicBezTo>
                    <a:pt x="11" y="13"/>
                    <a:pt x="11" y="13"/>
                    <a:pt x="11" y="13"/>
                  </a:cubicBezTo>
                  <a:cubicBezTo>
                    <a:pt x="13" y="12"/>
                    <a:pt x="13" y="12"/>
                    <a:pt x="13" y="12"/>
                  </a:cubicBezTo>
                  <a:cubicBezTo>
                    <a:pt x="13" y="12"/>
                    <a:pt x="15" y="12"/>
                    <a:pt x="16" y="12"/>
                  </a:cubicBezTo>
                  <a:cubicBezTo>
                    <a:pt x="17" y="12"/>
                    <a:pt x="16" y="9"/>
                    <a:pt x="16" y="9"/>
                  </a:cubicBezTo>
                  <a:cubicBezTo>
                    <a:pt x="18" y="7"/>
                    <a:pt x="18" y="7"/>
                    <a:pt x="18" y="7"/>
                  </a:cubicBezTo>
                  <a:cubicBezTo>
                    <a:pt x="20" y="4"/>
                    <a:pt x="20" y="4"/>
                    <a:pt x="20" y="4"/>
                  </a:cubicBezTo>
                  <a:cubicBezTo>
                    <a:pt x="19" y="4"/>
                    <a:pt x="19" y="4"/>
                    <a:pt x="19" y="4"/>
                  </a:cubicBezTo>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20" name="Freeform 300">
              <a:extLst>
                <a:ext uri="{FF2B5EF4-FFF2-40B4-BE49-F238E27FC236}">
                  <a16:creationId xmlns:a16="http://schemas.microsoft.com/office/drawing/2014/main" id="{C4047C85-3A24-47D1-92AF-EBB7D52508F7}"/>
                </a:ext>
              </a:extLst>
            </p:cNvPr>
            <p:cNvSpPr>
              <a:spLocks/>
            </p:cNvSpPr>
            <p:nvPr/>
          </p:nvSpPr>
          <p:spPr bwMode="auto">
            <a:xfrm>
              <a:off x="6897215" y="2861735"/>
              <a:ext cx="122362" cy="95755"/>
            </a:xfrm>
            <a:custGeom>
              <a:avLst/>
              <a:gdLst>
                <a:gd name="T0" fmla="*/ 2147483647 w 90"/>
                <a:gd name="T1" fmla="*/ 2147483647 h 78"/>
                <a:gd name="T2" fmla="*/ 2147483647 w 90"/>
                <a:gd name="T3" fmla="*/ 2147483647 h 78"/>
                <a:gd name="T4" fmla="*/ 2147483647 w 90"/>
                <a:gd name="T5" fmla="*/ 2147483647 h 78"/>
                <a:gd name="T6" fmla="*/ 2147483647 w 90"/>
                <a:gd name="T7" fmla="*/ 2147483647 h 78"/>
                <a:gd name="T8" fmla="*/ 2147483647 w 90"/>
                <a:gd name="T9" fmla="*/ 2147483647 h 78"/>
                <a:gd name="T10" fmla="*/ 2147483647 w 90"/>
                <a:gd name="T11" fmla="*/ 0 h 78"/>
                <a:gd name="T12" fmla="*/ 2147483647 w 90"/>
                <a:gd name="T13" fmla="*/ 0 h 78"/>
                <a:gd name="T14" fmla="*/ 2147483647 w 90"/>
                <a:gd name="T15" fmla="*/ 0 h 78"/>
                <a:gd name="T16" fmla="*/ 0 w 90"/>
                <a:gd name="T17" fmla="*/ 2147483647 h 78"/>
                <a:gd name="T18" fmla="*/ 0 w 90"/>
                <a:gd name="T19" fmla="*/ 2147483647 h 78"/>
                <a:gd name="T20" fmla="*/ 2147483647 w 90"/>
                <a:gd name="T21" fmla="*/ 2147483647 h 78"/>
                <a:gd name="T22" fmla="*/ 2147483647 w 90"/>
                <a:gd name="T23" fmla="*/ 2147483647 h 78"/>
                <a:gd name="T24" fmla="*/ 2147483647 w 90"/>
                <a:gd name="T25" fmla="*/ 2147483647 h 78"/>
                <a:gd name="T26" fmla="*/ 2147483647 w 90"/>
                <a:gd name="T27" fmla="*/ 2147483647 h 78"/>
                <a:gd name="T28" fmla="*/ 2147483647 w 90"/>
                <a:gd name="T29" fmla="*/ 2147483647 h 78"/>
                <a:gd name="T30" fmla="*/ 2147483647 w 90"/>
                <a:gd name="T31" fmla="*/ 2147483647 h 7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90"/>
                <a:gd name="T49" fmla="*/ 0 h 78"/>
                <a:gd name="T50" fmla="*/ 90 w 90"/>
                <a:gd name="T51" fmla="*/ 78 h 7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90" h="78">
                  <a:moveTo>
                    <a:pt x="54" y="66"/>
                  </a:moveTo>
                  <a:lnTo>
                    <a:pt x="78" y="78"/>
                  </a:lnTo>
                  <a:lnTo>
                    <a:pt x="84" y="42"/>
                  </a:lnTo>
                  <a:lnTo>
                    <a:pt x="84" y="30"/>
                  </a:lnTo>
                  <a:lnTo>
                    <a:pt x="90" y="6"/>
                  </a:lnTo>
                  <a:lnTo>
                    <a:pt x="84" y="0"/>
                  </a:lnTo>
                  <a:lnTo>
                    <a:pt x="72" y="0"/>
                  </a:lnTo>
                  <a:lnTo>
                    <a:pt x="36" y="0"/>
                  </a:lnTo>
                  <a:lnTo>
                    <a:pt x="0" y="18"/>
                  </a:lnTo>
                  <a:lnTo>
                    <a:pt x="0" y="30"/>
                  </a:lnTo>
                  <a:lnTo>
                    <a:pt x="6" y="42"/>
                  </a:lnTo>
                  <a:lnTo>
                    <a:pt x="12" y="48"/>
                  </a:lnTo>
                  <a:lnTo>
                    <a:pt x="18" y="54"/>
                  </a:lnTo>
                  <a:lnTo>
                    <a:pt x="12" y="60"/>
                  </a:lnTo>
                  <a:lnTo>
                    <a:pt x="36" y="54"/>
                  </a:lnTo>
                  <a:lnTo>
                    <a:pt x="54" y="66"/>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21" name="Freeform 301">
              <a:extLst>
                <a:ext uri="{FF2B5EF4-FFF2-40B4-BE49-F238E27FC236}">
                  <a16:creationId xmlns:a16="http://schemas.microsoft.com/office/drawing/2014/main" id="{C27870D6-2EF0-434E-8A98-A4F1700411B2}"/>
                </a:ext>
              </a:extLst>
            </p:cNvPr>
            <p:cNvSpPr>
              <a:spLocks/>
            </p:cNvSpPr>
            <p:nvPr/>
          </p:nvSpPr>
          <p:spPr bwMode="auto">
            <a:xfrm>
              <a:off x="6892319" y="3009856"/>
              <a:ext cx="239831" cy="198992"/>
            </a:xfrm>
            <a:custGeom>
              <a:avLst/>
              <a:gdLst>
                <a:gd name="T0" fmla="*/ 2147483647 w 30"/>
                <a:gd name="T1" fmla="*/ 2147483647 h 27"/>
                <a:gd name="T2" fmla="*/ 2147483647 w 30"/>
                <a:gd name="T3" fmla="*/ 2147483647 h 27"/>
                <a:gd name="T4" fmla="*/ 2147483647 w 30"/>
                <a:gd name="T5" fmla="*/ 2147483647 h 27"/>
                <a:gd name="T6" fmla="*/ 2147483647 w 30"/>
                <a:gd name="T7" fmla="*/ 2147483647 h 27"/>
                <a:gd name="T8" fmla="*/ 2147483647 w 30"/>
                <a:gd name="T9" fmla="*/ 0 h 27"/>
                <a:gd name="T10" fmla="*/ 2147483647 w 30"/>
                <a:gd name="T11" fmla="*/ 2147483647 h 27"/>
                <a:gd name="T12" fmla="*/ 2147483647 w 30"/>
                <a:gd name="T13" fmla="*/ 2147483647 h 27"/>
                <a:gd name="T14" fmla="*/ 2147483647 w 30"/>
                <a:gd name="T15" fmla="*/ 2147483647 h 27"/>
                <a:gd name="T16" fmla="*/ 2147483647 w 30"/>
                <a:gd name="T17" fmla="*/ 2147483647 h 27"/>
                <a:gd name="T18" fmla="*/ 2147483647 w 30"/>
                <a:gd name="T19" fmla="*/ 2147483647 h 27"/>
                <a:gd name="T20" fmla="*/ 2147483647 w 30"/>
                <a:gd name="T21" fmla="*/ 2147483647 h 27"/>
                <a:gd name="T22" fmla="*/ 2147483647 w 30"/>
                <a:gd name="T23" fmla="*/ 2147483647 h 27"/>
                <a:gd name="T24" fmla="*/ 2147483647 w 30"/>
                <a:gd name="T25" fmla="*/ 2147483647 h 27"/>
                <a:gd name="T26" fmla="*/ 2147483647 w 30"/>
                <a:gd name="T27" fmla="*/ 2147483647 h 27"/>
                <a:gd name="T28" fmla="*/ 2147483647 w 30"/>
                <a:gd name="T29" fmla="*/ 2147483647 h 27"/>
                <a:gd name="T30" fmla="*/ 2147483647 w 30"/>
                <a:gd name="T31" fmla="*/ 2147483647 h 27"/>
                <a:gd name="T32" fmla="*/ 0 w 30"/>
                <a:gd name="T33" fmla="*/ 2147483647 h 27"/>
                <a:gd name="T34" fmla="*/ 2147483647 w 30"/>
                <a:gd name="T35" fmla="*/ 2147483647 h 27"/>
                <a:gd name="T36" fmla="*/ 2147483647 w 30"/>
                <a:gd name="T37" fmla="*/ 2147483647 h 27"/>
                <a:gd name="T38" fmla="*/ 2147483647 w 30"/>
                <a:gd name="T39" fmla="*/ 2147483647 h 27"/>
                <a:gd name="T40" fmla="*/ 2147483647 w 30"/>
                <a:gd name="T41" fmla="*/ 2147483647 h 27"/>
                <a:gd name="T42" fmla="*/ 2147483647 w 30"/>
                <a:gd name="T43" fmla="*/ 2147483647 h 27"/>
                <a:gd name="T44" fmla="*/ 2147483647 w 30"/>
                <a:gd name="T45" fmla="*/ 2147483647 h 27"/>
                <a:gd name="T46" fmla="*/ 2147483647 w 30"/>
                <a:gd name="T47" fmla="*/ 2147483647 h 27"/>
                <a:gd name="T48" fmla="*/ 2147483647 w 30"/>
                <a:gd name="T49" fmla="*/ 2147483647 h 27"/>
                <a:gd name="T50" fmla="*/ 2147483647 w 30"/>
                <a:gd name="T51" fmla="*/ 2147483647 h 27"/>
                <a:gd name="T52" fmla="*/ 2147483647 w 30"/>
                <a:gd name="T53" fmla="*/ 2147483647 h 27"/>
                <a:gd name="T54" fmla="*/ 2147483647 w 30"/>
                <a:gd name="T55" fmla="*/ 2147483647 h 27"/>
                <a:gd name="T56" fmla="*/ 2147483647 w 30"/>
                <a:gd name="T57" fmla="*/ 2147483647 h 2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30"/>
                <a:gd name="T88" fmla="*/ 0 h 27"/>
                <a:gd name="T89" fmla="*/ 30 w 30"/>
                <a:gd name="T90" fmla="*/ 27 h 27"/>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30" h="27">
                  <a:moveTo>
                    <a:pt x="30" y="14"/>
                  </a:moveTo>
                  <a:cubicBezTo>
                    <a:pt x="27" y="11"/>
                    <a:pt x="27" y="11"/>
                    <a:pt x="27" y="11"/>
                  </a:cubicBezTo>
                  <a:cubicBezTo>
                    <a:pt x="23" y="3"/>
                    <a:pt x="23" y="3"/>
                    <a:pt x="23" y="3"/>
                  </a:cubicBezTo>
                  <a:cubicBezTo>
                    <a:pt x="20" y="2"/>
                    <a:pt x="20" y="2"/>
                    <a:pt x="20" y="2"/>
                  </a:cubicBezTo>
                  <a:cubicBezTo>
                    <a:pt x="17" y="0"/>
                    <a:pt x="17" y="0"/>
                    <a:pt x="17" y="0"/>
                  </a:cubicBezTo>
                  <a:cubicBezTo>
                    <a:pt x="14" y="2"/>
                    <a:pt x="14" y="2"/>
                    <a:pt x="14" y="2"/>
                  </a:cubicBezTo>
                  <a:cubicBezTo>
                    <a:pt x="11" y="3"/>
                    <a:pt x="11" y="3"/>
                    <a:pt x="11" y="3"/>
                  </a:cubicBezTo>
                  <a:cubicBezTo>
                    <a:pt x="12" y="3"/>
                    <a:pt x="12" y="3"/>
                    <a:pt x="12" y="3"/>
                  </a:cubicBezTo>
                  <a:cubicBezTo>
                    <a:pt x="10" y="6"/>
                    <a:pt x="10" y="6"/>
                    <a:pt x="10" y="6"/>
                  </a:cubicBezTo>
                  <a:cubicBezTo>
                    <a:pt x="8" y="8"/>
                    <a:pt x="8" y="8"/>
                    <a:pt x="8" y="8"/>
                  </a:cubicBezTo>
                  <a:cubicBezTo>
                    <a:pt x="8" y="8"/>
                    <a:pt x="9" y="11"/>
                    <a:pt x="8" y="11"/>
                  </a:cubicBezTo>
                  <a:cubicBezTo>
                    <a:pt x="7" y="11"/>
                    <a:pt x="5" y="11"/>
                    <a:pt x="5" y="11"/>
                  </a:cubicBezTo>
                  <a:cubicBezTo>
                    <a:pt x="3" y="12"/>
                    <a:pt x="3" y="12"/>
                    <a:pt x="3" y="12"/>
                  </a:cubicBezTo>
                  <a:cubicBezTo>
                    <a:pt x="1" y="13"/>
                    <a:pt x="1" y="13"/>
                    <a:pt x="1" y="13"/>
                  </a:cubicBezTo>
                  <a:cubicBezTo>
                    <a:pt x="1" y="14"/>
                    <a:pt x="1" y="14"/>
                    <a:pt x="1" y="14"/>
                  </a:cubicBezTo>
                  <a:cubicBezTo>
                    <a:pt x="2" y="18"/>
                    <a:pt x="2" y="18"/>
                    <a:pt x="2" y="18"/>
                  </a:cubicBezTo>
                  <a:cubicBezTo>
                    <a:pt x="0" y="20"/>
                    <a:pt x="0" y="20"/>
                    <a:pt x="0" y="20"/>
                  </a:cubicBezTo>
                  <a:cubicBezTo>
                    <a:pt x="1" y="23"/>
                    <a:pt x="1" y="23"/>
                    <a:pt x="1" y="23"/>
                  </a:cubicBezTo>
                  <a:cubicBezTo>
                    <a:pt x="1" y="25"/>
                    <a:pt x="1" y="25"/>
                    <a:pt x="1" y="25"/>
                  </a:cubicBezTo>
                  <a:cubicBezTo>
                    <a:pt x="3" y="24"/>
                    <a:pt x="3" y="24"/>
                    <a:pt x="3" y="24"/>
                  </a:cubicBezTo>
                  <a:cubicBezTo>
                    <a:pt x="7" y="24"/>
                    <a:pt x="7" y="24"/>
                    <a:pt x="7" y="24"/>
                  </a:cubicBezTo>
                  <a:cubicBezTo>
                    <a:pt x="13" y="26"/>
                    <a:pt x="13" y="26"/>
                    <a:pt x="13" y="26"/>
                  </a:cubicBezTo>
                  <a:cubicBezTo>
                    <a:pt x="20" y="26"/>
                    <a:pt x="20" y="26"/>
                    <a:pt x="20" y="26"/>
                  </a:cubicBezTo>
                  <a:cubicBezTo>
                    <a:pt x="24" y="27"/>
                    <a:pt x="24" y="27"/>
                    <a:pt x="24" y="27"/>
                  </a:cubicBezTo>
                  <a:cubicBezTo>
                    <a:pt x="26" y="21"/>
                    <a:pt x="26" y="21"/>
                    <a:pt x="26" y="21"/>
                  </a:cubicBezTo>
                  <a:cubicBezTo>
                    <a:pt x="27" y="21"/>
                    <a:pt x="27" y="21"/>
                    <a:pt x="27" y="21"/>
                  </a:cubicBezTo>
                  <a:cubicBezTo>
                    <a:pt x="26" y="17"/>
                    <a:pt x="26" y="17"/>
                    <a:pt x="26" y="17"/>
                  </a:cubicBezTo>
                  <a:cubicBezTo>
                    <a:pt x="29" y="16"/>
                    <a:pt x="29" y="16"/>
                    <a:pt x="29" y="16"/>
                  </a:cubicBezTo>
                  <a:lnTo>
                    <a:pt x="30" y="14"/>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22" name="Freeform 302">
              <a:extLst>
                <a:ext uri="{FF2B5EF4-FFF2-40B4-BE49-F238E27FC236}">
                  <a16:creationId xmlns:a16="http://schemas.microsoft.com/office/drawing/2014/main" id="{2690CB1C-5CB7-4BFC-B5B9-71224ED011A6}"/>
                </a:ext>
              </a:extLst>
            </p:cNvPr>
            <p:cNvSpPr>
              <a:spLocks/>
            </p:cNvSpPr>
            <p:nvPr/>
          </p:nvSpPr>
          <p:spPr bwMode="auto">
            <a:xfrm>
              <a:off x="6833586" y="2905172"/>
              <a:ext cx="195780" cy="101740"/>
            </a:xfrm>
            <a:custGeom>
              <a:avLst/>
              <a:gdLst>
                <a:gd name="T0" fmla="*/ 2147483647 w 24"/>
                <a:gd name="T1" fmla="*/ 2147483647 h 14"/>
                <a:gd name="T2" fmla="*/ 2147483647 w 24"/>
                <a:gd name="T3" fmla="*/ 2147483647 h 14"/>
                <a:gd name="T4" fmla="*/ 2147483647 w 24"/>
                <a:gd name="T5" fmla="*/ 2147483647 h 14"/>
                <a:gd name="T6" fmla="*/ 2147483647 w 24"/>
                <a:gd name="T7" fmla="*/ 2147483647 h 14"/>
                <a:gd name="T8" fmla="*/ 2147483647 w 24"/>
                <a:gd name="T9" fmla="*/ 2147483647 h 14"/>
                <a:gd name="T10" fmla="*/ 2147483647 w 24"/>
                <a:gd name="T11" fmla="*/ 2147483647 h 14"/>
                <a:gd name="T12" fmla="*/ 2147483647 w 24"/>
                <a:gd name="T13" fmla="*/ 2147483647 h 14"/>
                <a:gd name="T14" fmla="*/ 2147483647 w 24"/>
                <a:gd name="T15" fmla="*/ 2147483647 h 14"/>
                <a:gd name="T16" fmla="*/ 2147483647 w 24"/>
                <a:gd name="T17" fmla="*/ 2147483647 h 14"/>
                <a:gd name="T18" fmla="*/ 2147483647 w 24"/>
                <a:gd name="T19" fmla="*/ 2147483647 h 14"/>
                <a:gd name="T20" fmla="*/ 2147483647 w 24"/>
                <a:gd name="T21" fmla="*/ 2147483647 h 14"/>
                <a:gd name="T22" fmla="*/ 2147483647 w 24"/>
                <a:gd name="T23" fmla="*/ 0 h 14"/>
                <a:gd name="T24" fmla="*/ 2147483647 w 24"/>
                <a:gd name="T25" fmla="*/ 2147483647 h 14"/>
                <a:gd name="T26" fmla="*/ 2147483647 w 24"/>
                <a:gd name="T27" fmla="*/ 2147483647 h 14"/>
                <a:gd name="T28" fmla="*/ 2147483647 w 24"/>
                <a:gd name="T29" fmla="*/ 2147483647 h 14"/>
                <a:gd name="T30" fmla="*/ 2147483647 w 24"/>
                <a:gd name="T31" fmla="*/ 2147483647 h 14"/>
                <a:gd name="T32" fmla="*/ 2147483647 w 24"/>
                <a:gd name="T33" fmla="*/ 2147483647 h 14"/>
                <a:gd name="T34" fmla="*/ 2147483647 w 24"/>
                <a:gd name="T35" fmla="*/ 2147483647 h 14"/>
                <a:gd name="T36" fmla="*/ 0 w 24"/>
                <a:gd name="T37" fmla="*/ 2147483647 h 14"/>
                <a:gd name="T38" fmla="*/ 2147483647 w 24"/>
                <a:gd name="T39" fmla="*/ 2147483647 h 14"/>
                <a:gd name="T40" fmla="*/ 2147483647 w 24"/>
                <a:gd name="T41" fmla="*/ 2147483647 h 1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4"/>
                <a:gd name="T64" fmla="*/ 0 h 14"/>
                <a:gd name="T65" fmla="*/ 24 w 24"/>
                <a:gd name="T66" fmla="*/ 14 h 1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4" h="14">
                  <a:moveTo>
                    <a:pt x="8" y="10"/>
                  </a:moveTo>
                  <a:cubicBezTo>
                    <a:pt x="12" y="11"/>
                    <a:pt x="12" y="11"/>
                    <a:pt x="12" y="11"/>
                  </a:cubicBezTo>
                  <a:cubicBezTo>
                    <a:pt x="14" y="10"/>
                    <a:pt x="14" y="10"/>
                    <a:pt x="14" y="10"/>
                  </a:cubicBezTo>
                  <a:cubicBezTo>
                    <a:pt x="16" y="12"/>
                    <a:pt x="16" y="12"/>
                    <a:pt x="16" y="12"/>
                  </a:cubicBezTo>
                  <a:cubicBezTo>
                    <a:pt x="18" y="14"/>
                    <a:pt x="18" y="14"/>
                    <a:pt x="18" y="14"/>
                  </a:cubicBezTo>
                  <a:cubicBezTo>
                    <a:pt x="21" y="13"/>
                    <a:pt x="21" y="13"/>
                    <a:pt x="21" y="13"/>
                  </a:cubicBezTo>
                  <a:cubicBezTo>
                    <a:pt x="24" y="11"/>
                    <a:pt x="24" y="11"/>
                    <a:pt x="24" y="11"/>
                  </a:cubicBezTo>
                  <a:cubicBezTo>
                    <a:pt x="23" y="10"/>
                    <a:pt x="23" y="10"/>
                    <a:pt x="23" y="10"/>
                  </a:cubicBezTo>
                  <a:cubicBezTo>
                    <a:pt x="21" y="5"/>
                    <a:pt x="21" y="5"/>
                    <a:pt x="21" y="5"/>
                  </a:cubicBezTo>
                  <a:cubicBezTo>
                    <a:pt x="21" y="4"/>
                    <a:pt x="21" y="4"/>
                    <a:pt x="21" y="4"/>
                  </a:cubicBezTo>
                  <a:cubicBezTo>
                    <a:pt x="17" y="2"/>
                    <a:pt x="17" y="2"/>
                    <a:pt x="17" y="2"/>
                  </a:cubicBezTo>
                  <a:cubicBezTo>
                    <a:pt x="14" y="0"/>
                    <a:pt x="14" y="0"/>
                    <a:pt x="14" y="0"/>
                  </a:cubicBezTo>
                  <a:cubicBezTo>
                    <a:pt x="10" y="1"/>
                    <a:pt x="10" y="1"/>
                    <a:pt x="10" y="1"/>
                  </a:cubicBezTo>
                  <a:cubicBezTo>
                    <a:pt x="9" y="5"/>
                    <a:pt x="9" y="5"/>
                    <a:pt x="9" y="5"/>
                  </a:cubicBezTo>
                  <a:cubicBezTo>
                    <a:pt x="8" y="6"/>
                    <a:pt x="8" y="6"/>
                    <a:pt x="8" y="6"/>
                  </a:cubicBezTo>
                  <a:cubicBezTo>
                    <a:pt x="5" y="3"/>
                    <a:pt x="5" y="3"/>
                    <a:pt x="5" y="3"/>
                  </a:cubicBezTo>
                  <a:cubicBezTo>
                    <a:pt x="3" y="3"/>
                    <a:pt x="3" y="3"/>
                    <a:pt x="3" y="3"/>
                  </a:cubicBezTo>
                  <a:cubicBezTo>
                    <a:pt x="3" y="3"/>
                    <a:pt x="1" y="7"/>
                    <a:pt x="1" y="8"/>
                  </a:cubicBezTo>
                  <a:cubicBezTo>
                    <a:pt x="1" y="8"/>
                    <a:pt x="0" y="10"/>
                    <a:pt x="0" y="11"/>
                  </a:cubicBezTo>
                  <a:cubicBezTo>
                    <a:pt x="4" y="10"/>
                    <a:pt x="4" y="10"/>
                    <a:pt x="4" y="10"/>
                  </a:cubicBezTo>
                  <a:lnTo>
                    <a:pt x="8" y="10"/>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23" name="Freeform 303">
              <a:extLst>
                <a:ext uri="{FF2B5EF4-FFF2-40B4-BE49-F238E27FC236}">
                  <a16:creationId xmlns:a16="http://schemas.microsoft.com/office/drawing/2014/main" id="{F94A1EEC-F8C7-47EC-A425-D5933E499EC6}"/>
                </a:ext>
              </a:extLst>
            </p:cNvPr>
            <p:cNvSpPr>
              <a:spLocks/>
            </p:cNvSpPr>
            <p:nvPr/>
          </p:nvSpPr>
          <p:spPr bwMode="auto">
            <a:xfrm>
              <a:off x="5906891" y="4296569"/>
              <a:ext cx="194148" cy="133160"/>
            </a:xfrm>
            <a:custGeom>
              <a:avLst/>
              <a:gdLst>
                <a:gd name="T0" fmla="*/ 2147483647 w 24"/>
                <a:gd name="T1" fmla="*/ 2147483647 h 18"/>
                <a:gd name="T2" fmla="*/ 2147483647 w 24"/>
                <a:gd name="T3" fmla="*/ 2147483647 h 18"/>
                <a:gd name="T4" fmla="*/ 2147483647 w 24"/>
                <a:gd name="T5" fmla="*/ 2147483647 h 18"/>
                <a:gd name="T6" fmla="*/ 2147483647 w 24"/>
                <a:gd name="T7" fmla="*/ 2147483647 h 18"/>
                <a:gd name="T8" fmla="*/ 2147483647 w 24"/>
                <a:gd name="T9" fmla="*/ 2147483647 h 18"/>
                <a:gd name="T10" fmla="*/ 2147483647 w 24"/>
                <a:gd name="T11" fmla="*/ 2147483647 h 18"/>
                <a:gd name="T12" fmla="*/ 2147483647 w 24"/>
                <a:gd name="T13" fmla="*/ 2147483647 h 18"/>
                <a:gd name="T14" fmla="*/ 2147483647 w 24"/>
                <a:gd name="T15" fmla="*/ 2147483647 h 18"/>
                <a:gd name="T16" fmla="*/ 2147483647 w 24"/>
                <a:gd name="T17" fmla="*/ 2147483647 h 18"/>
                <a:gd name="T18" fmla="*/ 2147483647 w 24"/>
                <a:gd name="T19" fmla="*/ 2147483647 h 18"/>
                <a:gd name="T20" fmla="*/ 2147483647 w 24"/>
                <a:gd name="T21" fmla="*/ 2147483647 h 18"/>
                <a:gd name="T22" fmla="*/ 2147483647 w 24"/>
                <a:gd name="T23" fmla="*/ 2147483647 h 18"/>
                <a:gd name="T24" fmla="*/ 2147483647 w 24"/>
                <a:gd name="T25" fmla="*/ 2147483647 h 18"/>
                <a:gd name="T26" fmla="*/ 2147483647 w 24"/>
                <a:gd name="T27" fmla="*/ 2147483647 h 18"/>
                <a:gd name="T28" fmla="*/ 2147483647 w 24"/>
                <a:gd name="T29" fmla="*/ 2147483647 h 18"/>
                <a:gd name="T30" fmla="*/ 2147483647 w 24"/>
                <a:gd name="T31" fmla="*/ 2147483647 h 18"/>
                <a:gd name="T32" fmla="*/ 2147483647 w 24"/>
                <a:gd name="T33" fmla="*/ 0 h 18"/>
                <a:gd name="T34" fmla="*/ 2147483647 w 24"/>
                <a:gd name="T35" fmla="*/ 0 h 18"/>
                <a:gd name="T36" fmla="*/ 2147483647 w 24"/>
                <a:gd name="T37" fmla="*/ 2147483647 h 18"/>
                <a:gd name="T38" fmla="*/ 2147483647 w 24"/>
                <a:gd name="T39" fmla="*/ 2147483647 h 18"/>
                <a:gd name="T40" fmla="*/ 2147483647 w 24"/>
                <a:gd name="T41" fmla="*/ 2147483647 h 18"/>
                <a:gd name="T42" fmla="*/ 0 w 24"/>
                <a:gd name="T43" fmla="*/ 2147483647 h 18"/>
                <a:gd name="T44" fmla="*/ 2147483647 w 24"/>
                <a:gd name="T45" fmla="*/ 2147483647 h 18"/>
                <a:gd name="T46" fmla="*/ 2147483647 w 24"/>
                <a:gd name="T47" fmla="*/ 2147483647 h 18"/>
                <a:gd name="T48" fmla="*/ 2147483647 w 24"/>
                <a:gd name="T49" fmla="*/ 2147483647 h 18"/>
                <a:gd name="T50" fmla="*/ 2147483647 w 24"/>
                <a:gd name="T51" fmla="*/ 2147483647 h 1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4"/>
                <a:gd name="T79" fmla="*/ 0 h 18"/>
                <a:gd name="T80" fmla="*/ 24 w 24"/>
                <a:gd name="T81" fmla="*/ 18 h 18"/>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4" h="18">
                  <a:moveTo>
                    <a:pt x="9" y="10"/>
                  </a:moveTo>
                  <a:cubicBezTo>
                    <a:pt x="13" y="10"/>
                    <a:pt x="13" y="10"/>
                    <a:pt x="13" y="10"/>
                  </a:cubicBezTo>
                  <a:cubicBezTo>
                    <a:pt x="15" y="13"/>
                    <a:pt x="15" y="13"/>
                    <a:pt x="15" y="13"/>
                  </a:cubicBezTo>
                  <a:cubicBezTo>
                    <a:pt x="16" y="14"/>
                    <a:pt x="16" y="14"/>
                    <a:pt x="16" y="14"/>
                  </a:cubicBezTo>
                  <a:cubicBezTo>
                    <a:pt x="18" y="15"/>
                    <a:pt x="18" y="15"/>
                    <a:pt x="18" y="15"/>
                  </a:cubicBezTo>
                  <a:cubicBezTo>
                    <a:pt x="18" y="15"/>
                    <a:pt x="19" y="18"/>
                    <a:pt x="20" y="18"/>
                  </a:cubicBezTo>
                  <a:cubicBezTo>
                    <a:pt x="20" y="18"/>
                    <a:pt x="21" y="17"/>
                    <a:pt x="22" y="17"/>
                  </a:cubicBezTo>
                  <a:cubicBezTo>
                    <a:pt x="23" y="17"/>
                    <a:pt x="24" y="16"/>
                    <a:pt x="24" y="16"/>
                  </a:cubicBezTo>
                  <a:cubicBezTo>
                    <a:pt x="24" y="12"/>
                    <a:pt x="24" y="12"/>
                    <a:pt x="24" y="12"/>
                  </a:cubicBezTo>
                  <a:cubicBezTo>
                    <a:pt x="24" y="8"/>
                    <a:pt x="24" y="8"/>
                    <a:pt x="24" y="8"/>
                  </a:cubicBezTo>
                  <a:cubicBezTo>
                    <a:pt x="23" y="8"/>
                    <a:pt x="23" y="8"/>
                    <a:pt x="23" y="8"/>
                  </a:cubicBezTo>
                  <a:cubicBezTo>
                    <a:pt x="21" y="3"/>
                    <a:pt x="21" y="3"/>
                    <a:pt x="21" y="3"/>
                  </a:cubicBezTo>
                  <a:cubicBezTo>
                    <a:pt x="21" y="3"/>
                    <a:pt x="21" y="1"/>
                    <a:pt x="20" y="1"/>
                  </a:cubicBezTo>
                  <a:cubicBezTo>
                    <a:pt x="20" y="1"/>
                    <a:pt x="16" y="2"/>
                    <a:pt x="16" y="2"/>
                  </a:cubicBezTo>
                  <a:cubicBezTo>
                    <a:pt x="12" y="2"/>
                    <a:pt x="12" y="2"/>
                    <a:pt x="12" y="2"/>
                  </a:cubicBezTo>
                  <a:cubicBezTo>
                    <a:pt x="12" y="1"/>
                    <a:pt x="12" y="1"/>
                    <a:pt x="12" y="1"/>
                  </a:cubicBezTo>
                  <a:cubicBezTo>
                    <a:pt x="7" y="0"/>
                    <a:pt x="7" y="0"/>
                    <a:pt x="7" y="0"/>
                  </a:cubicBezTo>
                  <a:cubicBezTo>
                    <a:pt x="5" y="0"/>
                    <a:pt x="5" y="0"/>
                    <a:pt x="5" y="0"/>
                  </a:cubicBezTo>
                  <a:cubicBezTo>
                    <a:pt x="5" y="1"/>
                    <a:pt x="5" y="1"/>
                    <a:pt x="5" y="1"/>
                  </a:cubicBezTo>
                  <a:cubicBezTo>
                    <a:pt x="5" y="4"/>
                    <a:pt x="5" y="4"/>
                    <a:pt x="5" y="4"/>
                  </a:cubicBezTo>
                  <a:cubicBezTo>
                    <a:pt x="3" y="4"/>
                    <a:pt x="3" y="4"/>
                    <a:pt x="3" y="4"/>
                  </a:cubicBezTo>
                  <a:cubicBezTo>
                    <a:pt x="0" y="6"/>
                    <a:pt x="0" y="6"/>
                    <a:pt x="0" y="6"/>
                  </a:cubicBezTo>
                  <a:cubicBezTo>
                    <a:pt x="1" y="6"/>
                    <a:pt x="1" y="6"/>
                    <a:pt x="1" y="6"/>
                  </a:cubicBezTo>
                  <a:cubicBezTo>
                    <a:pt x="6" y="13"/>
                    <a:pt x="6" y="13"/>
                    <a:pt x="6" y="13"/>
                  </a:cubicBezTo>
                  <a:cubicBezTo>
                    <a:pt x="8" y="12"/>
                    <a:pt x="8" y="12"/>
                    <a:pt x="8" y="12"/>
                  </a:cubicBezTo>
                  <a:lnTo>
                    <a:pt x="9" y="10"/>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24" name="Freeform 304">
              <a:extLst>
                <a:ext uri="{FF2B5EF4-FFF2-40B4-BE49-F238E27FC236}">
                  <a16:creationId xmlns:a16="http://schemas.microsoft.com/office/drawing/2014/main" id="{0B0D3AF9-E62B-4E08-898C-C50B379F8F3D}"/>
                </a:ext>
              </a:extLst>
            </p:cNvPr>
            <p:cNvSpPr>
              <a:spLocks/>
            </p:cNvSpPr>
            <p:nvPr/>
          </p:nvSpPr>
          <p:spPr bwMode="auto">
            <a:xfrm>
              <a:off x="5859578" y="4200813"/>
              <a:ext cx="151730" cy="104733"/>
            </a:xfrm>
            <a:custGeom>
              <a:avLst/>
              <a:gdLst>
                <a:gd name="T0" fmla="*/ 2147483647 w 114"/>
                <a:gd name="T1" fmla="*/ 2147483647 h 85"/>
                <a:gd name="T2" fmla="*/ 2147483647 w 114"/>
                <a:gd name="T3" fmla="*/ 2147483647 h 85"/>
                <a:gd name="T4" fmla="*/ 2147483647 w 114"/>
                <a:gd name="T5" fmla="*/ 2147483647 h 85"/>
                <a:gd name="T6" fmla="*/ 2147483647 w 114"/>
                <a:gd name="T7" fmla="*/ 2147483647 h 85"/>
                <a:gd name="T8" fmla="*/ 2147483647 w 114"/>
                <a:gd name="T9" fmla="*/ 2147483647 h 85"/>
                <a:gd name="T10" fmla="*/ 2147483647 w 114"/>
                <a:gd name="T11" fmla="*/ 2147483647 h 85"/>
                <a:gd name="T12" fmla="*/ 2147483647 w 114"/>
                <a:gd name="T13" fmla="*/ 2147483647 h 85"/>
                <a:gd name="T14" fmla="*/ 2147483647 w 114"/>
                <a:gd name="T15" fmla="*/ 2147483647 h 85"/>
                <a:gd name="T16" fmla="*/ 2147483647 w 114"/>
                <a:gd name="T17" fmla="*/ 2147483647 h 85"/>
                <a:gd name="T18" fmla="*/ 2147483647 w 114"/>
                <a:gd name="T19" fmla="*/ 2147483647 h 85"/>
                <a:gd name="T20" fmla="*/ 2147483647 w 114"/>
                <a:gd name="T21" fmla="*/ 2147483647 h 85"/>
                <a:gd name="T22" fmla="*/ 2147483647 w 114"/>
                <a:gd name="T23" fmla="*/ 0 h 85"/>
                <a:gd name="T24" fmla="*/ 2147483647 w 114"/>
                <a:gd name="T25" fmla="*/ 2147483647 h 85"/>
                <a:gd name="T26" fmla="*/ 2147483647 w 114"/>
                <a:gd name="T27" fmla="*/ 2147483647 h 85"/>
                <a:gd name="T28" fmla="*/ 0 w 114"/>
                <a:gd name="T29" fmla="*/ 2147483647 h 85"/>
                <a:gd name="T30" fmla="*/ 2147483647 w 114"/>
                <a:gd name="T31" fmla="*/ 2147483647 h 85"/>
                <a:gd name="T32" fmla="*/ 2147483647 w 114"/>
                <a:gd name="T33" fmla="*/ 2147483647 h 85"/>
                <a:gd name="T34" fmla="*/ 2147483647 w 114"/>
                <a:gd name="T35" fmla="*/ 2147483647 h 85"/>
                <a:gd name="T36" fmla="*/ 2147483647 w 114"/>
                <a:gd name="T37" fmla="*/ 2147483647 h 8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14"/>
                <a:gd name="T58" fmla="*/ 0 h 85"/>
                <a:gd name="T59" fmla="*/ 114 w 114"/>
                <a:gd name="T60" fmla="*/ 85 h 8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14" h="85">
                  <a:moveTo>
                    <a:pt x="54" y="79"/>
                  </a:moveTo>
                  <a:lnTo>
                    <a:pt x="66" y="79"/>
                  </a:lnTo>
                  <a:lnTo>
                    <a:pt x="78" y="79"/>
                  </a:lnTo>
                  <a:lnTo>
                    <a:pt x="108" y="85"/>
                  </a:lnTo>
                  <a:lnTo>
                    <a:pt x="114" y="85"/>
                  </a:lnTo>
                  <a:lnTo>
                    <a:pt x="102" y="61"/>
                  </a:lnTo>
                  <a:lnTo>
                    <a:pt x="96" y="43"/>
                  </a:lnTo>
                  <a:lnTo>
                    <a:pt x="96" y="36"/>
                  </a:lnTo>
                  <a:lnTo>
                    <a:pt x="84" y="30"/>
                  </a:lnTo>
                  <a:lnTo>
                    <a:pt x="72" y="18"/>
                  </a:lnTo>
                  <a:lnTo>
                    <a:pt x="42" y="0"/>
                  </a:lnTo>
                  <a:lnTo>
                    <a:pt x="30" y="6"/>
                  </a:lnTo>
                  <a:lnTo>
                    <a:pt x="12" y="6"/>
                  </a:lnTo>
                  <a:lnTo>
                    <a:pt x="0" y="43"/>
                  </a:lnTo>
                  <a:lnTo>
                    <a:pt x="12" y="85"/>
                  </a:lnTo>
                  <a:lnTo>
                    <a:pt x="18" y="85"/>
                  </a:lnTo>
                  <a:lnTo>
                    <a:pt x="24" y="85"/>
                  </a:lnTo>
                  <a:lnTo>
                    <a:pt x="54" y="79"/>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25" name="Freeform 305">
              <a:extLst>
                <a:ext uri="{FF2B5EF4-FFF2-40B4-BE49-F238E27FC236}">
                  <a16:creationId xmlns:a16="http://schemas.microsoft.com/office/drawing/2014/main" id="{E39C0A54-46F1-4909-9AD3-C09CB36F4F13}"/>
                </a:ext>
              </a:extLst>
            </p:cNvPr>
            <p:cNvSpPr>
              <a:spLocks/>
            </p:cNvSpPr>
            <p:nvPr/>
          </p:nvSpPr>
          <p:spPr bwMode="auto">
            <a:xfrm>
              <a:off x="5867735" y="3944968"/>
              <a:ext cx="306723" cy="300731"/>
            </a:xfrm>
            <a:custGeom>
              <a:avLst/>
              <a:gdLst>
                <a:gd name="T0" fmla="*/ 2147483647 w 38"/>
                <a:gd name="T1" fmla="*/ 2147483647 h 41"/>
                <a:gd name="T2" fmla="*/ 2147483647 w 38"/>
                <a:gd name="T3" fmla="*/ 2147483647 h 41"/>
                <a:gd name="T4" fmla="*/ 2147483647 w 38"/>
                <a:gd name="T5" fmla="*/ 2147483647 h 41"/>
                <a:gd name="T6" fmla="*/ 2147483647 w 38"/>
                <a:gd name="T7" fmla="*/ 2147483647 h 41"/>
                <a:gd name="T8" fmla="*/ 2147483647 w 38"/>
                <a:gd name="T9" fmla="*/ 2147483647 h 41"/>
                <a:gd name="T10" fmla="*/ 2147483647 w 38"/>
                <a:gd name="T11" fmla="*/ 2147483647 h 41"/>
                <a:gd name="T12" fmla="*/ 2147483647 w 38"/>
                <a:gd name="T13" fmla="*/ 2147483647 h 41"/>
                <a:gd name="T14" fmla="*/ 2147483647 w 38"/>
                <a:gd name="T15" fmla="*/ 2147483647 h 41"/>
                <a:gd name="T16" fmla="*/ 2147483647 w 38"/>
                <a:gd name="T17" fmla="*/ 2147483647 h 41"/>
                <a:gd name="T18" fmla="*/ 2147483647 w 38"/>
                <a:gd name="T19" fmla="*/ 2147483647 h 41"/>
                <a:gd name="T20" fmla="*/ 2147483647 w 38"/>
                <a:gd name="T21" fmla="*/ 2147483647 h 41"/>
                <a:gd name="T22" fmla="*/ 2147483647 w 38"/>
                <a:gd name="T23" fmla="*/ 2147483647 h 41"/>
                <a:gd name="T24" fmla="*/ 2147483647 w 38"/>
                <a:gd name="T25" fmla="*/ 2147483647 h 41"/>
                <a:gd name="T26" fmla="*/ 2147483647 w 38"/>
                <a:gd name="T27" fmla="*/ 0 h 41"/>
                <a:gd name="T28" fmla="*/ 2147483647 w 38"/>
                <a:gd name="T29" fmla="*/ 2147483647 h 41"/>
                <a:gd name="T30" fmla="*/ 2147483647 w 38"/>
                <a:gd name="T31" fmla="*/ 2147483647 h 41"/>
                <a:gd name="T32" fmla="*/ 2147483647 w 38"/>
                <a:gd name="T33" fmla="*/ 2147483647 h 41"/>
                <a:gd name="T34" fmla="*/ 2147483647 w 38"/>
                <a:gd name="T35" fmla="*/ 2147483647 h 41"/>
                <a:gd name="T36" fmla="*/ 2147483647 w 38"/>
                <a:gd name="T37" fmla="*/ 2147483647 h 41"/>
                <a:gd name="T38" fmla="*/ 2147483647 w 38"/>
                <a:gd name="T39" fmla="*/ 2147483647 h 41"/>
                <a:gd name="T40" fmla="*/ 0 w 38"/>
                <a:gd name="T41" fmla="*/ 2147483647 h 41"/>
                <a:gd name="T42" fmla="*/ 2147483647 w 38"/>
                <a:gd name="T43" fmla="*/ 2147483647 h 41"/>
                <a:gd name="T44" fmla="*/ 2147483647 w 38"/>
                <a:gd name="T45" fmla="*/ 2147483647 h 41"/>
                <a:gd name="T46" fmla="*/ 2147483647 w 38"/>
                <a:gd name="T47" fmla="*/ 2147483647 h 41"/>
                <a:gd name="T48" fmla="*/ 2147483647 w 38"/>
                <a:gd name="T49" fmla="*/ 2147483647 h 41"/>
                <a:gd name="T50" fmla="*/ 2147483647 w 38"/>
                <a:gd name="T51" fmla="*/ 2147483647 h 4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8"/>
                <a:gd name="T79" fmla="*/ 0 h 41"/>
                <a:gd name="T80" fmla="*/ 38 w 38"/>
                <a:gd name="T81" fmla="*/ 41 h 4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8" h="41">
                  <a:moveTo>
                    <a:pt x="6" y="35"/>
                  </a:moveTo>
                  <a:cubicBezTo>
                    <a:pt x="11" y="38"/>
                    <a:pt x="11" y="38"/>
                    <a:pt x="11" y="38"/>
                  </a:cubicBezTo>
                  <a:cubicBezTo>
                    <a:pt x="13" y="40"/>
                    <a:pt x="13" y="40"/>
                    <a:pt x="13" y="40"/>
                  </a:cubicBezTo>
                  <a:cubicBezTo>
                    <a:pt x="15" y="41"/>
                    <a:pt x="15" y="41"/>
                    <a:pt x="15" y="41"/>
                  </a:cubicBezTo>
                  <a:cubicBezTo>
                    <a:pt x="15" y="41"/>
                    <a:pt x="15" y="41"/>
                    <a:pt x="15" y="41"/>
                  </a:cubicBezTo>
                  <a:cubicBezTo>
                    <a:pt x="18" y="38"/>
                    <a:pt x="18" y="38"/>
                    <a:pt x="18" y="38"/>
                  </a:cubicBezTo>
                  <a:cubicBezTo>
                    <a:pt x="20" y="40"/>
                    <a:pt x="20" y="40"/>
                    <a:pt x="20" y="40"/>
                  </a:cubicBezTo>
                  <a:cubicBezTo>
                    <a:pt x="21" y="39"/>
                    <a:pt x="21" y="39"/>
                    <a:pt x="21" y="39"/>
                  </a:cubicBezTo>
                  <a:cubicBezTo>
                    <a:pt x="35" y="39"/>
                    <a:pt x="35" y="39"/>
                    <a:pt x="35" y="39"/>
                  </a:cubicBezTo>
                  <a:cubicBezTo>
                    <a:pt x="38" y="37"/>
                    <a:pt x="38" y="37"/>
                    <a:pt x="38" y="37"/>
                  </a:cubicBezTo>
                  <a:cubicBezTo>
                    <a:pt x="36" y="36"/>
                    <a:pt x="36" y="36"/>
                    <a:pt x="36" y="36"/>
                  </a:cubicBezTo>
                  <a:cubicBezTo>
                    <a:pt x="33" y="7"/>
                    <a:pt x="33" y="7"/>
                    <a:pt x="33" y="7"/>
                  </a:cubicBezTo>
                  <a:cubicBezTo>
                    <a:pt x="36" y="7"/>
                    <a:pt x="36" y="7"/>
                    <a:pt x="36" y="7"/>
                  </a:cubicBezTo>
                  <a:cubicBezTo>
                    <a:pt x="27" y="0"/>
                    <a:pt x="27" y="0"/>
                    <a:pt x="27" y="0"/>
                  </a:cubicBezTo>
                  <a:cubicBezTo>
                    <a:pt x="27" y="3"/>
                    <a:pt x="27" y="3"/>
                    <a:pt x="27" y="3"/>
                  </a:cubicBezTo>
                  <a:cubicBezTo>
                    <a:pt x="17" y="3"/>
                    <a:pt x="17" y="3"/>
                    <a:pt x="17" y="3"/>
                  </a:cubicBezTo>
                  <a:cubicBezTo>
                    <a:pt x="16" y="11"/>
                    <a:pt x="16" y="11"/>
                    <a:pt x="16" y="11"/>
                  </a:cubicBezTo>
                  <a:cubicBezTo>
                    <a:pt x="14" y="13"/>
                    <a:pt x="14" y="13"/>
                    <a:pt x="14" y="13"/>
                  </a:cubicBezTo>
                  <a:cubicBezTo>
                    <a:pt x="14" y="13"/>
                    <a:pt x="14" y="20"/>
                    <a:pt x="13" y="20"/>
                  </a:cubicBezTo>
                  <a:cubicBezTo>
                    <a:pt x="13" y="20"/>
                    <a:pt x="5" y="19"/>
                    <a:pt x="1" y="19"/>
                  </a:cubicBezTo>
                  <a:cubicBezTo>
                    <a:pt x="0" y="20"/>
                    <a:pt x="0" y="20"/>
                    <a:pt x="0" y="20"/>
                  </a:cubicBezTo>
                  <a:cubicBezTo>
                    <a:pt x="3" y="26"/>
                    <a:pt x="3" y="26"/>
                    <a:pt x="3" y="26"/>
                  </a:cubicBezTo>
                  <a:cubicBezTo>
                    <a:pt x="3" y="33"/>
                    <a:pt x="3" y="33"/>
                    <a:pt x="3" y="33"/>
                  </a:cubicBezTo>
                  <a:cubicBezTo>
                    <a:pt x="1" y="36"/>
                    <a:pt x="1" y="36"/>
                    <a:pt x="1" y="36"/>
                  </a:cubicBezTo>
                  <a:cubicBezTo>
                    <a:pt x="4" y="36"/>
                    <a:pt x="4" y="36"/>
                    <a:pt x="4" y="36"/>
                  </a:cubicBezTo>
                  <a:lnTo>
                    <a:pt x="6" y="35"/>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26" name="Freeform 306">
              <a:extLst>
                <a:ext uri="{FF2B5EF4-FFF2-40B4-BE49-F238E27FC236}">
                  <a16:creationId xmlns:a16="http://schemas.microsoft.com/office/drawing/2014/main" id="{ECCB0662-117D-4482-9DE6-B83563A14249}"/>
                </a:ext>
              </a:extLst>
            </p:cNvPr>
            <p:cNvSpPr>
              <a:spLocks/>
            </p:cNvSpPr>
            <p:nvPr/>
          </p:nvSpPr>
          <p:spPr bwMode="auto">
            <a:xfrm>
              <a:off x="6923318" y="3819288"/>
              <a:ext cx="290408" cy="257342"/>
            </a:xfrm>
            <a:custGeom>
              <a:avLst/>
              <a:gdLst>
                <a:gd name="T0" fmla="*/ 0 w 36"/>
                <a:gd name="T1" fmla="*/ 2147483647 h 35"/>
                <a:gd name="T2" fmla="*/ 2147483647 w 36"/>
                <a:gd name="T3" fmla="*/ 2147483647 h 35"/>
                <a:gd name="T4" fmla="*/ 2147483647 w 36"/>
                <a:gd name="T5" fmla="*/ 2147483647 h 35"/>
                <a:gd name="T6" fmla="*/ 2147483647 w 36"/>
                <a:gd name="T7" fmla="*/ 2147483647 h 35"/>
                <a:gd name="T8" fmla="*/ 2147483647 w 36"/>
                <a:gd name="T9" fmla="*/ 2147483647 h 35"/>
                <a:gd name="T10" fmla="*/ 2147483647 w 36"/>
                <a:gd name="T11" fmla="*/ 2147483647 h 35"/>
                <a:gd name="T12" fmla="*/ 2147483647 w 36"/>
                <a:gd name="T13" fmla="*/ 2147483647 h 35"/>
                <a:gd name="T14" fmla="*/ 2147483647 w 36"/>
                <a:gd name="T15" fmla="*/ 2147483647 h 35"/>
                <a:gd name="T16" fmla="*/ 2147483647 w 36"/>
                <a:gd name="T17" fmla="*/ 2147483647 h 35"/>
                <a:gd name="T18" fmla="*/ 2147483647 w 36"/>
                <a:gd name="T19" fmla="*/ 2147483647 h 35"/>
                <a:gd name="T20" fmla="*/ 2147483647 w 36"/>
                <a:gd name="T21" fmla="*/ 2147483647 h 35"/>
                <a:gd name="T22" fmla="*/ 2147483647 w 36"/>
                <a:gd name="T23" fmla="*/ 2147483647 h 35"/>
                <a:gd name="T24" fmla="*/ 2147483647 w 36"/>
                <a:gd name="T25" fmla="*/ 2147483647 h 35"/>
                <a:gd name="T26" fmla="*/ 2147483647 w 36"/>
                <a:gd name="T27" fmla="*/ 2147483647 h 35"/>
                <a:gd name="T28" fmla="*/ 2147483647 w 36"/>
                <a:gd name="T29" fmla="*/ 2147483647 h 35"/>
                <a:gd name="T30" fmla="*/ 2147483647 w 36"/>
                <a:gd name="T31" fmla="*/ 2147483647 h 35"/>
                <a:gd name="T32" fmla="*/ 2147483647 w 36"/>
                <a:gd name="T33" fmla="*/ 2147483647 h 35"/>
                <a:gd name="T34" fmla="*/ 2147483647 w 36"/>
                <a:gd name="T35" fmla="*/ 2147483647 h 35"/>
                <a:gd name="T36" fmla="*/ 2147483647 w 36"/>
                <a:gd name="T37" fmla="*/ 2147483647 h 35"/>
                <a:gd name="T38" fmla="*/ 2147483647 w 36"/>
                <a:gd name="T39" fmla="*/ 2147483647 h 35"/>
                <a:gd name="T40" fmla="*/ 2147483647 w 36"/>
                <a:gd name="T41" fmla="*/ 0 h 35"/>
                <a:gd name="T42" fmla="*/ 2147483647 w 36"/>
                <a:gd name="T43" fmla="*/ 0 h 35"/>
                <a:gd name="T44" fmla="*/ 2147483647 w 36"/>
                <a:gd name="T45" fmla="*/ 2147483647 h 35"/>
                <a:gd name="T46" fmla="*/ 0 w 36"/>
                <a:gd name="T47" fmla="*/ 2147483647 h 3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6"/>
                <a:gd name="T73" fmla="*/ 0 h 35"/>
                <a:gd name="T74" fmla="*/ 36 w 36"/>
                <a:gd name="T75" fmla="*/ 35 h 35"/>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6" h="35">
                  <a:moveTo>
                    <a:pt x="0" y="5"/>
                  </a:moveTo>
                  <a:cubicBezTo>
                    <a:pt x="0" y="5"/>
                    <a:pt x="1" y="7"/>
                    <a:pt x="1" y="8"/>
                  </a:cubicBezTo>
                  <a:cubicBezTo>
                    <a:pt x="1" y="8"/>
                    <a:pt x="2" y="10"/>
                    <a:pt x="2" y="10"/>
                  </a:cubicBezTo>
                  <a:cubicBezTo>
                    <a:pt x="2" y="10"/>
                    <a:pt x="1" y="35"/>
                    <a:pt x="2" y="35"/>
                  </a:cubicBezTo>
                  <a:cubicBezTo>
                    <a:pt x="2" y="35"/>
                    <a:pt x="2" y="35"/>
                    <a:pt x="3" y="35"/>
                  </a:cubicBezTo>
                  <a:cubicBezTo>
                    <a:pt x="7" y="35"/>
                    <a:pt x="29" y="35"/>
                    <a:pt x="29" y="35"/>
                  </a:cubicBezTo>
                  <a:cubicBezTo>
                    <a:pt x="34" y="32"/>
                    <a:pt x="34" y="32"/>
                    <a:pt x="34" y="32"/>
                  </a:cubicBezTo>
                  <a:cubicBezTo>
                    <a:pt x="36" y="30"/>
                    <a:pt x="36" y="30"/>
                    <a:pt x="36" y="30"/>
                  </a:cubicBezTo>
                  <a:cubicBezTo>
                    <a:pt x="36" y="30"/>
                    <a:pt x="36" y="30"/>
                    <a:pt x="36" y="30"/>
                  </a:cubicBezTo>
                  <a:cubicBezTo>
                    <a:pt x="33" y="23"/>
                    <a:pt x="33" y="23"/>
                    <a:pt x="33" y="23"/>
                  </a:cubicBezTo>
                  <a:cubicBezTo>
                    <a:pt x="29" y="15"/>
                    <a:pt x="29" y="15"/>
                    <a:pt x="29" y="15"/>
                  </a:cubicBezTo>
                  <a:cubicBezTo>
                    <a:pt x="24" y="8"/>
                    <a:pt x="24" y="8"/>
                    <a:pt x="24" y="8"/>
                  </a:cubicBezTo>
                  <a:cubicBezTo>
                    <a:pt x="31" y="12"/>
                    <a:pt x="31" y="12"/>
                    <a:pt x="31" y="12"/>
                  </a:cubicBezTo>
                  <a:cubicBezTo>
                    <a:pt x="34" y="9"/>
                    <a:pt x="34" y="9"/>
                    <a:pt x="34" y="9"/>
                  </a:cubicBezTo>
                  <a:cubicBezTo>
                    <a:pt x="33" y="9"/>
                    <a:pt x="33" y="9"/>
                    <a:pt x="33" y="9"/>
                  </a:cubicBezTo>
                  <a:cubicBezTo>
                    <a:pt x="30" y="1"/>
                    <a:pt x="30" y="1"/>
                    <a:pt x="30" y="1"/>
                  </a:cubicBezTo>
                  <a:cubicBezTo>
                    <a:pt x="28" y="3"/>
                    <a:pt x="28" y="3"/>
                    <a:pt x="28" y="3"/>
                  </a:cubicBezTo>
                  <a:cubicBezTo>
                    <a:pt x="22" y="2"/>
                    <a:pt x="22" y="2"/>
                    <a:pt x="22" y="2"/>
                  </a:cubicBezTo>
                  <a:cubicBezTo>
                    <a:pt x="19" y="1"/>
                    <a:pt x="19" y="1"/>
                    <a:pt x="19" y="1"/>
                  </a:cubicBezTo>
                  <a:cubicBezTo>
                    <a:pt x="12" y="3"/>
                    <a:pt x="12" y="3"/>
                    <a:pt x="12" y="3"/>
                  </a:cubicBezTo>
                  <a:cubicBezTo>
                    <a:pt x="6" y="0"/>
                    <a:pt x="6" y="0"/>
                    <a:pt x="6" y="0"/>
                  </a:cubicBezTo>
                  <a:cubicBezTo>
                    <a:pt x="2" y="0"/>
                    <a:pt x="2" y="0"/>
                    <a:pt x="2" y="0"/>
                  </a:cubicBezTo>
                  <a:cubicBezTo>
                    <a:pt x="1" y="2"/>
                    <a:pt x="1" y="2"/>
                    <a:pt x="1" y="2"/>
                  </a:cubicBezTo>
                  <a:lnTo>
                    <a:pt x="0" y="5"/>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27" name="Freeform 307">
              <a:extLst>
                <a:ext uri="{FF2B5EF4-FFF2-40B4-BE49-F238E27FC236}">
                  <a16:creationId xmlns:a16="http://schemas.microsoft.com/office/drawing/2014/main" id="{024C9026-15E9-4556-8DB2-518676E3BCAB}"/>
                </a:ext>
              </a:extLst>
            </p:cNvPr>
            <p:cNvSpPr>
              <a:spLocks/>
            </p:cNvSpPr>
            <p:nvPr/>
          </p:nvSpPr>
          <p:spPr bwMode="auto">
            <a:xfrm>
              <a:off x="6526864" y="3774404"/>
              <a:ext cx="420928" cy="366563"/>
            </a:xfrm>
            <a:custGeom>
              <a:avLst/>
              <a:gdLst>
                <a:gd name="T0" fmla="*/ 2147483647 w 52"/>
                <a:gd name="T1" fmla="*/ 2147483647 h 50"/>
                <a:gd name="T2" fmla="*/ 2147483647 w 52"/>
                <a:gd name="T3" fmla="*/ 2147483647 h 50"/>
                <a:gd name="T4" fmla="*/ 2147483647 w 52"/>
                <a:gd name="T5" fmla="*/ 2147483647 h 50"/>
                <a:gd name="T6" fmla="*/ 0 w 52"/>
                <a:gd name="T7" fmla="*/ 2147483647 h 50"/>
                <a:gd name="T8" fmla="*/ 0 w 52"/>
                <a:gd name="T9" fmla="*/ 2147483647 h 50"/>
                <a:gd name="T10" fmla="*/ 2147483647 w 52"/>
                <a:gd name="T11" fmla="*/ 2147483647 h 50"/>
                <a:gd name="T12" fmla="*/ 2147483647 w 52"/>
                <a:gd name="T13" fmla="*/ 2147483647 h 50"/>
                <a:gd name="T14" fmla="*/ 2147483647 w 52"/>
                <a:gd name="T15" fmla="*/ 2147483647 h 50"/>
                <a:gd name="T16" fmla="*/ 2147483647 w 52"/>
                <a:gd name="T17" fmla="*/ 2147483647 h 50"/>
                <a:gd name="T18" fmla="*/ 2147483647 w 52"/>
                <a:gd name="T19" fmla="*/ 2147483647 h 50"/>
                <a:gd name="T20" fmla="*/ 2147483647 w 52"/>
                <a:gd name="T21" fmla="*/ 2147483647 h 50"/>
                <a:gd name="T22" fmla="*/ 2147483647 w 52"/>
                <a:gd name="T23" fmla="*/ 2147483647 h 50"/>
                <a:gd name="T24" fmla="*/ 2147483647 w 52"/>
                <a:gd name="T25" fmla="*/ 2147483647 h 50"/>
                <a:gd name="T26" fmla="*/ 2147483647 w 52"/>
                <a:gd name="T27" fmla="*/ 2147483647 h 50"/>
                <a:gd name="T28" fmla="*/ 2147483647 w 52"/>
                <a:gd name="T29" fmla="*/ 2147483647 h 50"/>
                <a:gd name="T30" fmla="*/ 2147483647 w 52"/>
                <a:gd name="T31" fmla="*/ 2147483647 h 50"/>
                <a:gd name="T32" fmla="*/ 2147483647 w 52"/>
                <a:gd name="T33" fmla="*/ 2147483647 h 50"/>
                <a:gd name="T34" fmla="*/ 2147483647 w 52"/>
                <a:gd name="T35" fmla="*/ 2147483647 h 50"/>
                <a:gd name="T36" fmla="*/ 2147483647 w 52"/>
                <a:gd name="T37" fmla="*/ 2147483647 h 50"/>
                <a:gd name="T38" fmla="*/ 2147483647 w 52"/>
                <a:gd name="T39" fmla="*/ 2147483647 h 50"/>
                <a:gd name="T40" fmla="*/ 2147483647 w 52"/>
                <a:gd name="T41" fmla="*/ 2147483647 h 50"/>
                <a:gd name="T42" fmla="*/ 2147483647 w 52"/>
                <a:gd name="T43" fmla="*/ 2147483647 h 50"/>
                <a:gd name="T44" fmla="*/ 2147483647 w 52"/>
                <a:gd name="T45" fmla="*/ 2147483647 h 50"/>
                <a:gd name="T46" fmla="*/ 2147483647 w 52"/>
                <a:gd name="T47" fmla="*/ 2147483647 h 50"/>
                <a:gd name="T48" fmla="*/ 2147483647 w 52"/>
                <a:gd name="T49" fmla="*/ 2147483647 h 50"/>
                <a:gd name="T50" fmla="*/ 2147483647 w 52"/>
                <a:gd name="T51" fmla="*/ 2147483647 h 50"/>
                <a:gd name="T52" fmla="*/ 2147483647 w 52"/>
                <a:gd name="T53" fmla="*/ 2147483647 h 50"/>
                <a:gd name="T54" fmla="*/ 2147483647 w 52"/>
                <a:gd name="T55" fmla="*/ 2147483647 h 50"/>
                <a:gd name="T56" fmla="*/ 2147483647 w 52"/>
                <a:gd name="T57" fmla="*/ 2147483647 h 50"/>
                <a:gd name="T58" fmla="*/ 2147483647 w 52"/>
                <a:gd name="T59" fmla="*/ 2147483647 h 50"/>
                <a:gd name="T60" fmla="*/ 2147483647 w 52"/>
                <a:gd name="T61" fmla="*/ 2147483647 h 50"/>
                <a:gd name="T62" fmla="*/ 2147483647 w 52"/>
                <a:gd name="T63" fmla="*/ 2147483647 h 50"/>
                <a:gd name="T64" fmla="*/ 2147483647 w 52"/>
                <a:gd name="T65" fmla="*/ 2147483647 h 50"/>
                <a:gd name="T66" fmla="*/ 2147483647 w 52"/>
                <a:gd name="T67" fmla="*/ 0 h 50"/>
                <a:gd name="T68" fmla="*/ 2147483647 w 52"/>
                <a:gd name="T69" fmla="*/ 2147483647 h 50"/>
                <a:gd name="T70" fmla="*/ 2147483647 w 52"/>
                <a:gd name="T71" fmla="*/ 2147483647 h 5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52"/>
                <a:gd name="T109" fmla="*/ 0 h 50"/>
                <a:gd name="T110" fmla="*/ 52 w 52"/>
                <a:gd name="T111" fmla="*/ 50 h 5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52" h="50">
                  <a:moveTo>
                    <a:pt x="4" y="6"/>
                  </a:moveTo>
                  <a:cubicBezTo>
                    <a:pt x="3" y="9"/>
                    <a:pt x="3" y="9"/>
                    <a:pt x="3" y="9"/>
                  </a:cubicBezTo>
                  <a:cubicBezTo>
                    <a:pt x="2" y="10"/>
                    <a:pt x="2" y="10"/>
                    <a:pt x="2" y="10"/>
                  </a:cubicBezTo>
                  <a:cubicBezTo>
                    <a:pt x="0" y="12"/>
                    <a:pt x="0" y="12"/>
                    <a:pt x="0" y="12"/>
                  </a:cubicBezTo>
                  <a:cubicBezTo>
                    <a:pt x="0" y="29"/>
                    <a:pt x="0" y="29"/>
                    <a:pt x="0" y="29"/>
                  </a:cubicBezTo>
                  <a:cubicBezTo>
                    <a:pt x="6" y="34"/>
                    <a:pt x="6" y="34"/>
                    <a:pt x="6" y="34"/>
                  </a:cubicBezTo>
                  <a:cubicBezTo>
                    <a:pt x="9" y="35"/>
                    <a:pt x="9" y="35"/>
                    <a:pt x="9" y="35"/>
                  </a:cubicBezTo>
                  <a:cubicBezTo>
                    <a:pt x="17" y="36"/>
                    <a:pt x="17" y="36"/>
                    <a:pt x="17" y="36"/>
                  </a:cubicBezTo>
                  <a:cubicBezTo>
                    <a:pt x="19" y="38"/>
                    <a:pt x="19" y="38"/>
                    <a:pt x="19" y="38"/>
                  </a:cubicBezTo>
                  <a:cubicBezTo>
                    <a:pt x="23" y="36"/>
                    <a:pt x="23" y="36"/>
                    <a:pt x="23" y="36"/>
                  </a:cubicBezTo>
                  <a:cubicBezTo>
                    <a:pt x="47" y="49"/>
                    <a:pt x="47" y="49"/>
                    <a:pt x="47" y="49"/>
                  </a:cubicBezTo>
                  <a:cubicBezTo>
                    <a:pt x="47" y="48"/>
                    <a:pt x="47" y="48"/>
                    <a:pt x="47" y="48"/>
                  </a:cubicBezTo>
                  <a:cubicBezTo>
                    <a:pt x="47" y="49"/>
                    <a:pt x="47" y="49"/>
                    <a:pt x="47" y="49"/>
                  </a:cubicBezTo>
                  <a:cubicBezTo>
                    <a:pt x="48" y="50"/>
                    <a:pt x="48" y="50"/>
                    <a:pt x="48" y="50"/>
                  </a:cubicBezTo>
                  <a:cubicBezTo>
                    <a:pt x="48" y="47"/>
                    <a:pt x="48" y="47"/>
                    <a:pt x="48" y="47"/>
                  </a:cubicBezTo>
                  <a:cubicBezTo>
                    <a:pt x="51" y="47"/>
                    <a:pt x="51" y="47"/>
                    <a:pt x="51" y="47"/>
                  </a:cubicBezTo>
                  <a:cubicBezTo>
                    <a:pt x="52" y="41"/>
                    <a:pt x="52" y="41"/>
                    <a:pt x="52" y="41"/>
                  </a:cubicBezTo>
                  <a:cubicBezTo>
                    <a:pt x="51" y="41"/>
                    <a:pt x="51" y="41"/>
                    <a:pt x="51" y="41"/>
                  </a:cubicBezTo>
                  <a:cubicBezTo>
                    <a:pt x="50" y="41"/>
                    <a:pt x="51" y="16"/>
                    <a:pt x="51" y="16"/>
                  </a:cubicBezTo>
                  <a:cubicBezTo>
                    <a:pt x="51" y="16"/>
                    <a:pt x="50" y="14"/>
                    <a:pt x="50" y="14"/>
                  </a:cubicBezTo>
                  <a:cubicBezTo>
                    <a:pt x="50" y="13"/>
                    <a:pt x="49" y="11"/>
                    <a:pt x="49" y="11"/>
                  </a:cubicBezTo>
                  <a:cubicBezTo>
                    <a:pt x="50" y="8"/>
                    <a:pt x="50" y="8"/>
                    <a:pt x="50" y="8"/>
                  </a:cubicBezTo>
                  <a:cubicBezTo>
                    <a:pt x="51" y="6"/>
                    <a:pt x="51" y="6"/>
                    <a:pt x="51" y="6"/>
                  </a:cubicBezTo>
                  <a:cubicBezTo>
                    <a:pt x="48" y="5"/>
                    <a:pt x="48" y="5"/>
                    <a:pt x="48" y="5"/>
                  </a:cubicBezTo>
                  <a:cubicBezTo>
                    <a:pt x="45" y="3"/>
                    <a:pt x="45" y="3"/>
                    <a:pt x="45" y="3"/>
                  </a:cubicBezTo>
                  <a:cubicBezTo>
                    <a:pt x="41" y="2"/>
                    <a:pt x="41" y="2"/>
                    <a:pt x="41" y="2"/>
                  </a:cubicBezTo>
                  <a:cubicBezTo>
                    <a:pt x="35" y="4"/>
                    <a:pt x="35" y="4"/>
                    <a:pt x="35" y="4"/>
                  </a:cubicBezTo>
                  <a:cubicBezTo>
                    <a:pt x="35" y="8"/>
                    <a:pt x="35" y="8"/>
                    <a:pt x="35" y="8"/>
                  </a:cubicBezTo>
                  <a:cubicBezTo>
                    <a:pt x="29" y="10"/>
                    <a:pt x="29" y="10"/>
                    <a:pt x="29" y="10"/>
                  </a:cubicBezTo>
                  <a:cubicBezTo>
                    <a:pt x="25" y="7"/>
                    <a:pt x="25" y="7"/>
                    <a:pt x="25" y="7"/>
                  </a:cubicBezTo>
                  <a:cubicBezTo>
                    <a:pt x="22" y="5"/>
                    <a:pt x="22" y="5"/>
                    <a:pt x="22" y="5"/>
                  </a:cubicBezTo>
                  <a:cubicBezTo>
                    <a:pt x="20" y="3"/>
                    <a:pt x="20" y="3"/>
                    <a:pt x="20" y="3"/>
                  </a:cubicBezTo>
                  <a:cubicBezTo>
                    <a:pt x="13" y="2"/>
                    <a:pt x="13" y="2"/>
                    <a:pt x="13" y="2"/>
                  </a:cubicBezTo>
                  <a:cubicBezTo>
                    <a:pt x="8" y="0"/>
                    <a:pt x="8" y="0"/>
                    <a:pt x="8" y="0"/>
                  </a:cubicBezTo>
                  <a:cubicBezTo>
                    <a:pt x="8" y="2"/>
                    <a:pt x="8" y="2"/>
                    <a:pt x="8" y="2"/>
                  </a:cubicBezTo>
                  <a:lnTo>
                    <a:pt x="4" y="6"/>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28" name="Freeform 308">
              <a:extLst>
                <a:ext uri="{FF2B5EF4-FFF2-40B4-BE49-F238E27FC236}">
                  <a16:creationId xmlns:a16="http://schemas.microsoft.com/office/drawing/2014/main" id="{FF9D8CE3-E81B-4314-9C95-774C7BF6915C}"/>
                </a:ext>
              </a:extLst>
            </p:cNvPr>
            <p:cNvSpPr>
              <a:spLocks/>
            </p:cNvSpPr>
            <p:nvPr/>
          </p:nvSpPr>
          <p:spPr bwMode="auto">
            <a:xfrm>
              <a:off x="6486075" y="3665183"/>
              <a:ext cx="106047" cy="182534"/>
            </a:xfrm>
            <a:custGeom>
              <a:avLst/>
              <a:gdLst>
                <a:gd name="T0" fmla="*/ 2147483647 w 78"/>
                <a:gd name="T1" fmla="*/ 2147483647 h 150"/>
                <a:gd name="T2" fmla="*/ 2147483647 w 78"/>
                <a:gd name="T3" fmla="*/ 2147483647 h 150"/>
                <a:gd name="T4" fmla="*/ 2147483647 w 78"/>
                <a:gd name="T5" fmla="*/ 2147483647 h 150"/>
                <a:gd name="T6" fmla="*/ 0 w 78"/>
                <a:gd name="T7" fmla="*/ 2147483647 h 150"/>
                <a:gd name="T8" fmla="*/ 0 w 78"/>
                <a:gd name="T9" fmla="*/ 2147483647 h 150"/>
                <a:gd name="T10" fmla="*/ 2147483647 w 78"/>
                <a:gd name="T11" fmla="*/ 2147483647 h 150"/>
                <a:gd name="T12" fmla="*/ 2147483647 w 78"/>
                <a:gd name="T13" fmla="*/ 2147483647 h 150"/>
                <a:gd name="T14" fmla="*/ 2147483647 w 78"/>
                <a:gd name="T15" fmla="*/ 2147483647 h 150"/>
                <a:gd name="T16" fmla="*/ 2147483647 w 78"/>
                <a:gd name="T17" fmla="*/ 2147483647 h 150"/>
                <a:gd name="T18" fmla="*/ 2147483647 w 78"/>
                <a:gd name="T19" fmla="*/ 2147483647 h 150"/>
                <a:gd name="T20" fmla="*/ 2147483647 w 78"/>
                <a:gd name="T21" fmla="*/ 2147483647 h 150"/>
                <a:gd name="T22" fmla="*/ 2147483647 w 78"/>
                <a:gd name="T23" fmla="*/ 2147483647 h 150"/>
                <a:gd name="T24" fmla="*/ 2147483647 w 78"/>
                <a:gd name="T25" fmla="*/ 2147483647 h 150"/>
                <a:gd name="T26" fmla="*/ 2147483647 w 78"/>
                <a:gd name="T27" fmla="*/ 2147483647 h 150"/>
                <a:gd name="T28" fmla="*/ 2147483647 w 78"/>
                <a:gd name="T29" fmla="*/ 2147483647 h 150"/>
                <a:gd name="T30" fmla="*/ 2147483647 w 78"/>
                <a:gd name="T31" fmla="*/ 2147483647 h 150"/>
                <a:gd name="T32" fmla="*/ 2147483647 w 78"/>
                <a:gd name="T33" fmla="*/ 2147483647 h 150"/>
                <a:gd name="T34" fmla="*/ 2147483647 w 78"/>
                <a:gd name="T35" fmla="*/ 2147483647 h 150"/>
                <a:gd name="T36" fmla="*/ 2147483647 w 78"/>
                <a:gd name="T37" fmla="*/ 0 h 150"/>
                <a:gd name="T38" fmla="*/ 2147483647 w 78"/>
                <a:gd name="T39" fmla="*/ 0 h 150"/>
                <a:gd name="T40" fmla="*/ 2147483647 w 78"/>
                <a:gd name="T41" fmla="*/ 2147483647 h 150"/>
                <a:gd name="T42" fmla="*/ 2147483647 w 78"/>
                <a:gd name="T43" fmla="*/ 2147483647 h 15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8"/>
                <a:gd name="T67" fmla="*/ 0 h 150"/>
                <a:gd name="T68" fmla="*/ 78 w 78"/>
                <a:gd name="T69" fmla="*/ 150 h 15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8" h="150">
                  <a:moveTo>
                    <a:pt x="18" y="12"/>
                  </a:moveTo>
                  <a:lnTo>
                    <a:pt x="18" y="30"/>
                  </a:lnTo>
                  <a:lnTo>
                    <a:pt x="18" y="54"/>
                  </a:lnTo>
                  <a:lnTo>
                    <a:pt x="0" y="78"/>
                  </a:lnTo>
                  <a:lnTo>
                    <a:pt x="0" y="90"/>
                  </a:lnTo>
                  <a:lnTo>
                    <a:pt x="12" y="102"/>
                  </a:lnTo>
                  <a:lnTo>
                    <a:pt x="18" y="108"/>
                  </a:lnTo>
                  <a:lnTo>
                    <a:pt x="36" y="120"/>
                  </a:lnTo>
                  <a:lnTo>
                    <a:pt x="36" y="144"/>
                  </a:lnTo>
                  <a:lnTo>
                    <a:pt x="42" y="150"/>
                  </a:lnTo>
                  <a:lnTo>
                    <a:pt x="48" y="144"/>
                  </a:lnTo>
                  <a:lnTo>
                    <a:pt x="54" y="126"/>
                  </a:lnTo>
                  <a:lnTo>
                    <a:pt x="78" y="102"/>
                  </a:lnTo>
                  <a:lnTo>
                    <a:pt x="78" y="90"/>
                  </a:lnTo>
                  <a:lnTo>
                    <a:pt x="60" y="84"/>
                  </a:lnTo>
                  <a:lnTo>
                    <a:pt x="42" y="72"/>
                  </a:lnTo>
                  <a:lnTo>
                    <a:pt x="66" y="36"/>
                  </a:lnTo>
                  <a:lnTo>
                    <a:pt x="60" y="12"/>
                  </a:lnTo>
                  <a:lnTo>
                    <a:pt x="36" y="0"/>
                  </a:lnTo>
                  <a:lnTo>
                    <a:pt x="24" y="0"/>
                  </a:lnTo>
                  <a:lnTo>
                    <a:pt x="24" y="6"/>
                  </a:lnTo>
                  <a:lnTo>
                    <a:pt x="18" y="12"/>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29" name="Freeform 309">
              <a:extLst>
                <a:ext uri="{FF2B5EF4-FFF2-40B4-BE49-F238E27FC236}">
                  <a16:creationId xmlns:a16="http://schemas.microsoft.com/office/drawing/2014/main" id="{B469E241-28AE-458B-81B8-48B790C5E88A}"/>
                </a:ext>
              </a:extLst>
            </p:cNvPr>
            <p:cNvSpPr>
              <a:spLocks/>
            </p:cNvSpPr>
            <p:nvPr/>
          </p:nvSpPr>
          <p:spPr bwMode="auto">
            <a:xfrm>
              <a:off x="5965625" y="3708571"/>
              <a:ext cx="305090" cy="213953"/>
            </a:xfrm>
            <a:custGeom>
              <a:avLst/>
              <a:gdLst>
                <a:gd name="T0" fmla="*/ 2147483647 w 228"/>
                <a:gd name="T1" fmla="*/ 2147483647 h 174"/>
                <a:gd name="T2" fmla="*/ 2147483647 w 228"/>
                <a:gd name="T3" fmla="*/ 2147483647 h 174"/>
                <a:gd name="T4" fmla="*/ 2147483647 w 228"/>
                <a:gd name="T5" fmla="*/ 2147483647 h 174"/>
                <a:gd name="T6" fmla="*/ 2147483647 w 228"/>
                <a:gd name="T7" fmla="*/ 2147483647 h 174"/>
                <a:gd name="T8" fmla="*/ 2147483647 w 228"/>
                <a:gd name="T9" fmla="*/ 2147483647 h 174"/>
                <a:gd name="T10" fmla="*/ 2147483647 w 228"/>
                <a:gd name="T11" fmla="*/ 2147483647 h 174"/>
                <a:gd name="T12" fmla="*/ 2147483647 w 228"/>
                <a:gd name="T13" fmla="*/ 2147483647 h 174"/>
                <a:gd name="T14" fmla="*/ 2147483647 w 228"/>
                <a:gd name="T15" fmla="*/ 2147483647 h 174"/>
                <a:gd name="T16" fmla="*/ 2147483647 w 228"/>
                <a:gd name="T17" fmla="*/ 2147483647 h 174"/>
                <a:gd name="T18" fmla="*/ 2147483647 w 228"/>
                <a:gd name="T19" fmla="*/ 2147483647 h 174"/>
                <a:gd name="T20" fmla="*/ 2147483647 w 228"/>
                <a:gd name="T21" fmla="*/ 2147483647 h 174"/>
                <a:gd name="T22" fmla="*/ 2147483647 w 228"/>
                <a:gd name="T23" fmla="*/ 2147483647 h 174"/>
                <a:gd name="T24" fmla="*/ 2147483647 w 228"/>
                <a:gd name="T25" fmla="*/ 2147483647 h 174"/>
                <a:gd name="T26" fmla="*/ 2147483647 w 228"/>
                <a:gd name="T27" fmla="*/ 0 h 174"/>
                <a:gd name="T28" fmla="*/ 2147483647 w 228"/>
                <a:gd name="T29" fmla="*/ 2147483647 h 174"/>
                <a:gd name="T30" fmla="*/ 2147483647 w 228"/>
                <a:gd name="T31" fmla="*/ 2147483647 h 174"/>
                <a:gd name="T32" fmla="*/ 2147483647 w 228"/>
                <a:gd name="T33" fmla="*/ 2147483647 h 174"/>
                <a:gd name="T34" fmla="*/ 2147483647 w 228"/>
                <a:gd name="T35" fmla="*/ 2147483647 h 174"/>
                <a:gd name="T36" fmla="*/ 2147483647 w 228"/>
                <a:gd name="T37" fmla="*/ 2147483647 h 174"/>
                <a:gd name="T38" fmla="*/ 0 w 228"/>
                <a:gd name="T39" fmla="*/ 2147483647 h 174"/>
                <a:gd name="T40" fmla="*/ 2147483647 w 228"/>
                <a:gd name="T41" fmla="*/ 2147483647 h 174"/>
                <a:gd name="T42" fmla="*/ 2147483647 w 228"/>
                <a:gd name="T43" fmla="*/ 2147483647 h 17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28"/>
                <a:gd name="T67" fmla="*/ 0 h 174"/>
                <a:gd name="T68" fmla="*/ 228 w 228"/>
                <a:gd name="T69" fmla="*/ 174 h 17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28" h="174">
                  <a:moveTo>
                    <a:pt x="90" y="156"/>
                  </a:moveTo>
                  <a:lnTo>
                    <a:pt x="114" y="138"/>
                  </a:lnTo>
                  <a:lnTo>
                    <a:pt x="144" y="120"/>
                  </a:lnTo>
                  <a:lnTo>
                    <a:pt x="180" y="108"/>
                  </a:lnTo>
                  <a:lnTo>
                    <a:pt x="186" y="96"/>
                  </a:lnTo>
                  <a:lnTo>
                    <a:pt x="192" y="84"/>
                  </a:lnTo>
                  <a:lnTo>
                    <a:pt x="216" y="78"/>
                  </a:lnTo>
                  <a:lnTo>
                    <a:pt x="228" y="72"/>
                  </a:lnTo>
                  <a:lnTo>
                    <a:pt x="222" y="42"/>
                  </a:lnTo>
                  <a:lnTo>
                    <a:pt x="216" y="12"/>
                  </a:lnTo>
                  <a:lnTo>
                    <a:pt x="210" y="12"/>
                  </a:lnTo>
                  <a:lnTo>
                    <a:pt x="186" y="12"/>
                  </a:lnTo>
                  <a:lnTo>
                    <a:pt x="168" y="12"/>
                  </a:lnTo>
                  <a:lnTo>
                    <a:pt x="144" y="0"/>
                  </a:lnTo>
                  <a:lnTo>
                    <a:pt x="120" y="36"/>
                  </a:lnTo>
                  <a:lnTo>
                    <a:pt x="96" y="60"/>
                  </a:lnTo>
                  <a:lnTo>
                    <a:pt x="72" y="90"/>
                  </a:lnTo>
                  <a:lnTo>
                    <a:pt x="66" y="138"/>
                  </a:lnTo>
                  <a:lnTo>
                    <a:pt x="12" y="162"/>
                  </a:lnTo>
                  <a:lnTo>
                    <a:pt x="0" y="174"/>
                  </a:lnTo>
                  <a:lnTo>
                    <a:pt x="84" y="174"/>
                  </a:lnTo>
                  <a:lnTo>
                    <a:pt x="90" y="156"/>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30" name="Freeform 310">
              <a:extLst>
                <a:ext uri="{FF2B5EF4-FFF2-40B4-BE49-F238E27FC236}">
                  <a16:creationId xmlns:a16="http://schemas.microsoft.com/office/drawing/2014/main" id="{9C8D7FA0-E483-4515-8653-1B94D57DB8CC}"/>
                </a:ext>
              </a:extLst>
            </p:cNvPr>
            <p:cNvSpPr>
              <a:spLocks/>
            </p:cNvSpPr>
            <p:nvPr/>
          </p:nvSpPr>
          <p:spPr bwMode="auto">
            <a:xfrm>
              <a:off x="5874262" y="3922524"/>
              <a:ext cx="210463" cy="167572"/>
            </a:xfrm>
            <a:custGeom>
              <a:avLst/>
              <a:gdLst>
                <a:gd name="T0" fmla="*/ 2147483647 w 26"/>
                <a:gd name="T1" fmla="*/ 2147483647 h 23"/>
                <a:gd name="T2" fmla="*/ 2147483647 w 26"/>
                <a:gd name="T3" fmla="*/ 2147483647 h 23"/>
                <a:gd name="T4" fmla="*/ 2147483647 w 26"/>
                <a:gd name="T5" fmla="*/ 2147483647 h 23"/>
                <a:gd name="T6" fmla="*/ 2147483647 w 26"/>
                <a:gd name="T7" fmla="*/ 2147483647 h 23"/>
                <a:gd name="T8" fmla="*/ 2147483647 w 26"/>
                <a:gd name="T9" fmla="*/ 2147483647 h 23"/>
                <a:gd name="T10" fmla="*/ 2147483647 w 26"/>
                <a:gd name="T11" fmla="*/ 2147483647 h 23"/>
                <a:gd name="T12" fmla="*/ 2147483647 w 26"/>
                <a:gd name="T13" fmla="*/ 0 h 23"/>
                <a:gd name="T14" fmla="*/ 2147483647 w 26"/>
                <a:gd name="T15" fmla="*/ 0 h 23"/>
                <a:gd name="T16" fmla="*/ 2147483647 w 26"/>
                <a:gd name="T17" fmla="*/ 2147483647 h 23"/>
                <a:gd name="T18" fmla="*/ 2147483647 w 26"/>
                <a:gd name="T19" fmla="*/ 2147483647 h 23"/>
                <a:gd name="T20" fmla="*/ 0 w 26"/>
                <a:gd name="T21" fmla="*/ 2147483647 h 23"/>
                <a:gd name="T22" fmla="*/ 2147483647 w 26"/>
                <a:gd name="T23" fmla="*/ 2147483647 h 23"/>
                <a:gd name="T24" fmla="*/ 2147483647 w 26"/>
                <a:gd name="T25" fmla="*/ 2147483647 h 2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6"/>
                <a:gd name="T40" fmla="*/ 0 h 23"/>
                <a:gd name="T41" fmla="*/ 26 w 26"/>
                <a:gd name="T42" fmla="*/ 23 h 2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6" h="23">
                  <a:moveTo>
                    <a:pt x="13" y="16"/>
                  </a:moveTo>
                  <a:cubicBezTo>
                    <a:pt x="15" y="14"/>
                    <a:pt x="15" y="14"/>
                    <a:pt x="15" y="14"/>
                  </a:cubicBezTo>
                  <a:cubicBezTo>
                    <a:pt x="16" y="6"/>
                    <a:pt x="16" y="6"/>
                    <a:pt x="16" y="6"/>
                  </a:cubicBezTo>
                  <a:cubicBezTo>
                    <a:pt x="26" y="6"/>
                    <a:pt x="26" y="6"/>
                    <a:pt x="26" y="6"/>
                  </a:cubicBezTo>
                  <a:cubicBezTo>
                    <a:pt x="26" y="3"/>
                    <a:pt x="26" y="3"/>
                    <a:pt x="26" y="3"/>
                  </a:cubicBezTo>
                  <a:cubicBezTo>
                    <a:pt x="25" y="3"/>
                    <a:pt x="25" y="3"/>
                    <a:pt x="25" y="3"/>
                  </a:cubicBezTo>
                  <a:cubicBezTo>
                    <a:pt x="25" y="0"/>
                    <a:pt x="25" y="0"/>
                    <a:pt x="25" y="0"/>
                  </a:cubicBezTo>
                  <a:cubicBezTo>
                    <a:pt x="11" y="0"/>
                    <a:pt x="11" y="0"/>
                    <a:pt x="11" y="0"/>
                  </a:cubicBezTo>
                  <a:cubicBezTo>
                    <a:pt x="9" y="2"/>
                    <a:pt x="9" y="2"/>
                    <a:pt x="9" y="2"/>
                  </a:cubicBezTo>
                  <a:cubicBezTo>
                    <a:pt x="4" y="13"/>
                    <a:pt x="4" y="13"/>
                    <a:pt x="4" y="13"/>
                  </a:cubicBezTo>
                  <a:cubicBezTo>
                    <a:pt x="0" y="22"/>
                    <a:pt x="0" y="22"/>
                    <a:pt x="0" y="22"/>
                  </a:cubicBezTo>
                  <a:cubicBezTo>
                    <a:pt x="4" y="22"/>
                    <a:pt x="12" y="23"/>
                    <a:pt x="12" y="23"/>
                  </a:cubicBezTo>
                  <a:cubicBezTo>
                    <a:pt x="13" y="23"/>
                    <a:pt x="13" y="16"/>
                    <a:pt x="13" y="16"/>
                  </a:cubicBez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31" name="Freeform 311">
              <a:extLst>
                <a:ext uri="{FF2B5EF4-FFF2-40B4-BE49-F238E27FC236}">
                  <a16:creationId xmlns:a16="http://schemas.microsoft.com/office/drawing/2014/main" id="{30EB1D1C-8A53-4772-AB14-E70FDA448FEB}"/>
                </a:ext>
              </a:extLst>
            </p:cNvPr>
            <p:cNvSpPr>
              <a:spLocks/>
            </p:cNvSpPr>
            <p:nvPr/>
          </p:nvSpPr>
          <p:spPr bwMode="auto">
            <a:xfrm>
              <a:off x="5884049" y="4296569"/>
              <a:ext cx="63628" cy="44886"/>
            </a:xfrm>
            <a:custGeom>
              <a:avLst/>
              <a:gdLst>
                <a:gd name="T0" fmla="*/ 2147483647 w 48"/>
                <a:gd name="T1" fmla="*/ 2147483647 h 36"/>
                <a:gd name="T2" fmla="*/ 2147483647 w 48"/>
                <a:gd name="T3" fmla="*/ 2147483647 h 36"/>
                <a:gd name="T4" fmla="*/ 2147483647 w 48"/>
                <a:gd name="T5" fmla="*/ 0 h 36"/>
                <a:gd name="T6" fmla="*/ 2147483647 w 48"/>
                <a:gd name="T7" fmla="*/ 0 h 36"/>
                <a:gd name="T8" fmla="*/ 2147483647 w 48"/>
                <a:gd name="T9" fmla="*/ 2147483647 h 36"/>
                <a:gd name="T10" fmla="*/ 0 w 48"/>
                <a:gd name="T11" fmla="*/ 2147483647 h 36"/>
                <a:gd name="T12" fmla="*/ 2147483647 w 48"/>
                <a:gd name="T13" fmla="*/ 2147483647 h 36"/>
                <a:gd name="T14" fmla="*/ 2147483647 w 48"/>
                <a:gd name="T15" fmla="*/ 2147483647 h 36"/>
                <a:gd name="T16" fmla="*/ 2147483647 w 48"/>
                <a:gd name="T17" fmla="*/ 2147483647 h 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8"/>
                <a:gd name="T28" fmla="*/ 0 h 36"/>
                <a:gd name="T29" fmla="*/ 48 w 48"/>
                <a:gd name="T30" fmla="*/ 36 h 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8" h="36">
                  <a:moveTo>
                    <a:pt x="48" y="24"/>
                  </a:moveTo>
                  <a:lnTo>
                    <a:pt x="48" y="6"/>
                  </a:lnTo>
                  <a:lnTo>
                    <a:pt x="48" y="0"/>
                  </a:lnTo>
                  <a:lnTo>
                    <a:pt x="36" y="0"/>
                  </a:lnTo>
                  <a:lnTo>
                    <a:pt x="6" y="6"/>
                  </a:lnTo>
                  <a:lnTo>
                    <a:pt x="0" y="6"/>
                  </a:lnTo>
                  <a:lnTo>
                    <a:pt x="18" y="36"/>
                  </a:lnTo>
                  <a:lnTo>
                    <a:pt x="36" y="24"/>
                  </a:lnTo>
                  <a:lnTo>
                    <a:pt x="48" y="24"/>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32" name="Freeform 312">
              <a:extLst>
                <a:ext uri="{FF2B5EF4-FFF2-40B4-BE49-F238E27FC236}">
                  <a16:creationId xmlns:a16="http://schemas.microsoft.com/office/drawing/2014/main" id="{C147DF2E-0FBD-469F-9311-DF226A5E3EBE}"/>
                </a:ext>
              </a:extLst>
            </p:cNvPr>
            <p:cNvSpPr>
              <a:spLocks/>
            </p:cNvSpPr>
            <p:nvPr/>
          </p:nvSpPr>
          <p:spPr bwMode="auto">
            <a:xfrm>
              <a:off x="6859690" y="4040723"/>
              <a:ext cx="417664" cy="469800"/>
            </a:xfrm>
            <a:custGeom>
              <a:avLst/>
              <a:gdLst>
                <a:gd name="T0" fmla="*/ 2147483647 w 52"/>
                <a:gd name="T1" fmla="*/ 2147483647 h 64"/>
                <a:gd name="T2" fmla="*/ 2147483647 w 52"/>
                <a:gd name="T3" fmla="*/ 2147483647 h 64"/>
                <a:gd name="T4" fmla="*/ 2147483647 w 52"/>
                <a:gd name="T5" fmla="*/ 2147483647 h 64"/>
                <a:gd name="T6" fmla="*/ 2147483647 w 52"/>
                <a:gd name="T7" fmla="*/ 2147483647 h 64"/>
                <a:gd name="T8" fmla="*/ 2147483647 w 52"/>
                <a:gd name="T9" fmla="*/ 2147483647 h 64"/>
                <a:gd name="T10" fmla="*/ 2147483647 w 52"/>
                <a:gd name="T11" fmla="*/ 2147483647 h 64"/>
                <a:gd name="T12" fmla="*/ 2147483647 w 52"/>
                <a:gd name="T13" fmla="*/ 2147483647 h 64"/>
                <a:gd name="T14" fmla="*/ 2147483647 w 52"/>
                <a:gd name="T15" fmla="*/ 2147483647 h 64"/>
                <a:gd name="T16" fmla="*/ 2147483647 w 52"/>
                <a:gd name="T17" fmla="*/ 2147483647 h 64"/>
                <a:gd name="T18" fmla="*/ 0 w 52"/>
                <a:gd name="T19" fmla="*/ 2147483647 h 64"/>
                <a:gd name="T20" fmla="*/ 2147483647 w 52"/>
                <a:gd name="T21" fmla="*/ 2147483647 h 64"/>
                <a:gd name="T22" fmla="*/ 2147483647 w 52"/>
                <a:gd name="T23" fmla="*/ 2147483647 h 64"/>
                <a:gd name="T24" fmla="*/ 2147483647 w 52"/>
                <a:gd name="T25" fmla="*/ 2147483647 h 64"/>
                <a:gd name="T26" fmla="*/ 2147483647 w 52"/>
                <a:gd name="T27" fmla="*/ 2147483647 h 64"/>
                <a:gd name="T28" fmla="*/ 2147483647 w 52"/>
                <a:gd name="T29" fmla="*/ 2147483647 h 64"/>
                <a:gd name="T30" fmla="*/ 2147483647 w 52"/>
                <a:gd name="T31" fmla="*/ 2147483647 h 64"/>
                <a:gd name="T32" fmla="*/ 2147483647 w 52"/>
                <a:gd name="T33" fmla="*/ 2147483647 h 64"/>
                <a:gd name="T34" fmla="*/ 2147483647 w 52"/>
                <a:gd name="T35" fmla="*/ 2147483647 h 64"/>
                <a:gd name="T36" fmla="*/ 2147483647 w 52"/>
                <a:gd name="T37" fmla="*/ 2147483647 h 64"/>
                <a:gd name="T38" fmla="*/ 2147483647 w 52"/>
                <a:gd name="T39" fmla="*/ 2147483647 h 64"/>
                <a:gd name="T40" fmla="*/ 2147483647 w 52"/>
                <a:gd name="T41" fmla="*/ 2147483647 h 64"/>
                <a:gd name="T42" fmla="*/ 2147483647 w 52"/>
                <a:gd name="T43" fmla="*/ 2147483647 h 64"/>
                <a:gd name="T44" fmla="*/ 2147483647 w 52"/>
                <a:gd name="T45" fmla="*/ 2147483647 h 64"/>
                <a:gd name="T46" fmla="*/ 2147483647 w 52"/>
                <a:gd name="T47" fmla="*/ 2147483647 h 64"/>
                <a:gd name="T48" fmla="*/ 2147483647 w 52"/>
                <a:gd name="T49" fmla="*/ 2147483647 h 64"/>
                <a:gd name="T50" fmla="*/ 2147483647 w 52"/>
                <a:gd name="T51" fmla="*/ 2147483647 h 64"/>
                <a:gd name="T52" fmla="*/ 2147483647 w 52"/>
                <a:gd name="T53" fmla="*/ 2147483647 h 64"/>
                <a:gd name="T54" fmla="*/ 2147483647 w 52"/>
                <a:gd name="T55" fmla="*/ 2147483647 h 64"/>
                <a:gd name="T56" fmla="*/ 2147483647 w 52"/>
                <a:gd name="T57" fmla="*/ 2147483647 h 64"/>
                <a:gd name="T58" fmla="*/ 2147483647 w 52"/>
                <a:gd name="T59" fmla="*/ 2147483647 h 64"/>
                <a:gd name="T60" fmla="*/ 2147483647 w 52"/>
                <a:gd name="T61" fmla="*/ 2147483647 h 64"/>
                <a:gd name="T62" fmla="*/ 2147483647 w 52"/>
                <a:gd name="T63" fmla="*/ 2147483647 h 64"/>
                <a:gd name="T64" fmla="*/ 2147483647 w 52"/>
                <a:gd name="T65" fmla="*/ 2147483647 h 64"/>
                <a:gd name="T66" fmla="*/ 2147483647 w 52"/>
                <a:gd name="T67" fmla="*/ 2147483647 h 64"/>
                <a:gd name="T68" fmla="*/ 2147483647 w 52"/>
                <a:gd name="T69" fmla="*/ 2147483647 h 64"/>
                <a:gd name="T70" fmla="*/ 2147483647 w 52"/>
                <a:gd name="T71" fmla="*/ 0 h 64"/>
                <a:gd name="T72" fmla="*/ 2147483647 w 52"/>
                <a:gd name="T73" fmla="*/ 2147483647 h 64"/>
                <a:gd name="T74" fmla="*/ 2147483647 w 52"/>
                <a:gd name="T75" fmla="*/ 2147483647 h 6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2"/>
                <a:gd name="T115" fmla="*/ 0 h 64"/>
                <a:gd name="T116" fmla="*/ 52 w 52"/>
                <a:gd name="T117" fmla="*/ 64 h 6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2" h="64">
                  <a:moveTo>
                    <a:pt x="37" y="5"/>
                  </a:moveTo>
                  <a:cubicBezTo>
                    <a:pt x="37" y="5"/>
                    <a:pt x="15" y="5"/>
                    <a:pt x="11" y="5"/>
                  </a:cubicBezTo>
                  <a:cubicBezTo>
                    <a:pt x="10" y="11"/>
                    <a:pt x="10" y="11"/>
                    <a:pt x="10" y="11"/>
                  </a:cubicBezTo>
                  <a:cubicBezTo>
                    <a:pt x="7" y="11"/>
                    <a:pt x="7" y="11"/>
                    <a:pt x="7" y="11"/>
                  </a:cubicBezTo>
                  <a:cubicBezTo>
                    <a:pt x="7" y="14"/>
                    <a:pt x="7" y="14"/>
                    <a:pt x="7" y="14"/>
                  </a:cubicBezTo>
                  <a:cubicBezTo>
                    <a:pt x="6" y="13"/>
                    <a:pt x="6" y="13"/>
                    <a:pt x="6" y="13"/>
                  </a:cubicBezTo>
                  <a:cubicBezTo>
                    <a:pt x="5" y="25"/>
                    <a:pt x="5" y="25"/>
                    <a:pt x="5" y="25"/>
                  </a:cubicBezTo>
                  <a:cubicBezTo>
                    <a:pt x="2" y="27"/>
                    <a:pt x="2" y="27"/>
                    <a:pt x="2" y="27"/>
                  </a:cubicBezTo>
                  <a:cubicBezTo>
                    <a:pt x="1" y="32"/>
                    <a:pt x="1" y="32"/>
                    <a:pt x="1" y="32"/>
                  </a:cubicBezTo>
                  <a:cubicBezTo>
                    <a:pt x="0" y="35"/>
                    <a:pt x="0" y="35"/>
                    <a:pt x="0" y="35"/>
                  </a:cubicBezTo>
                  <a:cubicBezTo>
                    <a:pt x="3" y="41"/>
                    <a:pt x="3" y="41"/>
                    <a:pt x="3" y="41"/>
                  </a:cubicBezTo>
                  <a:cubicBezTo>
                    <a:pt x="5" y="45"/>
                    <a:pt x="5" y="45"/>
                    <a:pt x="5" y="45"/>
                  </a:cubicBezTo>
                  <a:cubicBezTo>
                    <a:pt x="8" y="50"/>
                    <a:pt x="8" y="50"/>
                    <a:pt x="8" y="50"/>
                  </a:cubicBezTo>
                  <a:cubicBezTo>
                    <a:pt x="12" y="52"/>
                    <a:pt x="12" y="52"/>
                    <a:pt x="12" y="52"/>
                  </a:cubicBezTo>
                  <a:cubicBezTo>
                    <a:pt x="18" y="58"/>
                    <a:pt x="18" y="58"/>
                    <a:pt x="18" y="58"/>
                  </a:cubicBezTo>
                  <a:cubicBezTo>
                    <a:pt x="20" y="61"/>
                    <a:pt x="20" y="61"/>
                    <a:pt x="20" y="61"/>
                  </a:cubicBezTo>
                  <a:cubicBezTo>
                    <a:pt x="25" y="61"/>
                    <a:pt x="25" y="61"/>
                    <a:pt x="25" y="61"/>
                  </a:cubicBezTo>
                  <a:cubicBezTo>
                    <a:pt x="29" y="64"/>
                    <a:pt x="29" y="64"/>
                    <a:pt x="29" y="64"/>
                  </a:cubicBezTo>
                  <a:cubicBezTo>
                    <a:pt x="36" y="63"/>
                    <a:pt x="36" y="63"/>
                    <a:pt x="36" y="63"/>
                  </a:cubicBezTo>
                  <a:cubicBezTo>
                    <a:pt x="41" y="61"/>
                    <a:pt x="41" y="61"/>
                    <a:pt x="41" y="61"/>
                  </a:cubicBezTo>
                  <a:cubicBezTo>
                    <a:pt x="44" y="61"/>
                    <a:pt x="44" y="61"/>
                    <a:pt x="44" y="61"/>
                  </a:cubicBezTo>
                  <a:cubicBezTo>
                    <a:pt x="44" y="59"/>
                    <a:pt x="44" y="59"/>
                    <a:pt x="44" y="59"/>
                  </a:cubicBezTo>
                  <a:cubicBezTo>
                    <a:pt x="42" y="57"/>
                    <a:pt x="42" y="57"/>
                    <a:pt x="42" y="57"/>
                  </a:cubicBezTo>
                  <a:cubicBezTo>
                    <a:pt x="39" y="54"/>
                    <a:pt x="39" y="54"/>
                    <a:pt x="39" y="54"/>
                  </a:cubicBezTo>
                  <a:cubicBezTo>
                    <a:pt x="35" y="51"/>
                    <a:pt x="35" y="51"/>
                    <a:pt x="35" y="51"/>
                  </a:cubicBezTo>
                  <a:cubicBezTo>
                    <a:pt x="36" y="48"/>
                    <a:pt x="36" y="48"/>
                    <a:pt x="36" y="48"/>
                  </a:cubicBezTo>
                  <a:cubicBezTo>
                    <a:pt x="38" y="48"/>
                    <a:pt x="38" y="48"/>
                    <a:pt x="38" y="48"/>
                  </a:cubicBezTo>
                  <a:cubicBezTo>
                    <a:pt x="39" y="42"/>
                    <a:pt x="39" y="42"/>
                    <a:pt x="39" y="42"/>
                  </a:cubicBezTo>
                  <a:cubicBezTo>
                    <a:pt x="43" y="38"/>
                    <a:pt x="43" y="38"/>
                    <a:pt x="43" y="38"/>
                  </a:cubicBezTo>
                  <a:cubicBezTo>
                    <a:pt x="46" y="32"/>
                    <a:pt x="46" y="32"/>
                    <a:pt x="46" y="32"/>
                  </a:cubicBezTo>
                  <a:cubicBezTo>
                    <a:pt x="47" y="21"/>
                    <a:pt x="47" y="21"/>
                    <a:pt x="47" y="21"/>
                  </a:cubicBezTo>
                  <a:cubicBezTo>
                    <a:pt x="50" y="19"/>
                    <a:pt x="50" y="19"/>
                    <a:pt x="50" y="19"/>
                  </a:cubicBezTo>
                  <a:cubicBezTo>
                    <a:pt x="52" y="18"/>
                    <a:pt x="52" y="18"/>
                    <a:pt x="52" y="18"/>
                  </a:cubicBezTo>
                  <a:cubicBezTo>
                    <a:pt x="50" y="13"/>
                    <a:pt x="50" y="13"/>
                    <a:pt x="50" y="13"/>
                  </a:cubicBezTo>
                  <a:cubicBezTo>
                    <a:pt x="47" y="4"/>
                    <a:pt x="47" y="4"/>
                    <a:pt x="47" y="4"/>
                  </a:cubicBezTo>
                  <a:cubicBezTo>
                    <a:pt x="44" y="0"/>
                    <a:pt x="44" y="0"/>
                    <a:pt x="44" y="0"/>
                  </a:cubicBezTo>
                  <a:cubicBezTo>
                    <a:pt x="42" y="2"/>
                    <a:pt x="42" y="2"/>
                    <a:pt x="42" y="2"/>
                  </a:cubicBezTo>
                  <a:lnTo>
                    <a:pt x="37" y="5"/>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33" name="Freeform 313">
              <a:extLst>
                <a:ext uri="{FF2B5EF4-FFF2-40B4-BE49-F238E27FC236}">
                  <a16:creationId xmlns:a16="http://schemas.microsoft.com/office/drawing/2014/main" id="{1F90FA02-28A1-4976-8E17-8BEA79B5FC66}"/>
                </a:ext>
              </a:extLst>
            </p:cNvPr>
            <p:cNvSpPr>
              <a:spLocks/>
            </p:cNvSpPr>
            <p:nvPr/>
          </p:nvSpPr>
          <p:spPr bwMode="auto">
            <a:xfrm>
              <a:off x="6084725" y="4348936"/>
              <a:ext cx="153361" cy="139144"/>
            </a:xfrm>
            <a:custGeom>
              <a:avLst/>
              <a:gdLst>
                <a:gd name="T0" fmla="*/ 2147483647 w 19"/>
                <a:gd name="T1" fmla="*/ 2147483647 h 19"/>
                <a:gd name="T2" fmla="*/ 2147483647 w 19"/>
                <a:gd name="T3" fmla="*/ 2147483647 h 19"/>
                <a:gd name="T4" fmla="*/ 2147483647 w 19"/>
                <a:gd name="T5" fmla="*/ 2147483647 h 19"/>
                <a:gd name="T6" fmla="*/ 2147483647 w 19"/>
                <a:gd name="T7" fmla="*/ 2147483647 h 19"/>
                <a:gd name="T8" fmla="*/ 2147483647 w 19"/>
                <a:gd name="T9" fmla="*/ 2147483647 h 19"/>
                <a:gd name="T10" fmla="*/ 2147483647 w 19"/>
                <a:gd name="T11" fmla="*/ 2147483647 h 19"/>
                <a:gd name="T12" fmla="*/ 2147483647 w 19"/>
                <a:gd name="T13" fmla="*/ 0 h 19"/>
                <a:gd name="T14" fmla="*/ 2147483647 w 19"/>
                <a:gd name="T15" fmla="*/ 0 h 19"/>
                <a:gd name="T16" fmla="*/ 2147483647 w 19"/>
                <a:gd name="T17" fmla="*/ 0 h 19"/>
                <a:gd name="T18" fmla="*/ 2147483647 w 19"/>
                <a:gd name="T19" fmla="*/ 2147483647 h 19"/>
                <a:gd name="T20" fmla="*/ 2147483647 w 19"/>
                <a:gd name="T21" fmla="*/ 2147483647 h 19"/>
                <a:gd name="T22" fmla="*/ 2147483647 w 19"/>
                <a:gd name="T23" fmla="*/ 2147483647 h 19"/>
                <a:gd name="T24" fmla="*/ 2147483647 w 19"/>
                <a:gd name="T25" fmla="*/ 2147483647 h 19"/>
                <a:gd name="T26" fmla="*/ 0 w 19"/>
                <a:gd name="T27" fmla="*/ 2147483647 h 19"/>
                <a:gd name="T28" fmla="*/ 2147483647 w 19"/>
                <a:gd name="T29" fmla="*/ 2147483647 h 19"/>
                <a:gd name="T30" fmla="*/ 2147483647 w 19"/>
                <a:gd name="T31" fmla="*/ 2147483647 h 19"/>
                <a:gd name="T32" fmla="*/ 2147483647 w 19"/>
                <a:gd name="T33" fmla="*/ 2147483647 h 19"/>
                <a:gd name="T34" fmla="*/ 2147483647 w 19"/>
                <a:gd name="T35" fmla="*/ 2147483647 h 19"/>
                <a:gd name="T36" fmla="*/ 2147483647 w 19"/>
                <a:gd name="T37" fmla="*/ 2147483647 h 19"/>
                <a:gd name="T38" fmla="*/ 2147483647 w 19"/>
                <a:gd name="T39" fmla="*/ 2147483647 h 19"/>
                <a:gd name="T40" fmla="*/ 2147483647 w 19"/>
                <a:gd name="T41" fmla="*/ 2147483647 h 19"/>
                <a:gd name="T42" fmla="*/ 2147483647 w 19"/>
                <a:gd name="T43" fmla="*/ 2147483647 h 19"/>
                <a:gd name="T44" fmla="*/ 2147483647 w 19"/>
                <a:gd name="T45" fmla="*/ 2147483647 h 1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
                <a:gd name="T70" fmla="*/ 0 h 19"/>
                <a:gd name="T71" fmla="*/ 19 w 19"/>
                <a:gd name="T72" fmla="*/ 19 h 1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 h="19">
                  <a:moveTo>
                    <a:pt x="17" y="10"/>
                  </a:moveTo>
                  <a:cubicBezTo>
                    <a:pt x="19" y="6"/>
                    <a:pt x="19" y="6"/>
                    <a:pt x="19" y="6"/>
                  </a:cubicBezTo>
                  <a:cubicBezTo>
                    <a:pt x="17" y="2"/>
                    <a:pt x="17" y="2"/>
                    <a:pt x="17" y="2"/>
                  </a:cubicBezTo>
                  <a:cubicBezTo>
                    <a:pt x="12" y="3"/>
                    <a:pt x="12" y="3"/>
                    <a:pt x="12" y="3"/>
                  </a:cubicBezTo>
                  <a:cubicBezTo>
                    <a:pt x="10" y="1"/>
                    <a:pt x="10" y="1"/>
                    <a:pt x="10" y="1"/>
                  </a:cubicBezTo>
                  <a:cubicBezTo>
                    <a:pt x="8" y="1"/>
                    <a:pt x="8" y="1"/>
                    <a:pt x="8" y="1"/>
                  </a:cubicBezTo>
                  <a:cubicBezTo>
                    <a:pt x="6" y="0"/>
                    <a:pt x="6" y="0"/>
                    <a:pt x="6" y="0"/>
                  </a:cubicBezTo>
                  <a:cubicBezTo>
                    <a:pt x="5" y="0"/>
                    <a:pt x="5" y="0"/>
                    <a:pt x="5" y="0"/>
                  </a:cubicBezTo>
                  <a:cubicBezTo>
                    <a:pt x="3" y="0"/>
                    <a:pt x="3" y="0"/>
                    <a:pt x="3" y="0"/>
                  </a:cubicBezTo>
                  <a:cubicBezTo>
                    <a:pt x="1" y="1"/>
                    <a:pt x="1" y="1"/>
                    <a:pt x="1" y="1"/>
                  </a:cubicBezTo>
                  <a:cubicBezTo>
                    <a:pt x="2" y="1"/>
                    <a:pt x="2" y="1"/>
                    <a:pt x="2" y="1"/>
                  </a:cubicBezTo>
                  <a:cubicBezTo>
                    <a:pt x="2" y="5"/>
                    <a:pt x="2" y="5"/>
                    <a:pt x="2" y="5"/>
                  </a:cubicBezTo>
                  <a:cubicBezTo>
                    <a:pt x="2" y="9"/>
                    <a:pt x="2" y="9"/>
                    <a:pt x="2" y="9"/>
                  </a:cubicBezTo>
                  <a:cubicBezTo>
                    <a:pt x="2" y="9"/>
                    <a:pt x="1" y="10"/>
                    <a:pt x="0" y="10"/>
                  </a:cubicBezTo>
                  <a:cubicBezTo>
                    <a:pt x="1" y="11"/>
                    <a:pt x="1" y="11"/>
                    <a:pt x="1" y="11"/>
                  </a:cubicBezTo>
                  <a:cubicBezTo>
                    <a:pt x="1" y="11"/>
                    <a:pt x="0" y="14"/>
                    <a:pt x="1" y="14"/>
                  </a:cubicBezTo>
                  <a:cubicBezTo>
                    <a:pt x="1" y="14"/>
                    <a:pt x="4" y="16"/>
                    <a:pt x="4" y="16"/>
                  </a:cubicBezTo>
                  <a:cubicBezTo>
                    <a:pt x="4" y="19"/>
                    <a:pt x="4" y="19"/>
                    <a:pt x="4" y="19"/>
                  </a:cubicBezTo>
                  <a:cubicBezTo>
                    <a:pt x="8" y="19"/>
                    <a:pt x="8" y="19"/>
                    <a:pt x="8" y="19"/>
                  </a:cubicBezTo>
                  <a:cubicBezTo>
                    <a:pt x="15" y="16"/>
                    <a:pt x="15" y="16"/>
                    <a:pt x="15" y="16"/>
                  </a:cubicBezTo>
                  <a:cubicBezTo>
                    <a:pt x="18" y="16"/>
                    <a:pt x="18" y="16"/>
                    <a:pt x="18" y="16"/>
                  </a:cubicBezTo>
                  <a:cubicBezTo>
                    <a:pt x="17" y="13"/>
                    <a:pt x="17" y="13"/>
                    <a:pt x="17" y="13"/>
                  </a:cubicBezTo>
                  <a:lnTo>
                    <a:pt x="17" y="10"/>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34" name="Freeform 314">
              <a:extLst>
                <a:ext uri="{FF2B5EF4-FFF2-40B4-BE49-F238E27FC236}">
                  <a16:creationId xmlns:a16="http://schemas.microsoft.com/office/drawing/2014/main" id="{F0AB9C68-EF6E-4A1D-9E4E-1B20B6333F46}"/>
                </a:ext>
              </a:extLst>
            </p:cNvPr>
            <p:cNvSpPr>
              <a:spLocks/>
            </p:cNvSpPr>
            <p:nvPr/>
          </p:nvSpPr>
          <p:spPr bwMode="auto">
            <a:xfrm>
              <a:off x="6006414" y="4401301"/>
              <a:ext cx="109311" cy="86779"/>
            </a:xfrm>
            <a:custGeom>
              <a:avLst/>
              <a:gdLst>
                <a:gd name="T0" fmla="*/ 2147483647 w 14"/>
                <a:gd name="T1" fmla="*/ 2147483647 h 12"/>
                <a:gd name="T2" fmla="*/ 2147483647 w 14"/>
                <a:gd name="T3" fmla="*/ 2147483647 h 12"/>
                <a:gd name="T4" fmla="*/ 2147483647 w 14"/>
                <a:gd name="T5" fmla="*/ 2147483647 h 12"/>
                <a:gd name="T6" fmla="*/ 2147483647 w 14"/>
                <a:gd name="T7" fmla="*/ 2147483647 h 12"/>
                <a:gd name="T8" fmla="*/ 2147483647 w 14"/>
                <a:gd name="T9" fmla="*/ 2147483647 h 12"/>
                <a:gd name="T10" fmla="*/ 2147483647 w 14"/>
                <a:gd name="T11" fmla="*/ 0 h 12"/>
                <a:gd name="T12" fmla="*/ 2147483647 w 14"/>
                <a:gd name="T13" fmla="*/ 2147483647 h 12"/>
                <a:gd name="T14" fmla="*/ 2147483647 w 14"/>
                <a:gd name="T15" fmla="*/ 2147483647 h 12"/>
                <a:gd name="T16" fmla="*/ 0 w 14"/>
                <a:gd name="T17" fmla="*/ 2147483647 h 12"/>
                <a:gd name="T18" fmla="*/ 2147483647 w 14"/>
                <a:gd name="T19" fmla="*/ 2147483647 h 12"/>
                <a:gd name="T20" fmla="*/ 2147483647 w 14"/>
                <a:gd name="T21" fmla="*/ 2147483647 h 12"/>
                <a:gd name="T22" fmla="*/ 2147483647 w 14"/>
                <a:gd name="T23" fmla="*/ 2147483647 h 12"/>
                <a:gd name="T24" fmla="*/ 2147483647 w 14"/>
                <a:gd name="T25" fmla="*/ 2147483647 h 12"/>
                <a:gd name="T26" fmla="*/ 2147483647 w 14"/>
                <a:gd name="T27" fmla="*/ 2147483647 h 1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4"/>
                <a:gd name="T43" fmla="*/ 0 h 12"/>
                <a:gd name="T44" fmla="*/ 14 w 14"/>
                <a:gd name="T45" fmla="*/ 12 h 1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4" h="12">
                  <a:moveTo>
                    <a:pt x="11" y="7"/>
                  </a:moveTo>
                  <a:cubicBezTo>
                    <a:pt x="10" y="7"/>
                    <a:pt x="11" y="4"/>
                    <a:pt x="11" y="4"/>
                  </a:cubicBezTo>
                  <a:cubicBezTo>
                    <a:pt x="10" y="3"/>
                    <a:pt x="10" y="3"/>
                    <a:pt x="10" y="3"/>
                  </a:cubicBezTo>
                  <a:cubicBezTo>
                    <a:pt x="9" y="3"/>
                    <a:pt x="8" y="4"/>
                    <a:pt x="8" y="4"/>
                  </a:cubicBezTo>
                  <a:cubicBezTo>
                    <a:pt x="7" y="4"/>
                    <a:pt x="6" y="1"/>
                    <a:pt x="6" y="1"/>
                  </a:cubicBezTo>
                  <a:cubicBezTo>
                    <a:pt x="4" y="0"/>
                    <a:pt x="4" y="0"/>
                    <a:pt x="4" y="0"/>
                  </a:cubicBezTo>
                  <a:cubicBezTo>
                    <a:pt x="3" y="2"/>
                    <a:pt x="3" y="2"/>
                    <a:pt x="3" y="2"/>
                  </a:cubicBezTo>
                  <a:cubicBezTo>
                    <a:pt x="1" y="3"/>
                    <a:pt x="1" y="3"/>
                    <a:pt x="1" y="3"/>
                  </a:cubicBezTo>
                  <a:cubicBezTo>
                    <a:pt x="0" y="5"/>
                    <a:pt x="0" y="5"/>
                    <a:pt x="0" y="5"/>
                  </a:cubicBezTo>
                  <a:cubicBezTo>
                    <a:pt x="1" y="6"/>
                    <a:pt x="1" y="6"/>
                    <a:pt x="1" y="6"/>
                  </a:cubicBezTo>
                  <a:cubicBezTo>
                    <a:pt x="10" y="12"/>
                    <a:pt x="10" y="12"/>
                    <a:pt x="10" y="12"/>
                  </a:cubicBezTo>
                  <a:cubicBezTo>
                    <a:pt x="14" y="12"/>
                    <a:pt x="14" y="12"/>
                    <a:pt x="14" y="12"/>
                  </a:cubicBezTo>
                  <a:cubicBezTo>
                    <a:pt x="14" y="9"/>
                    <a:pt x="14" y="9"/>
                    <a:pt x="14" y="9"/>
                  </a:cubicBezTo>
                  <a:cubicBezTo>
                    <a:pt x="14" y="9"/>
                    <a:pt x="11" y="7"/>
                    <a:pt x="11" y="7"/>
                  </a:cubicBez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35" name="Freeform 315">
              <a:extLst>
                <a:ext uri="{FF2B5EF4-FFF2-40B4-BE49-F238E27FC236}">
                  <a16:creationId xmlns:a16="http://schemas.microsoft.com/office/drawing/2014/main" id="{D9FC83F2-8C8E-4377-96A3-C4E803EB0666}"/>
                </a:ext>
              </a:extLst>
            </p:cNvPr>
            <p:cNvSpPr>
              <a:spLocks/>
            </p:cNvSpPr>
            <p:nvPr/>
          </p:nvSpPr>
          <p:spPr bwMode="auto">
            <a:xfrm>
              <a:off x="5955837" y="4371377"/>
              <a:ext cx="81575" cy="65832"/>
            </a:xfrm>
            <a:custGeom>
              <a:avLst/>
              <a:gdLst>
                <a:gd name="T0" fmla="*/ 2147483647 w 60"/>
                <a:gd name="T1" fmla="*/ 2147483647 h 54"/>
                <a:gd name="T2" fmla="*/ 2147483647 w 60"/>
                <a:gd name="T3" fmla="*/ 2147483647 h 54"/>
                <a:gd name="T4" fmla="*/ 2147483647 w 60"/>
                <a:gd name="T5" fmla="*/ 2147483647 h 54"/>
                <a:gd name="T6" fmla="*/ 2147483647 w 60"/>
                <a:gd name="T7" fmla="*/ 0 h 54"/>
                <a:gd name="T8" fmla="*/ 2147483647 w 60"/>
                <a:gd name="T9" fmla="*/ 0 h 54"/>
                <a:gd name="T10" fmla="*/ 2147483647 w 60"/>
                <a:gd name="T11" fmla="*/ 2147483647 h 54"/>
                <a:gd name="T12" fmla="*/ 0 w 60"/>
                <a:gd name="T13" fmla="*/ 2147483647 h 54"/>
                <a:gd name="T14" fmla="*/ 2147483647 w 60"/>
                <a:gd name="T15" fmla="*/ 2147483647 h 54"/>
                <a:gd name="T16" fmla="*/ 2147483647 w 60"/>
                <a:gd name="T17" fmla="*/ 2147483647 h 54"/>
                <a:gd name="T18" fmla="*/ 2147483647 w 60"/>
                <a:gd name="T19" fmla="*/ 2147483647 h 54"/>
                <a:gd name="T20" fmla="*/ 2147483647 w 60"/>
                <a:gd name="T21" fmla="*/ 2147483647 h 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0"/>
                <a:gd name="T34" fmla="*/ 0 h 54"/>
                <a:gd name="T35" fmla="*/ 60 w 60"/>
                <a:gd name="T36" fmla="*/ 54 h 5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0" h="54">
                  <a:moveTo>
                    <a:pt x="54" y="36"/>
                  </a:moveTo>
                  <a:lnTo>
                    <a:pt x="60" y="24"/>
                  </a:lnTo>
                  <a:lnTo>
                    <a:pt x="54" y="18"/>
                  </a:lnTo>
                  <a:lnTo>
                    <a:pt x="42" y="0"/>
                  </a:lnTo>
                  <a:lnTo>
                    <a:pt x="18" y="0"/>
                  </a:lnTo>
                  <a:lnTo>
                    <a:pt x="12" y="12"/>
                  </a:lnTo>
                  <a:lnTo>
                    <a:pt x="0" y="18"/>
                  </a:lnTo>
                  <a:lnTo>
                    <a:pt x="12" y="30"/>
                  </a:lnTo>
                  <a:lnTo>
                    <a:pt x="36" y="54"/>
                  </a:lnTo>
                  <a:lnTo>
                    <a:pt x="42" y="42"/>
                  </a:lnTo>
                  <a:lnTo>
                    <a:pt x="54" y="36"/>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36" name="Rectangle 335">
              <a:extLst>
                <a:ext uri="{FF2B5EF4-FFF2-40B4-BE49-F238E27FC236}">
                  <a16:creationId xmlns:a16="http://schemas.microsoft.com/office/drawing/2014/main" id="{947D3588-C8B3-4B5B-A25D-F9CEE20E41FE}"/>
                </a:ext>
              </a:extLst>
            </p:cNvPr>
            <p:cNvSpPr>
              <a:spLocks noChangeArrowheads="1"/>
            </p:cNvSpPr>
            <p:nvPr/>
          </p:nvSpPr>
          <p:spPr bwMode="auto">
            <a:xfrm>
              <a:off x="6074936" y="3922525"/>
              <a:ext cx="9789" cy="22443"/>
            </a:xfrm>
            <a:prstGeom prst="rect">
              <a:avLst/>
            </a:prstGeom>
            <a:solidFill>
              <a:srgbClr val="C8C9C7"/>
            </a:solidFill>
            <a:ln w="9525">
              <a:solidFill>
                <a:srgbClr val="222223"/>
              </a:solidFill>
              <a:miter lim="800000"/>
              <a:headEnd/>
              <a:tailEnd/>
            </a:ln>
          </p:spPr>
          <p:txBody>
            <a:bodyPr/>
            <a:lstStyle/>
            <a:p>
              <a:pPr defTabSz="914370">
                <a:defRPr/>
              </a:pPr>
              <a:endParaRPr lang="en-US" kern="0">
                <a:solidFill>
                  <a:sysClr val="windowText" lastClr="000000"/>
                </a:solidFill>
                <a:latin typeface="Segoe UI"/>
              </a:endParaRPr>
            </a:p>
          </p:txBody>
        </p:sp>
        <p:sp>
          <p:nvSpPr>
            <p:cNvPr id="337" name="Freeform 317">
              <a:extLst>
                <a:ext uri="{FF2B5EF4-FFF2-40B4-BE49-F238E27FC236}">
                  <a16:creationId xmlns:a16="http://schemas.microsoft.com/office/drawing/2014/main" id="{E401156F-8E92-437A-A29B-6155122269C3}"/>
                </a:ext>
              </a:extLst>
            </p:cNvPr>
            <p:cNvSpPr>
              <a:spLocks/>
            </p:cNvSpPr>
            <p:nvPr/>
          </p:nvSpPr>
          <p:spPr bwMode="auto">
            <a:xfrm>
              <a:off x="6074936" y="3665183"/>
              <a:ext cx="526977" cy="475784"/>
            </a:xfrm>
            <a:custGeom>
              <a:avLst/>
              <a:gdLst>
                <a:gd name="T0" fmla="*/ 2147483647 w 390"/>
                <a:gd name="T1" fmla="*/ 2147483647 h 390"/>
                <a:gd name="T2" fmla="*/ 2147483647 w 390"/>
                <a:gd name="T3" fmla="*/ 2147483647 h 390"/>
                <a:gd name="T4" fmla="*/ 2147483647 w 390"/>
                <a:gd name="T5" fmla="*/ 2147483647 h 390"/>
                <a:gd name="T6" fmla="*/ 2147483647 w 390"/>
                <a:gd name="T7" fmla="*/ 2147483647 h 390"/>
                <a:gd name="T8" fmla="*/ 2147483647 w 390"/>
                <a:gd name="T9" fmla="*/ 2147483647 h 390"/>
                <a:gd name="T10" fmla="*/ 2147483647 w 390"/>
                <a:gd name="T11" fmla="*/ 2147483647 h 390"/>
                <a:gd name="T12" fmla="*/ 2147483647 w 390"/>
                <a:gd name="T13" fmla="*/ 2147483647 h 390"/>
                <a:gd name="T14" fmla="*/ 2147483647 w 390"/>
                <a:gd name="T15" fmla="*/ 2147483647 h 390"/>
                <a:gd name="T16" fmla="*/ 2147483647 w 390"/>
                <a:gd name="T17" fmla="*/ 2147483647 h 390"/>
                <a:gd name="T18" fmla="*/ 2147483647 w 390"/>
                <a:gd name="T19" fmla="*/ 2147483647 h 390"/>
                <a:gd name="T20" fmla="*/ 2147483647 w 390"/>
                <a:gd name="T21" fmla="*/ 2147483647 h 390"/>
                <a:gd name="T22" fmla="*/ 2147483647 w 390"/>
                <a:gd name="T23" fmla="*/ 2147483647 h 390"/>
                <a:gd name="T24" fmla="*/ 2147483647 w 390"/>
                <a:gd name="T25" fmla="*/ 2147483647 h 390"/>
                <a:gd name="T26" fmla="*/ 2147483647 w 390"/>
                <a:gd name="T27" fmla="*/ 2147483647 h 390"/>
                <a:gd name="T28" fmla="*/ 2147483647 w 390"/>
                <a:gd name="T29" fmla="*/ 2147483647 h 390"/>
                <a:gd name="T30" fmla="*/ 2147483647 w 390"/>
                <a:gd name="T31" fmla="*/ 2147483647 h 390"/>
                <a:gd name="T32" fmla="*/ 2147483647 w 390"/>
                <a:gd name="T33" fmla="*/ 2147483647 h 390"/>
                <a:gd name="T34" fmla="*/ 2147483647 w 390"/>
                <a:gd name="T35" fmla="*/ 2147483647 h 390"/>
                <a:gd name="T36" fmla="*/ 2147483647 w 390"/>
                <a:gd name="T37" fmla="*/ 2147483647 h 390"/>
                <a:gd name="T38" fmla="*/ 2147483647 w 390"/>
                <a:gd name="T39" fmla="*/ 2147483647 h 390"/>
                <a:gd name="T40" fmla="*/ 2147483647 w 390"/>
                <a:gd name="T41" fmla="*/ 2147483647 h 390"/>
                <a:gd name="T42" fmla="*/ 2147483647 w 390"/>
                <a:gd name="T43" fmla="*/ 2147483647 h 390"/>
                <a:gd name="T44" fmla="*/ 2147483647 w 390"/>
                <a:gd name="T45" fmla="*/ 2147483647 h 390"/>
                <a:gd name="T46" fmla="*/ 2147483647 w 390"/>
                <a:gd name="T47" fmla="*/ 2147483647 h 390"/>
                <a:gd name="T48" fmla="*/ 2147483647 w 390"/>
                <a:gd name="T49" fmla="*/ 0 h 390"/>
                <a:gd name="T50" fmla="*/ 2147483647 w 390"/>
                <a:gd name="T51" fmla="*/ 2147483647 h 390"/>
                <a:gd name="T52" fmla="*/ 2147483647 w 390"/>
                <a:gd name="T53" fmla="*/ 2147483647 h 390"/>
                <a:gd name="T54" fmla="*/ 2147483647 w 390"/>
                <a:gd name="T55" fmla="*/ 2147483647 h 390"/>
                <a:gd name="T56" fmla="*/ 2147483647 w 390"/>
                <a:gd name="T57" fmla="*/ 2147483647 h 390"/>
                <a:gd name="T58" fmla="*/ 2147483647 w 390"/>
                <a:gd name="T59" fmla="*/ 2147483647 h 390"/>
                <a:gd name="T60" fmla="*/ 2147483647 w 390"/>
                <a:gd name="T61" fmla="*/ 2147483647 h 390"/>
                <a:gd name="T62" fmla="*/ 2147483647 w 390"/>
                <a:gd name="T63" fmla="*/ 2147483647 h 390"/>
                <a:gd name="T64" fmla="*/ 2147483647 w 390"/>
                <a:gd name="T65" fmla="*/ 2147483647 h 390"/>
                <a:gd name="T66" fmla="*/ 2147483647 w 390"/>
                <a:gd name="T67" fmla="*/ 2147483647 h 390"/>
                <a:gd name="T68" fmla="*/ 2147483647 w 390"/>
                <a:gd name="T69" fmla="*/ 2147483647 h 390"/>
                <a:gd name="T70" fmla="*/ 2147483647 w 390"/>
                <a:gd name="T71" fmla="*/ 2147483647 h 390"/>
                <a:gd name="T72" fmla="*/ 2147483647 w 390"/>
                <a:gd name="T73" fmla="*/ 2147483647 h 390"/>
                <a:gd name="T74" fmla="*/ 2147483647 w 390"/>
                <a:gd name="T75" fmla="*/ 2147483647 h 390"/>
                <a:gd name="T76" fmla="*/ 2147483647 w 390"/>
                <a:gd name="T77" fmla="*/ 2147483647 h 390"/>
                <a:gd name="T78" fmla="*/ 0 w 390"/>
                <a:gd name="T79" fmla="*/ 2147483647 h 390"/>
                <a:gd name="T80" fmla="*/ 2147483647 w 390"/>
                <a:gd name="T81" fmla="*/ 2147483647 h 390"/>
                <a:gd name="T82" fmla="*/ 2147483647 w 390"/>
                <a:gd name="T83" fmla="*/ 2147483647 h 390"/>
                <a:gd name="T84" fmla="*/ 2147483647 w 390"/>
                <a:gd name="T85" fmla="*/ 2147483647 h 39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90"/>
                <a:gd name="T130" fmla="*/ 0 h 390"/>
                <a:gd name="T131" fmla="*/ 390 w 390"/>
                <a:gd name="T132" fmla="*/ 390 h 39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90" h="390">
                  <a:moveTo>
                    <a:pt x="60" y="270"/>
                  </a:moveTo>
                  <a:lnTo>
                    <a:pt x="216" y="378"/>
                  </a:lnTo>
                  <a:lnTo>
                    <a:pt x="228" y="390"/>
                  </a:lnTo>
                  <a:lnTo>
                    <a:pt x="246" y="390"/>
                  </a:lnTo>
                  <a:lnTo>
                    <a:pt x="282" y="372"/>
                  </a:lnTo>
                  <a:lnTo>
                    <a:pt x="390" y="300"/>
                  </a:lnTo>
                  <a:lnTo>
                    <a:pt x="384" y="300"/>
                  </a:lnTo>
                  <a:lnTo>
                    <a:pt x="366" y="276"/>
                  </a:lnTo>
                  <a:lnTo>
                    <a:pt x="354" y="270"/>
                  </a:lnTo>
                  <a:lnTo>
                    <a:pt x="342" y="246"/>
                  </a:lnTo>
                  <a:lnTo>
                    <a:pt x="348" y="234"/>
                  </a:lnTo>
                  <a:lnTo>
                    <a:pt x="348" y="174"/>
                  </a:lnTo>
                  <a:lnTo>
                    <a:pt x="342" y="162"/>
                  </a:lnTo>
                  <a:lnTo>
                    <a:pt x="348" y="150"/>
                  </a:lnTo>
                  <a:lnTo>
                    <a:pt x="342" y="144"/>
                  </a:lnTo>
                  <a:lnTo>
                    <a:pt x="342" y="120"/>
                  </a:lnTo>
                  <a:lnTo>
                    <a:pt x="324" y="108"/>
                  </a:lnTo>
                  <a:lnTo>
                    <a:pt x="318" y="102"/>
                  </a:lnTo>
                  <a:lnTo>
                    <a:pt x="306" y="90"/>
                  </a:lnTo>
                  <a:lnTo>
                    <a:pt x="306" y="78"/>
                  </a:lnTo>
                  <a:lnTo>
                    <a:pt x="324" y="54"/>
                  </a:lnTo>
                  <a:lnTo>
                    <a:pt x="324" y="30"/>
                  </a:lnTo>
                  <a:lnTo>
                    <a:pt x="324" y="12"/>
                  </a:lnTo>
                  <a:lnTo>
                    <a:pt x="330" y="6"/>
                  </a:lnTo>
                  <a:lnTo>
                    <a:pt x="330" y="0"/>
                  </a:lnTo>
                  <a:lnTo>
                    <a:pt x="318" y="6"/>
                  </a:lnTo>
                  <a:lnTo>
                    <a:pt x="288" y="12"/>
                  </a:lnTo>
                  <a:lnTo>
                    <a:pt x="222" y="12"/>
                  </a:lnTo>
                  <a:lnTo>
                    <a:pt x="162" y="30"/>
                  </a:lnTo>
                  <a:lnTo>
                    <a:pt x="132" y="48"/>
                  </a:lnTo>
                  <a:lnTo>
                    <a:pt x="138" y="78"/>
                  </a:lnTo>
                  <a:lnTo>
                    <a:pt x="144" y="108"/>
                  </a:lnTo>
                  <a:lnTo>
                    <a:pt x="132" y="114"/>
                  </a:lnTo>
                  <a:lnTo>
                    <a:pt x="108" y="120"/>
                  </a:lnTo>
                  <a:lnTo>
                    <a:pt x="102" y="132"/>
                  </a:lnTo>
                  <a:lnTo>
                    <a:pt x="96" y="144"/>
                  </a:lnTo>
                  <a:lnTo>
                    <a:pt x="60" y="156"/>
                  </a:lnTo>
                  <a:lnTo>
                    <a:pt x="30" y="174"/>
                  </a:lnTo>
                  <a:lnTo>
                    <a:pt x="6" y="192"/>
                  </a:lnTo>
                  <a:lnTo>
                    <a:pt x="0" y="210"/>
                  </a:lnTo>
                  <a:lnTo>
                    <a:pt x="6" y="210"/>
                  </a:lnTo>
                  <a:lnTo>
                    <a:pt x="6" y="228"/>
                  </a:lnTo>
                  <a:lnTo>
                    <a:pt x="60" y="270"/>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38" name="Freeform 318">
              <a:extLst>
                <a:ext uri="{FF2B5EF4-FFF2-40B4-BE49-F238E27FC236}">
                  <a16:creationId xmlns:a16="http://schemas.microsoft.com/office/drawing/2014/main" id="{7C93E19A-6B05-46FD-9710-529E6361CF17}"/>
                </a:ext>
              </a:extLst>
            </p:cNvPr>
            <p:cNvSpPr>
              <a:spLocks/>
            </p:cNvSpPr>
            <p:nvPr/>
          </p:nvSpPr>
          <p:spPr bwMode="auto">
            <a:xfrm>
              <a:off x="6074936" y="3665183"/>
              <a:ext cx="526977" cy="475784"/>
            </a:xfrm>
            <a:custGeom>
              <a:avLst/>
              <a:gdLst>
                <a:gd name="T0" fmla="*/ 2147483647 w 390"/>
                <a:gd name="T1" fmla="*/ 2147483647 h 390"/>
                <a:gd name="T2" fmla="*/ 2147483647 w 390"/>
                <a:gd name="T3" fmla="*/ 2147483647 h 390"/>
                <a:gd name="T4" fmla="*/ 2147483647 w 390"/>
                <a:gd name="T5" fmla="*/ 2147483647 h 390"/>
                <a:gd name="T6" fmla="*/ 2147483647 w 390"/>
                <a:gd name="T7" fmla="*/ 2147483647 h 390"/>
                <a:gd name="T8" fmla="*/ 2147483647 w 390"/>
                <a:gd name="T9" fmla="*/ 2147483647 h 390"/>
                <a:gd name="T10" fmla="*/ 2147483647 w 390"/>
                <a:gd name="T11" fmla="*/ 2147483647 h 390"/>
                <a:gd name="T12" fmla="*/ 2147483647 w 390"/>
                <a:gd name="T13" fmla="*/ 2147483647 h 390"/>
                <a:gd name="T14" fmla="*/ 2147483647 w 390"/>
                <a:gd name="T15" fmla="*/ 2147483647 h 390"/>
                <a:gd name="T16" fmla="*/ 2147483647 w 390"/>
                <a:gd name="T17" fmla="*/ 2147483647 h 390"/>
                <a:gd name="T18" fmla="*/ 2147483647 w 390"/>
                <a:gd name="T19" fmla="*/ 2147483647 h 390"/>
                <a:gd name="T20" fmla="*/ 2147483647 w 390"/>
                <a:gd name="T21" fmla="*/ 2147483647 h 390"/>
                <a:gd name="T22" fmla="*/ 2147483647 w 390"/>
                <a:gd name="T23" fmla="*/ 2147483647 h 390"/>
                <a:gd name="T24" fmla="*/ 2147483647 w 390"/>
                <a:gd name="T25" fmla="*/ 2147483647 h 390"/>
                <a:gd name="T26" fmla="*/ 2147483647 w 390"/>
                <a:gd name="T27" fmla="*/ 2147483647 h 390"/>
                <a:gd name="T28" fmla="*/ 2147483647 w 390"/>
                <a:gd name="T29" fmla="*/ 2147483647 h 390"/>
                <a:gd name="T30" fmla="*/ 2147483647 w 390"/>
                <a:gd name="T31" fmla="*/ 2147483647 h 390"/>
                <a:gd name="T32" fmla="*/ 2147483647 w 390"/>
                <a:gd name="T33" fmla="*/ 2147483647 h 390"/>
                <a:gd name="T34" fmla="*/ 2147483647 w 390"/>
                <a:gd name="T35" fmla="*/ 2147483647 h 390"/>
                <a:gd name="T36" fmla="*/ 2147483647 w 390"/>
                <a:gd name="T37" fmla="*/ 2147483647 h 390"/>
                <a:gd name="T38" fmla="*/ 2147483647 w 390"/>
                <a:gd name="T39" fmla="*/ 2147483647 h 390"/>
                <a:gd name="T40" fmla="*/ 2147483647 w 390"/>
                <a:gd name="T41" fmla="*/ 2147483647 h 390"/>
                <a:gd name="T42" fmla="*/ 2147483647 w 390"/>
                <a:gd name="T43" fmla="*/ 2147483647 h 390"/>
                <a:gd name="T44" fmla="*/ 2147483647 w 390"/>
                <a:gd name="T45" fmla="*/ 2147483647 h 390"/>
                <a:gd name="T46" fmla="*/ 2147483647 w 390"/>
                <a:gd name="T47" fmla="*/ 2147483647 h 390"/>
                <a:gd name="T48" fmla="*/ 2147483647 w 390"/>
                <a:gd name="T49" fmla="*/ 0 h 390"/>
                <a:gd name="T50" fmla="*/ 2147483647 w 390"/>
                <a:gd name="T51" fmla="*/ 2147483647 h 390"/>
                <a:gd name="T52" fmla="*/ 2147483647 w 390"/>
                <a:gd name="T53" fmla="*/ 2147483647 h 390"/>
                <a:gd name="T54" fmla="*/ 2147483647 w 390"/>
                <a:gd name="T55" fmla="*/ 2147483647 h 390"/>
                <a:gd name="T56" fmla="*/ 2147483647 w 390"/>
                <a:gd name="T57" fmla="*/ 2147483647 h 390"/>
                <a:gd name="T58" fmla="*/ 2147483647 w 390"/>
                <a:gd name="T59" fmla="*/ 2147483647 h 390"/>
                <a:gd name="T60" fmla="*/ 2147483647 w 390"/>
                <a:gd name="T61" fmla="*/ 2147483647 h 390"/>
                <a:gd name="T62" fmla="*/ 2147483647 w 390"/>
                <a:gd name="T63" fmla="*/ 2147483647 h 390"/>
                <a:gd name="T64" fmla="*/ 2147483647 w 390"/>
                <a:gd name="T65" fmla="*/ 2147483647 h 390"/>
                <a:gd name="T66" fmla="*/ 2147483647 w 390"/>
                <a:gd name="T67" fmla="*/ 2147483647 h 390"/>
                <a:gd name="T68" fmla="*/ 2147483647 w 390"/>
                <a:gd name="T69" fmla="*/ 2147483647 h 390"/>
                <a:gd name="T70" fmla="*/ 2147483647 w 390"/>
                <a:gd name="T71" fmla="*/ 2147483647 h 390"/>
                <a:gd name="T72" fmla="*/ 2147483647 w 390"/>
                <a:gd name="T73" fmla="*/ 2147483647 h 390"/>
                <a:gd name="T74" fmla="*/ 2147483647 w 390"/>
                <a:gd name="T75" fmla="*/ 2147483647 h 390"/>
                <a:gd name="T76" fmla="*/ 2147483647 w 390"/>
                <a:gd name="T77" fmla="*/ 2147483647 h 390"/>
                <a:gd name="T78" fmla="*/ 0 w 390"/>
                <a:gd name="T79" fmla="*/ 2147483647 h 390"/>
                <a:gd name="T80" fmla="*/ 2147483647 w 390"/>
                <a:gd name="T81" fmla="*/ 2147483647 h 390"/>
                <a:gd name="T82" fmla="*/ 2147483647 w 390"/>
                <a:gd name="T83" fmla="*/ 2147483647 h 390"/>
                <a:gd name="T84" fmla="*/ 2147483647 w 390"/>
                <a:gd name="T85" fmla="*/ 2147483647 h 39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90"/>
                <a:gd name="T130" fmla="*/ 0 h 390"/>
                <a:gd name="T131" fmla="*/ 390 w 390"/>
                <a:gd name="T132" fmla="*/ 390 h 39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90" h="390">
                  <a:moveTo>
                    <a:pt x="60" y="270"/>
                  </a:moveTo>
                  <a:lnTo>
                    <a:pt x="216" y="378"/>
                  </a:lnTo>
                  <a:lnTo>
                    <a:pt x="228" y="390"/>
                  </a:lnTo>
                  <a:lnTo>
                    <a:pt x="246" y="390"/>
                  </a:lnTo>
                  <a:lnTo>
                    <a:pt x="282" y="372"/>
                  </a:lnTo>
                  <a:lnTo>
                    <a:pt x="390" y="300"/>
                  </a:lnTo>
                  <a:lnTo>
                    <a:pt x="384" y="300"/>
                  </a:lnTo>
                  <a:lnTo>
                    <a:pt x="366" y="276"/>
                  </a:lnTo>
                  <a:lnTo>
                    <a:pt x="354" y="270"/>
                  </a:lnTo>
                  <a:lnTo>
                    <a:pt x="342" y="246"/>
                  </a:lnTo>
                  <a:lnTo>
                    <a:pt x="348" y="234"/>
                  </a:lnTo>
                  <a:lnTo>
                    <a:pt x="348" y="174"/>
                  </a:lnTo>
                  <a:lnTo>
                    <a:pt x="342" y="162"/>
                  </a:lnTo>
                  <a:lnTo>
                    <a:pt x="348" y="150"/>
                  </a:lnTo>
                  <a:lnTo>
                    <a:pt x="342" y="144"/>
                  </a:lnTo>
                  <a:lnTo>
                    <a:pt x="342" y="120"/>
                  </a:lnTo>
                  <a:lnTo>
                    <a:pt x="324" y="108"/>
                  </a:lnTo>
                  <a:lnTo>
                    <a:pt x="318" y="102"/>
                  </a:lnTo>
                  <a:lnTo>
                    <a:pt x="306" y="90"/>
                  </a:lnTo>
                  <a:lnTo>
                    <a:pt x="306" y="78"/>
                  </a:lnTo>
                  <a:lnTo>
                    <a:pt x="324" y="54"/>
                  </a:lnTo>
                  <a:lnTo>
                    <a:pt x="324" y="30"/>
                  </a:lnTo>
                  <a:lnTo>
                    <a:pt x="324" y="12"/>
                  </a:lnTo>
                  <a:lnTo>
                    <a:pt x="330" y="6"/>
                  </a:lnTo>
                  <a:lnTo>
                    <a:pt x="330" y="0"/>
                  </a:lnTo>
                  <a:lnTo>
                    <a:pt x="318" y="6"/>
                  </a:lnTo>
                  <a:lnTo>
                    <a:pt x="288" y="12"/>
                  </a:lnTo>
                  <a:lnTo>
                    <a:pt x="222" y="12"/>
                  </a:lnTo>
                  <a:lnTo>
                    <a:pt x="162" y="30"/>
                  </a:lnTo>
                  <a:lnTo>
                    <a:pt x="132" y="48"/>
                  </a:lnTo>
                  <a:lnTo>
                    <a:pt x="138" y="78"/>
                  </a:lnTo>
                  <a:lnTo>
                    <a:pt x="144" y="108"/>
                  </a:lnTo>
                  <a:lnTo>
                    <a:pt x="132" y="114"/>
                  </a:lnTo>
                  <a:lnTo>
                    <a:pt x="108" y="120"/>
                  </a:lnTo>
                  <a:lnTo>
                    <a:pt x="102" y="132"/>
                  </a:lnTo>
                  <a:lnTo>
                    <a:pt x="96" y="144"/>
                  </a:lnTo>
                  <a:lnTo>
                    <a:pt x="60" y="156"/>
                  </a:lnTo>
                  <a:lnTo>
                    <a:pt x="30" y="174"/>
                  </a:lnTo>
                  <a:lnTo>
                    <a:pt x="6" y="192"/>
                  </a:lnTo>
                  <a:lnTo>
                    <a:pt x="0" y="210"/>
                  </a:lnTo>
                  <a:lnTo>
                    <a:pt x="6" y="210"/>
                  </a:lnTo>
                  <a:lnTo>
                    <a:pt x="6" y="228"/>
                  </a:lnTo>
                  <a:lnTo>
                    <a:pt x="60" y="270"/>
                  </a:lnTo>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39" name="Freeform 327">
              <a:extLst>
                <a:ext uri="{FF2B5EF4-FFF2-40B4-BE49-F238E27FC236}">
                  <a16:creationId xmlns:a16="http://schemas.microsoft.com/office/drawing/2014/main" id="{30DF3007-BF6C-44BF-A163-BB6E230C610E}"/>
                </a:ext>
              </a:extLst>
            </p:cNvPr>
            <p:cNvSpPr>
              <a:spLocks/>
            </p:cNvSpPr>
            <p:nvPr/>
          </p:nvSpPr>
          <p:spPr bwMode="auto">
            <a:xfrm>
              <a:off x="7575919" y="3656205"/>
              <a:ext cx="26104" cy="16459"/>
            </a:xfrm>
            <a:custGeom>
              <a:avLst/>
              <a:gdLst>
                <a:gd name="T0" fmla="*/ 0 w 18"/>
                <a:gd name="T1" fmla="*/ 0 h 12"/>
                <a:gd name="T2" fmla="*/ 2147483647 w 18"/>
                <a:gd name="T3" fmla="*/ 2147483647 h 12"/>
                <a:gd name="T4" fmla="*/ 2147483647 w 18"/>
                <a:gd name="T5" fmla="*/ 2147483647 h 12"/>
                <a:gd name="T6" fmla="*/ 2147483647 w 18"/>
                <a:gd name="T7" fmla="*/ 0 h 12"/>
                <a:gd name="T8" fmla="*/ 0 w 18"/>
                <a:gd name="T9" fmla="*/ 0 h 12"/>
                <a:gd name="T10" fmla="*/ 0 60000 65536"/>
                <a:gd name="T11" fmla="*/ 0 60000 65536"/>
                <a:gd name="T12" fmla="*/ 0 60000 65536"/>
                <a:gd name="T13" fmla="*/ 0 60000 65536"/>
                <a:gd name="T14" fmla="*/ 0 60000 65536"/>
                <a:gd name="T15" fmla="*/ 0 w 18"/>
                <a:gd name="T16" fmla="*/ 0 h 12"/>
                <a:gd name="T17" fmla="*/ 18 w 18"/>
                <a:gd name="T18" fmla="*/ 12 h 12"/>
              </a:gdLst>
              <a:ahLst/>
              <a:cxnLst>
                <a:cxn ang="T10">
                  <a:pos x="T0" y="T1"/>
                </a:cxn>
                <a:cxn ang="T11">
                  <a:pos x="T2" y="T3"/>
                </a:cxn>
                <a:cxn ang="T12">
                  <a:pos x="T4" y="T5"/>
                </a:cxn>
                <a:cxn ang="T13">
                  <a:pos x="T6" y="T7"/>
                </a:cxn>
                <a:cxn ang="T14">
                  <a:pos x="T8" y="T9"/>
                </a:cxn>
              </a:cxnLst>
              <a:rect l="T15" t="T16" r="T17" b="T18"/>
              <a:pathLst>
                <a:path w="18" h="12">
                  <a:moveTo>
                    <a:pt x="0" y="0"/>
                  </a:moveTo>
                  <a:lnTo>
                    <a:pt x="18" y="12"/>
                  </a:lnTo>
                  <a:lnTo>
                    <a:pt x="6" y="0"/>
                  </a:lnTo>
                  <a:lnTo>
                    <a:pt x="0" y="0"/>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40" name="Freeform 328">
              <a:extLst>
                <a:ext uri="{FF2B5EF4-FFF2-40B4-BE49-F238E27FC236}">
                  <a16:creationId xmlns:a16="http://schemas.microsoft.com/office/drawing/2014/main" id="{F72FFD28-6F82-4084-9DEB-FBBC9E6B26E2}"/>
                </a:ext>
              </a:extLst>
            </p:cNvPr>
            <p:cNvSpPr>
              <a:spLocks/>
            </p:cNvSpPr>
            <p:nvPr/>
          </p:nvSpPr>
          <p:spPr bwMode="auto">
            <a:xfrm>
              <a:off x="7538396" y="3620296"/>
              <a:ext cx="14683" cy="22443"/>
            </a:xfrm>
            <a:custGeom>
              <a:avLst/>
              <a:gdLst>
                <a:gd name="T0" fmla="*/ 0 w 12"/>
                <a:gd name="T1" fmla="*/ 0 h 18"/>
                <a:gd name="T2" fmla="*/ 2147483647 w 12"/>
                <a:gd name="T3" fmla="*/ 2147483647 h 18"/>
                <a:gd name="T4" fmla="*/ 2147483647 w 12"/>
                <a:gd name="T5" fmla="*/ 2147483647 h 18"/>
                <a:gd name="T6" fmla="*/ 0 w 12"/>
                <a:gd name="T7" fmla="*/ 0 h 18"/>
                <a:gd name="T8" fmla="*/ 0 60000 65536"/>
                <a:gd name="T9" fmla="*/ 0 60000 65536"/>
                <a:gd name="T10" fmla="*/ 0 60000 65536"/>
                <a:gd name="T11" fmla="*/ 0 60000 65536"/>
                <a:gd name="T12" fmla="*/ 0 w 12"/>
                <a:gd name="T13" fmla="*/ 0 h 18"/>
                <a:gd name="T14" fmla="*/ 12 w 12"/>
                <a:gd name="T15" fmla="*/ 18 h 18"/>
              </a:gdLst>
              <a:ahLst/>
              <a:cxnLst>
                <a:cxn ang="T8">
                  <a:pos x="T0" y="T1"/>
                </a:cxn>
                <a:cxn ang="T9">
                  <a:pos x="T2" y="T3"/>
                </a:cxn>
                <a:cxn ang="T10">
                  <a:pos x="T4" y="T5"/>
                </a:cxn>
                <a:cxn ang="T11">
                  <a:pos x="T6" y="T7"/>
                </a:cxn>
              </a:cxnLst>
              <a:rect l="T12" t="T13" r="T14" b="T15"/>
              <a:pathLst>
                <a:path w="12" h="18">
                  <a:moveTo>
                    <a:pt x="0" y="0"/>
                  </a:moveTo>
                  <a:lnTo>
                    <a:pt x="12" y="18"/>
                  </a:lnTo>
                  <a:lnTo>
                    <a:pt x="12" y="12"/>
                  </a:lnTo>
                  <a:lnTo>
                    <a:pt x="0" y="0"/>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41" name="Freeform 334">
              <a:extLst>
                <a:ext uri="{FF2B5EF4-FFF2-40B4-BE49-F238E27FC236}">
                  <a16:creationId xmlns:a16="http://schemas.microsoft.com/office/drawing/2014/main" id="{44FDD43D-ED0E-4784-8CC3-6FBBD455BD65}"/>
                </a:ext>
              </a:extLst>
            </p:cNvPr>
            <p:cNvSpPr>
              <a:spLocks/>
            </p:cNvSpPr>
            <p:nvPr/>
          </p:nvSpPr>
          <p:spPr bwMode="auto">
            <a:xfrm>
              <a:off x="6825427" y="2288699"/>
              <a:ext cx="274093" cy="552089"/>
            </a:xfrm>
            <a:custGeom>
              <a:avLst/>
              <a:gdLst>
                <a:gd name="T0" fmla="*/ 2147483647 w 34"/>
                <a:gd name="T1" fmla="*/ 2147483647 h 75"/>
                <a:gd name="T2" fmla="*/ 2147483647 w 34"/>
                <a:gd name="T3" fmla="*/ 2147483647 h 75"/>
                <a:gd name="T4" fmla="*/ 2147483647 w 34"/>
                <a:gd name="T5" fmla="*/ 2147483647 h 75"/>
                <a:gd name="T6" fmla="*/ 2147483647 w 34"/>
                <a:gd name="T7" fmla="*/ 2147483647 h 75"/>
                <a:gd name="T8" fmla="*/ 2147483647 w 34"/>
                <a:gd name="T9" fmla="*/ 2147483647 h 75"/>
                <a:gd name="T10" fmla="*/ 2147483647 w 34"/>
                <a:gd name="T11" fmla="*/ 2147483647 h 75"/>
                <a:gd name="T12" fmla="*/ 2147483647 w 34"/>
                <a:gd name="T13" fmla="*/ 2147483647 h 75"/>
                <a:gd name="T14" fmla="*/ 2147483647 w 34"/>
                <a:gd name="T15" fmla="*/ 2147483647 h 75"/>
                <a:gd name="T16" fmla="*/ 2147483647 w 34"/>
                <a:gd name="T17" fmla="*/ 2147483647 h 75"/>
                <a:gd name="T18" fmla="*/ 2147483647 w 34"/>
                <a:gd name="T19" fmla="*/ 2147483647 h 75"/>
                <a:gd name="T20" fmla="*/ 2147483647 w 34"/>
                <a:gd name="T21" fmla="*/ 2147483647 h 75"/>
                <a:gd name="T22" fmla="*/ 2147483647 w 34"/>
                <a:gd name="T23" fmla="*/ 2147483647 h 75"/>
                <a:gd name="T24" fmla="*/ 2147483647 w 34"/>
                <a:gd name="T25" fmla="*/ 2147483647 h 75"/>
                <a:gd name="T26" fmla="*/ 2147483647 w 34"/>
                <a:gd name="T27" fmla="*/ 2147483647 h 75"/>
                <a:gd name="T28" fmla="*/ 2147483647 w 34"/>
                <a:gd name="T29" fmla="*/ 2147483647 h 75"/>
                <a:gd name="T30" fmla="*/ 2147483647 w 34"/>
                <a:gd name="T31" fmla="*/ 2147483647 h 75"/>
                <a:gd name="T32" fmla="*/ 2147483647 w 34"/>
                <a:gd name="T33" fmla="*/ 2147483647 h 75"/>
                <a:gd name="T34" fmla="*/ 2147483647 w 34"/>
                <a:gd name="T35" fmla="*/ 2147483647 h 75"/>
                <a:gd name="T36" fmla="*/ 2147483647 w 34"/>
                <a:gd name="T37" fmla="*/ 2147483647 h 75"/>
                <a:gd name="T38" fmla="*/ 2147483647 w 34"/>
                <a:gd name="T39" fmla="*/ 2147483647 h 75"/>
                <a:gd name="T40" fmla="*/ 2147483647 w 34"/>
                <a:gd name="T41" fmla="*/ 2147483647 h 75"/>
                <a:gd name="T42" fmla="*/ 2147483647 w 34"/>
                <a:gd name="T43" fmla="*/ 0 h 75"/>
                <a:gd name="T44" fmla="*/ 2147483647 w 34"/>
                <a:gd name="T45" fmla="*/ 2147483647 h 75"/>
                <a:gd name="T46" fmla="*/ 2147483647 w 34"/>
                <a:gd name="T47" fmla="*/ 2147483647 h 75"/>
                <a:gd name="T48" fmla="*/ 2147483647 w 34"/>
                <a:gd name="T49" fmla="*/ 2147483647 h 75"/>
                <a:gd name="T50" fmla="*/ 2147483647 w 34"/>
                <a:gd name="T51" fmla="*/ 2147483647 h 75"/>
                <a:gd name="T52" fmla="*/ 2147483647 w 34"/>
                <a:gd name="T53" fmla="*/ 2147483647 h 75"/>
                <a:gd name="T54" fmla="*/ 2147483647 w 34"/>
                <a:gd name="T55" fmla="*/ 2147483647 h 75"/>
                <a:gd name="T56" fmla="*/ 2147483647 w 34"/>
                <a:gd name="T57" fmla="*/ 2147483647 h 75"/>
                <a:gd name="T58" fmla="*/ 2147483647 w 34"/>
                <a:gd name="T59" fmla="*/ 2147483647 h 75"/>
                <a:gd name="T60" fmla="*/ 2147483647 w 34"/>
                <a:gd name="T61" fmla="*/ 2147483647 h 75"/>
                <a:gd name="T62" fmla="*/ 2147483647 w 34"/>
                <a:gd name="T63" fmla="*/ 2147483647 h 75"/>
                <a:gd name="T64" fmla="*/ 0 w 34"/>
                <a:gd name="T65" fmla="*/ 2147483647 h 75"/>
                <a:gd name="T66" fmla="*/ 2147483647 w 34"/>
                <a:gd name="T67" fmla="*/ 2147483647 h 75"/>
                <a:gd name="T68" fmla="*/ 2147483647 w 34"/>
                <a:gd name="T69" fmla="*/ 2147483647 h 75"/>
                <a:gd name="T70" fmla="*/ 2147483647 w 34"/>
                <a:gd name="T71" fmla="*/ 2147483647 h 75"/>
                <a:gd name="T72" fmla="*/ 2147483647 w 34"/>
                <a:gd name="T73" fmla="*/ 2147483647 h 75"/>
                <a:gd name="T74" fmla="*/ 2147483647 w 34"/>
                <a:gd name="T75" fmla="*/ 2147483647 h 75"/>
                <a:gd name="T76" fmla="*/ 2147483647 w 34"/>
                <a:gd name="T77" fmla="*/ 2147483647 h 75"/>
                <a:gd name="T78" fmla="*/ 2147483647 w 34"/>
                <a:gd name="T79" fmla="*/ 2147483647 h 75"/>
                <a:gd name="T80" fmla="*/ 2147483647 w 34"/>
                <a:gd name="T81" fmla="*/ 2147483647 h 75"/>
                <a:gd name="T82" fmla="*/ 2147483647 w 34"/>
                <a:gd name="T83" fmla="*/ 2147483647 h 75"/>
                <a:gd name="T84" fmla="*/ 2147483647 w 34"/>
                <a:gd name="T85" fmla="*/ 2147483647 h 75"/>
                <a:gd name="T86" fmla="*/ 2147483647 w 34"/>
                <a:gd name="T87" fmla="*/ 2147483647 h 75"/>
                <a:gd name="T88" fmla="*/ 2147483647 w 34"/>
                <a:gd name="T89" fmla="*/ 2147483647 h 75"/>
                <a:gd name="T90" fmla="*/ 2147483647 w 34"/>
                <a:gd name="T91" fmla="*/ 2147483647 h 75"/>
                <a:gd name="T92" fmla="*/ 2147483647 w 34"/>
                <a:gd name="T93" fmla="*/ 2147483647 h 75"/>
                <a:gd name="T94" fmla="*/ 2147483647 w 34"/>
                <a:gd name="T95" fmla="*/ 2147483647 h 75"/>
                <a:gd name="T96" fmla="*/ 2147483647 w 34"/>
                <a:gd name="T97" fmla="*/ 2147483647 h 75"/>
                <a:gd name="T98" fmla="*/ 2147483647 w 34"/>
                <a:gd name="T99" fmla="*/ 2147483647 h 75"/>
                <a:gd name="T100" fmla="*/ 2147483647 w 34"/>
                <a:gd name="T101" fmla="*/ 2147483647 h 75"/>
                <a:gd name="T102" fmla="*/ 2147483647 w 34"/>
                <a:gd name="T103" fmla="*/ 2147483647 h 75"/>
                <a:gd name="T104" fmla="*/ 2147483647 w 34"/>
                <a:gd name="T105" fmla="*/ 2147483647 h 75"/>
                <a:gd name="T106" fmla="*/ 2147483647 w 34"/>
                <a:gd name="T107" fmla="*/ 2147483647 h 75"/>
                <a:gd name="T108" fmla="*/ 2147483647 w 34"/>
                <a:gd name="T109" fmla="*/ 2147483647 h 75"/>
                <a:gd name="T110" fmla="*/ 2147483647 w 34"/>
                <a:gd name="T111" fmla="*/ 2147483647 h 75"/>
                <a:gd name="T112" fmla="*/ 2147483647 w 34"/>
                <a:gd name="T113" fmla="*/ 2147483647 h 75"/>
                <a:gd name="T114" fmla="*/ 2147483647 w 34"/>
                <a:gd name="T115" fmla="*/ 2147483647 h 7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4"/>
                <a:gd name="T175" fmla="*/ 0 h 75"/>
                <a:gd name="T176" fmla="*/ 34 w 34"/>
                <a:gd name="T177" fmla="*/ 75 h 75"/>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4" h="75">
                  <a:moveTo>
                    <a:pt x="34" y="55"/>
                  </a:moveTo>
                  <a:cubicBezTo>
                    <a:pt x="32" y="54"/>
                    <a:pt x="32" y="54"/>
                    <a:pt x="32" y="54"/>
                  </a:cubicBezTo>
                  <a:cubicBezTo>
                    <a:pt x="30" y="52"/>
                    <a:pt x="30" y="52"/>
                    <a:pt x="30" y="52"/>
                  </a:cubicBezTo>
                  <a:cubicBezTo>
                    <a:pt x="31" y="47"/>
                    <a:pt x="31" y="47"/>
                    <a:pt x="31" y="47"/>
                  </a:cubicBezTo>
                  <a:cubicBezTo>
                    <a:pt x="31" y="47"/>
                    <a:pt x="30" y="46"/>
                    <a:pt x="30" y="45"/>
                  </a:cubicBezTo>
                  <a:cubicBezTo>
                    <a:pt x="29" y="45"/>
                    <a:pt x="30" y="43"/>
                    <a:pt x="30" y="43"/>
                  </a:cubicBezTo>
                  <a:cubicBezTo>
                    <a:pt x="29" y="42"/>
                    <a:pt x="29" y="42"/>
                    <a:pt x="29" y="42"/>
                  </a:cubicBezTo>
                  <a:cubicBezTo>
                    <a:pt x="29" y="40"/>
                    <a:pt x="29" y="40"/>
                    <a:pt x="29" y="40"/>
                  </a:cubicBezTo>
                  <a:cubicBezTo>
                    <a:pt x="28" y="38"/>
                    <a:pt x="28" y="38"/>
                    <a:pt x="28" y="38"/>
                  </a:cubicBezTo>
                  <a:cubicBezTo>
                    <a:pt x="30" y="36"/>
                    <a:pt x="30" y="36"/>
                    <a:pt x="30" y="36"/>
                  </a:cubicBezTo>
                  <a:cubicBezTo>
                    <a:pt x="27" y="27"/>
                    <a:pt x="27" y="27"/>
                    <a:pt x="27" y="27"/>
                  </a:cubicBezTo>
                  <a:cubicBezTo>
                    <a:pt x="30" y="21"/>
                    <a:pt x="30" y="21"/>
                    <a:pt x="30" y="21"/>
                  </a:cubicBezTo>
                  <a:cubicBezTo>
                    <a:pt x="28" y="17"/>
                    <a:pt x="28" y="17"/>
                    <a:pt x="28" y="17"/>
                  </a:cubicBezTo>
                  <a:cubicBezTo>
                    <a:pt x="25" y="15"/>
                    <a:pt x="25" y="15"/>
                    <a:pt x="25" y="15"/>
                  </a:cubicBezTo>
                  <a:cubicBezTo>
                    <a:pt x="25" y="14"/>
                    <a:pt x="25" y="14"/>
                    <a:pt x="25" y="14"/>
                  </a:cubicBezTo>
                  <a:cubicBezTo>
                    <a:pt x="25" y="10"/>
                    <a:pt x="25" y="10"/>
                    <a:pt x="25" y="10"/>
                  </a:cubicBezTo>
                  <a:cubicBezTo>
                    <a:pt x="25" y="10"/>
                    <a:pt x="25" y="10"/>
                    <a:pt x="25" y="10"/>
                  </a:cubicBezTo>
                  <a:cubicBezTo>
                    <a:pt x="26" y="9"/>
                    <a:pt x="26" y="9"/>
                    <a:pt x="26" y="9"/>
                  </a:cubicBezTo>
                  <a:cubicBezTo>
                    <a:pt x="26" y="8"/>
                    <a:pt x="26" y="8"/>
                    <a:pt x="26" y="8"/>
                  </a:cubicBezTo>
                  <a:cubicBezTo>
                    <a:pt x="27" y="6"/>
                    <a:pt x="27" y="6"/>
                    <a:pt x="27" y="6"/>
                  </a:cubicBezTo>
                  <a:cubicBezTo>
                    <a:pt x="27" y="3"/>
                    <a:pt x="27" y="3"/>
                    <a:pt x="27" y="3"/>
                  </a:cubicBezTo>
                  <a:cubicBezTo>
                    <a:pt x="24" y="0"/>
                    <a:pt x="24" y="0"/>
                    <a:pt x="24" y="0"/>
                  </a:cubicBezTo>
                  <a:cubicBezTo>
                    <a:pt x="19" y="1"/>
                    <a:pt x="19" y="1"/>
                    <a:pt x="19" y="1"/>
                  </a:cubicBezTo>
                  <a:cubicBezTo>
                    <a:pt x="17" y="3"/>
                    <a:pt x="17" y="3"/>
                    <a:pt x="17" y="3"/>
                  </a:cubicBezTo>
                  <a:cubicBezTo>
                    <a:pt x="15" y="8"/>
                    <a:pt x="15" y="8"/>
                    <a:pt x="15" y="8"/>
                  </a:cubicBezTo>
                  <a:cubicBezTo>
                    <a:pt x="12" y="11"/>
                    <a:pt x="12" y="11"/>
                    <a:pt x="12" y="11"/>
                  </a:cubicBezTo>
                  <a:cubicBezTo>
                    <a:pt x="11" y="10"/>
                    <a:pt x="11" y="10"/>
                    <a:pt x="11" y="10"/>
                  </a:cubicBezTo>
                  <a:cubicBezTo>
                    <a:pt x="8" y="11"/>
                    <a:pt x="8" y="11"/>
                    <a:pt x="8" y="11"/>
                  </a:cubicBezTo>
                  <a:cubicBezTo>
                    <a:pt x="5" y="10"/>
                    <a:pt x="5" y="10"/>
                    <a:pt x="5" y="10"/>
                  </a:cubicBezTo>
                  <a:cubicBezTo>
                    <a:pt x="3" y="8"/>
                    <a:pt x="3" y="8"/>
                    <a:pt x="3" y="8"/>
                  </a:cubicBezTo>
                  <a:cubicBezTo>
                    <a:pt x="2" y="6"/>
                    <a:pt x="2" y="6"/>
                    <a:pt x="2" y="6"/>
                  </a:cubicBezTo>
                  <a:cubicBezTo>
                    <a:pt x="1" y="8"/>
                    <a:pt x="1" y="8"/>
                    <a:pt x="1" y="8"/>
                  </a:cubicBezTo>
                  <a:cubicBezTo>
                    <a:pt x="0" y="8"/>
                    <a:pt x="0" y="8"/>
                    <a:pt x="0" y="8"/>
                  </a:cubicBezTo>
                  <a:cubicBezTo>
                    <a:pt x="1" y="10"/>
                    <a:pt x="1" y="10"/>
                    <a:pt x="1" y="10"/>
                  </a:cubicBezTo>
                  <a:cubicBezTo>
                    <a:pt x="4" y="13"/>
                    <a:pt x="4" y="13"/>
                    <a:pt x="4" y="13"/>
                  </a:cubicBezTo>
                  <a:cubicBezTo>
                    <a:pt x="6" y="14"/>
                    <a:pt x="6" y="14"/>
                    <a:pt x="6" y="14"/>
                  </a:cubicBezTo>
                  <a:cubicBezTo>
                    <a:pt x="7" y="14"/>
                    <a:pt x="7" y="14"/>
                    <a:pt x="7" y="14"/>
                  </a:cubicBezTo>
                  <a:cubicBezTo>
                    <a:pt x="9" y="19"/>
                    <a:pt x="9" y="19"/>
                    <a:pt x="9" y="19"/>
                  </a:cubicBezTo>
                  <a:cubicBezTo>
                    <a:pt x="9" y="23"/>
                    <a:pt x="9" y="23"/>
                    <a:pt x="9" y="23"/>
                  </a:cubicBezTo>
                  <a:cubicBezTo>
                    <a:pt x="9" y="26"/>
                    <a:pt x="9" y="26"/>
                    <a:pt x="9" y="26"/>
                  </a:cubicBezTo>
                  <a:cubicBezTo>
                    <a:pt x="10" y="29"/>
                    <a:pt x="10" y="29"/>
                    <a:pt x="10" y="29"/>
                  </a:cubicBezTo>
                  <a:cubicBezTo>
                    <a:pt x="10" y="30"/>
                    <a:pt x="10" y="30"/>
                    <a:pt x="10" y="30"/>
                  </a:cubicBezTo>
                  <a:cubicBezTo>
                    <a:pt x="10" y="35"/>
                    <a:pt x="10" y="35"/>
                    <a:pt x="10" y="35"/>
                  </a:cubicBezTo>
                  <a:cubicBezTo>
                    <a:pt x="10" y="36"/>
                    <a:pt x="10" y="36"/>
                    <a:pt x="10" y="36"/>
                  </a:cubicBezTo>
                  <a:cubicBezTo>
                    <a:pt x="12" y="36"/>
                    <a:pt x="12" y="36"/>
                    <a:pt x="12" y="36"/>
                  </a:cubicBezTo>
                  <a:cubicBezTo>
                    <a:pt x="14" y="40"/>
                    <a:pt x="14" y="40"/>
                    <a:pt x="14" y="40"/>
                  </a:cubicBezTo>
                  <a:cubicBezTo>
                    <a:pt x="9" y="49"/>
                    <a:pt x="9" y="49"/>
                    <a:pt x="9" y="49"/>
                  </a:cubicBezTo>
                  <a:cubicBezTo>
                    <a:pt x="4" y="53"/>
                    <a:pt x="4" y="53"/>
                    <a:pt x="4" y="53"/>
                  </a:cubicBezTo>
                  <a:cubicBezTo>
                    <a:pt x="1" y="58"/>
                    <a:pt x="1" y="58"/>
                    <a:pt x="1" y="58"/>
                  </a:cubicBezTo>
                  <a:cubicBezTo>
                    <a:pt x="2" y="66"/>
                    <a:pt x="2" y="66"/>
                    <a:pt x="2" y="66"/>
                  </a:cubicBezTo>
                  <a:cubicBezTo>
                    <a:pt x="3" y="71"/>
                    <a:pt x="3" y="71"/>
                    <a:pt x="3" y="71"/>
                  </a:cubicBezTo>
                  <a:cubicBezTo>
                    <a:pt x="5" y="73"/>
                    <a:pt x="5" y="73"/>
                    <a:pt x="5" y="73"/>
                  </a:cubicBezTo>
                  <a:cubicBezTo>
                    <a:pt x="7" y="75"/>
                    <a:pt x="7" y="75"/>
                    <a:pt x="7" y="75"/>
                  </a:cubicBezTo>
                  <a:cubicBezTo>
                    <a:pt x="12" y="75"/>
                    <a:pt x="12" y="75"/>
                    <a:pt x="12" y="75"/>
                  </a:cubicBezTo>
                  <a:cubicBezTo>
                    <a:pt x="20" y="72"/>
                    <a:pt x="20" y="72"/>
                    <a:pt x="20" y="72"/>
                  </a:cubicBezTo>
                  <a:cubicBezTo>
                    <a:pt x="22" y="72"/>
                    <a:pt x="22" y="72"/>
                    <a:pt x="22" y="72"/>
                  </a:cubicBezTo>
                  <a:cubicBezTo>
                    <a:pt x="34" y="58"/>
                    <a:pt x="34" y="58"/>
                    <a:pt x="34" y="58"/>
                  </a:cubicBezTo>
                  <a:lnTo>
                    <a:pt x="34" y="55"/>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42" name="Freeform 335">
              <a:extLst>
                <a:ext uri="{FF2B5EF4-FFF2-40B4-BE49-F238E27FC236}">
                  <a16:creationId xmlns:a16="http://schemas.microsoft.com/office/drawing/2014/main" id="{FA898860-D33F-4531-8676-A12048696317}"/>
                </a:ext>
              </a:extLst>
            </p:cNvPr>
            <p:cNvSpPr>
              <a:spLocks/>
            </p:cNvSpPr>
            <p:nvPr/>
          </p:nvSpPr>
          <p:spPr bwMode="auto">
            <a:xfrm>
              <a:off x="7107679" y="3163964"/>
              <a:ext cx="16315" cy="7480"/>
            </a:xfrm>
            <a:custGeom>
              <a:avLst/>
              <a:gdLst>
                <a:gd name="T0" fmla="*/ 2147483647 w 12"/>
                <a:gd name="T1" fmla="*/ 2147483647 h 6"/>
                <a:gd name="T2" fmla="*/ 0 w 12"/>
                <a:gd name="T3" fmla="*/ 0 h 6"/>
                <a:gd name="T4" fmla="*/ 0 w 12"/>
                <a:gd name="T5" fmla="*/ 2147483647 h 6"/>
                <a:gd name="T6" fmla="*/ 2147483647 w 12"/>
                <a:gd name="T7" fmla="*/ 2147483647 h 6"/>
                <a:gd name="T8" fmla="*/ 0 60000 65536"/>
                <a:gd name="T9" fmla="*/ 0 60000 65536"/>
                <a:gd name="T10" fmla="*/ 0 60000 65536"/>
                <a:gd name="T11" fmla="*/ 0 60000 65536"/>
                <a:gd name="T12" fmla="*/ 0 w 12"/>
                <a:gd name="T13" fmla="*/ 0 h 6"/>
                <a:gd name="T14" fmla="*/ 12 w 12"/>
                <a:gd name="T15" fmla="*/ 6 h 6"/>
              </a:gdLst>
              <a:ahLst/>
              <a:cxnLst>
                <a:cxn ang="T8">
                  <a:pos x="T0" y="T1"/>
                </a:cxn>
                <a:cxn ang="T9">
                  <a:pos x="T2" y="T3"/>
                </a:cxn>
                <a:cxn ang="T10">
                  <a:pos x="T4" y="T5"/>
                </a:cxn>
                <a:cxn ang="T11">
                  <a:pos x="T6" y="T7"/>
                </a:cxn>
              </a:cxnLst>
              <a:rect l="T12" t="T13" r="T14" b="T15"/>
              <a:pathLst>
                <a:path w="12" h="6">
                  <a:moveTo>
                    <a:pt x="12" y="6"/>
                  </a:moveTo>
                  <a:lnTo>
                    <a:pt x="0" y="0"/>
                  </a:lnTo>
                  <a:lnTo>
                    <a:pt x="0" y="6"/>
                  </a:lnTo>
                  <a:lnTo>
                    <a:pt x="12" y="6"/>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43" name="Freeform 337">
              <a:extLst>
                <a:ext uri="{FF2B5EF4-FFF2-40B4-BE49-F238E27FC236}">
                  <a16:creationId xmlns:a16="http://schemas.microsoft.com/office/drawing/2014/main" id="{E622FE8A-7F89-4D26-B1EB-EE0A94B2B0AE}"/>
                </a:ext>
              </a:extLst>
            </p:cNvPr>
            <p:cNvSpPr>
              <a:spLocks/>
            </p:cNvSpPr>
            <p:nvPr/>
          </p:nvSpPr>
          <p:spPr bwMode="auto">
            <a:xfrm>
              <a:off x="7602023" y="3665182"/>
              <a:ext cx="73419" cy="7481"/>
            </a:xfrm>
            <a:custGeom>
              <a:avLst/>
              <a:gdLst>
                <a:gd name="T0" fmla="*/ 2147483647 w 54"/>
                <a:gd name="T1" fmla="*/ 2147483647 h 6"/>
                <a:gd name="T2" fmla="*/ 2147483647 w 54"/>
                <a:gd name="T3" fmla="*/ 2147483647 h 6"/>
                <a:gd name="T4" fmla="*/ 2147483647 w 54"/>
                <a:gd name="T5" fmla="*/ 0 h 6"/>
                <a:gd name="T6" fmla="*/ 0 w 54"/>
                <a:gd name="T7" fmla="*/ 2147483647 h 6"/>
                <a:gd name="T8" fmla="*/ 2147483647 w 54"/>
                <a:gd name="T9" fmla="*/ 2147483647 h 6"/>
                <a:gd name="T10" fmla="*/ 0 60000 65536"/>
                <a:gd name="T11" fmla="*/ 0 60000 65536"/>
                <a:gd name="T12" fmla="*/ 0 60000 65536"/>
                <a:gd name="T13" fmla="*/ 0 60000 65536"/>
                <a:gd name="T14" fmla="*/ 0 60000 65536"/>
                <a:gd name="T15" fmla="*/ 0 w 54"/>
                <a:gd name="T16" fmla="*/ 0 h 6"/>
                <a:gd name="T17" fmla="*/ 54 w 54"/>
                <a:gd name="T18" fmla="*/ 6 h 6"/>
              </a:gdLst>
              <a:ahLst/>
              <a:cxnLst>
                <a:cxn ang="T10">
                  <a:pos x="T0" y="T1"/>
                </a:cxn>
                <a:cxn ang="T11">
                  <a:pos x="T2" y="T3"/>
                </a:cxn>
                <a:cxn ang="T12">
                  <a:pos x="T4" y="T5"/>
                </a:cxn>
                <a:cxn ang="T13">
                  <a:pos x="T6" y="T7"/>
                </a:cxn>
                <a:cxn ang="T14">
                  <a:pos x="T8" y="T9"/>
                </a:cxn>
              </a:cxnLst>
              <a:rect l="T15" t="T16" r="T17" b="T18"/>
              <a:pathLst>
                <a:path w="54" h="6">
                  <a:moveTo>
                    <a:pt x="6" y="6"/>
                  </a:moveTo>
                  <a:lnTo>
                    <a:pt x="30" y="6"/>
                  </a:lnTo>
                  <a:lnTo>
                    <a:pt x="54" y="0"/>
                  </a:lnTo>
                  <a:lnTo>
                    <a:pt x="0" y="6"/>
                  </a:lnTo>
                  <a:lnTo>
                    <a:pt x="6" y="6"/>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44" name="Freeform 338">
              <a:extLst>
                <a:ext uri="{FF2B5EF4-FFF2-40B4-BE49-F238E27FC236}">
                  <a16:creationId xmlns:a16="http://schemas.microsoft.com/office/drawing/2014/main" id="{5A95752C-F06C-4716-87AE-551CA7B9B63B}"/>
                </a:ext>
              </a:extLst>
            </p:cNvPr>
            <p:cNvSpPr>
              <a:spLocks/>
            </p:cNvSpPr>
            <p:nvPr/>
          </p:nvSpPr>
          <p:spPr bwMode="auto">
            <a:xfrm>
              <a:off x="7489450" y="3045766"/>
              <a:ext cx="1039268" cy="668791"/>
            </a:xfrm>
            <a:custGeom>
              <a:avLst/>
              <a:gdLst>
                <a:gd name="T0" fmla="*/ 2147483647 w 129"/>
                <a:gd name="T1" fmla="*/ 2147483647 h 91"/>
                <a:gd name="T2" fmla="*/ 2147483647 w 129"/>
                <a:gd name="T3" fmla="*/ 2147483647 h 91"/>
                <a:gd name="T4" fmla="*/ 2147483647 w 129"/>
                <a:gd name="T5" fmla="*/ 2147483647 h 91"/>
                <a:gd name="T6" fmla="*/ 2147483647 w 129"/>
                <a:gd name="T7" fmla="*/ 2147483647 h 91"/>
                <a:gd name="T8" fmla="*/ 2147483647 w 129"/>
                <a:gd name="T9" fmla="*/ 2147483647 h 91"/>
                <a:gd name="T10" fmla="*/ 2147483647 w 129"/>
                <a:gd name="T11" fmla="*/ 2147483647 h 91"/>
                <a:gd name="T12" fmla="*/ 2147483647 w 129"/>
                <a:gd name="T13" fmla="*/ 2147483647 h 91"/>
                <a:gd name="T14" fmla="*/ 2147483647 w 129"/>
                <a:gd name="T15" fmla="*/ 2147483647 h 91"/>
                <a:gd name="T16" fmla="*/ 2147483647 w 129"/>
                <a:gd name="T17" fmla="*/ 2147483647 h 91"/>
                <a:gd name="T18" fmla="*/ 2147483647 w 129"/>
                <a:gd name="T19" fmla="*/ 2147483647 h 91"/>
                <a:gd name="T20" fmla="*/ 2147483647 w 129"/>
                <a:gd name="T21" fmla="*/ 2147483647 h 91"/>
                <a:gd name="T22" fmla="*/ 2147483647 w 129"/>
                <a:gd name="T23" fmla="*/ 2147483647 h 91"/>
                <a:gd name="T24" fmla="*/ 2147483647 w 129"/>
                <a:gd name="T25" fmla="*/ 2147483647 h 91"/>
                <a:gd name="T26" fmla="*/ 2147483647 w 129"/>
                <a:gd name="T27" fmla="*/ 2147483647 h 91"/>
                <a:gd name="T28" fmla="*/ 2147483647 w 129"/>
                <a:gd name="T29" fmla="*/ 2147483647 h 91"/>
                <a:gd name="T30" fmla="*/ 0 w 129"/>
                <a:gd name="T31" fmla="*/ 2147483647 h 91"/>
                <a:gd name="T32" fmla="*/ 2147483647 w 129"/>
                <a:gd name="T33" fmla="*/ 2147483647 h 91"/>
                <a:gd name="T34" fmla="*/ 2147483647 w 129"/>
                <a:gd name="T35" fmla="*/ 2147483647 h 91"/>
                <a:gd name="T36" fmla="*/ 2147483647 w 129"/>
                <a:gd name="T37" fmla="*/ 2147483647 h 91"/>
                <a:gd name="T38" fmla="*/ 2147483647 w 129"/>
                <a:gd name="T39" fmla="*/ 2147483647 h 91"/>
                <a:gd name="T40" fmla="*/ 2147483647 w 129"/>
                <a:gd name="T41" fmla="*/ 2147483647 h 91"/>
                <a:gd name="T42" fmla="*/ 2147483647 w 129"/>
                <a:gd name="T43" fmla="*/ 2147483647 h 91"/>
                <a:gd name="T44" fmla="*/ 2147483647 w 129"/>
                <a:gd name="T45" fmla="*/ 2147483647 h 91"/>
                <a:gd name="T46" fmla="*/ 2147483647 w 129"/>
                <a:gd name="T47" fmla="*/ 2147483647 h 91"/>
                <a:gd name="T48" fmla="*/ 2147483647 w 129"/>
                <a:gd name="T49" fmla="*/ 2147483647 h 91"/>
                <a:gd name="T50" fmla="*/ 2147483647 w 129"/>
                <a:gd name="T51" fmla="*/ 2147483647 h 91"/>
                <a:gd name="T52" fmla="*/ 2147483647 w 129"/>
                <a:gd name="T53" fmla="*/ 2147483647 h 91"/>
                <a:gd name="T54" fmla="*/ 2147483647 w 129"/>
                <a:gd name="T55" fmla="*/ 2147483647 h 91"/>
                <a:gd name="T56" fmla="*/ 2147483647 w 129"/>
                <a:gd name="T57" fmla="*/ 2147483647 h 91"/>
                <a:gd name="T58" fmla="*/ 2147483647 w 129"/>
                <a:gd name="T59" fmla="*/ 2147483647 h 91"/>
                <a:gd name="T60" fmla="*/ 2147483647 w 129"/>
                <a:gd name="T61" fmla="*/ 2147483647 h 91"/>
                <a:gd name="T62" fmla="*/ 2147483647 w 129"/>
                <a:gd name="T63" fmla="*/ 2147483647 h 91"/>
                <a:gd name="T64" fmla="*/ 2147483647 w 129"/>
                <a:gd name="T65" fmla="*/ 2147483647 h 91"/>
                <a:gd name="T66" fmla="*/ 2147483647 w 129"/>
                <a:gd name="T67" fmla="*/ 2147483647 h 91"/>
                <a:gd name="T68" fmla="*/ 2147483647 w 129"/>
                <a:gd name="T69" fmla="*/ 2147483647 h 9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29"/>
                <a:gd name="T106" fmla="*/ 0 h 91"/>
                <a:gd name="T107" fmla="*/ 129 w 129"/>
                <a:gd name="T108" fmla="*/ 91 h 9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29" h="91">
                  <a:moveTo>
                    <a:pt x="89" y="79"/>
                  </a:moveTo>
                  <a:cubicBezTo>
                    <a:pt x="87" y="77"/>
                    <a:pt x="87" y="77"/>
                    <a:pt x="87" y="77"/>
                  </a:cubicBezTo>
                  <a:cubicBezTo>
                    <a:pt x="88" y="73"/>
                    <a:pt x="88" y="73"/>
                    <a:pt x="88" y="73"/>
                  </a:cubicBezTo>
                  <a:cubicBezTo>
                    <a:pt x="96" y="71"/>
                    <a:pt x="96" y="71"/>
                    <a:pt x="96" y="71"/>
                  </a:cubicBezTo>
                  <a:cubicBezTo>
                    <a:pt x="101" y="67"/>
                    <a:pt x="101" y="67"/>
                    <a:pt x="101" y="67"/>
                  </a:cubicBezTo>
                  <a:cubicBezTo>
                    <a:pt x="105" y="63"/>
                    <a:pt x="105" y="63"/>
                    <a:pt x="105" y="63"/>
                  </a:cubicBezTo>
                  <a:cubicBezTo>
                    <a:pt x="107" y="51"/>
                    <a:pt x="107" y="51"/>
                    <a:pt x="107" y="51"/>
                  </a:cubicBezTo>
                  <a:cubicBezTo>
                    <a:pt x="114" y="50"/>
                    <a:pt x="114" y="50"/>
                    <a:pt x="114" y="50"/>
                  </a:cubicBezTo>
                  <a:cubicBezTo>
                    <a:pt x="116" y="40"/>
                    <a:pt x="116" y="40"/>
                    <a:pt x="116" y="40"/>
                  </a:cubicBezTo>
                  <a:cubicBezTo>
                    <a:pt x="124" y="41"/>
                    <a:pt x="124" y="41"/>
                    <a:pt x="124" y="41"/>
                  </a:cubicBezTo>
                  <a:cubicBezTo>
                    <a:pt x="126" y="35"/>
                    <a:pt x="126" y="35"/>
                    <a:pt x="126" y="35"/>
                  </a:cubicBezTo>
                  <a:cubicBezTo>
                    <a:pt x="129" y="34"/>
                    <a:pt x="129" y="34"/>
                    <a:pt x="129" y="34"/>
                  </a:cubicBezTo>
                  <a:cubicBezTo>
                    <a:pt x="129" y="29"/>
                    <a:pt x="129" y="29"/>
                    <a:pt x="129" y="29"/>
                  </a:cubicBezTo>
                  <a:cubicBezTo>
                    <a:pt x="122" y="27"/>
                    <a:pt x="122" y="27"/>
                    <a:pt x="122" y="27"/>
                  </a:cubicBezTo>
                  <a:cubicBezTo>
                    <a:pt x="114" y="23"/>
                    <a:pt x="114" y="23"/>
                    <a:pt x="114" y="23"/>
                  </a:cubicBezTo>
                  <a:cubicBezTo>
                    <a:pt x="104" y="23"/>
                    <a:pt x="104" y="23"/>
                    <a:pt x="104" y="23"/>
                  </a:cubicBezTo>
                  <a:cubicBezTo>
                    <a:pt x="100" y="14"/>
                    <a:pt x="100" y="14"/>
                    <a:pt x="100" y="14"/>
                  </a:cubicBezTo>
                  <a:cubicBezTo>
                    <a:pt x="96" y="6"/>
                    <a:pt x="96" y="6"/>
                    <a:pt x="96" y="6"/>
                  </a:cubicBezTo>
                  <a:cubicBezTo>
                    <a:pt x="91" y="6"/>
                    <a:pt x="91" y="6"/>
                    <a:pt x="91" y="6"/>
                  </a:cubicBezTo>
                  <a:cubicBezTo>
                    <a:pt x="82" y="9"/>
                    <a:pt x="82" y="9"/>
                    <a:pt x="82" y="9"/>
                  </a:cubicBezTo>
                  <a:cubicBezTo>
                    <a:pt x="74" y="0"/>
                    <a:pt x="74" y="0"/>
                    <a:pt x="74" y="0"/>
                  </a:cubicBezTo>
                  <a:cubicBezTo>
                    <a:pt x="62" y="3"/>
                    <a:pt x="62" y="3"/>
                    <a:pt x="62" y="3"/>
                  </a:cubicBezTo>
                  <a:cubicBezTo>
                    <a:pt x="49" y="7"/>
                    <a:pt x="49" y="7"/>
                    <a:pt x="49" y="7"/>
                  </a:cubicBezTo>
                  <a:cubicBezTo>
                    <a:pt x="45" y="16"/>
                    <a:pt x="45" y="16"/>
                    <a:pt x="45" y="16"/>
                  </a:cubicBezTo>
                  <a:cubicBezTo>
                    <a:pt x="47" y="23"/>
                    <a:pt x="47" y="23"/>
                    <a:pt x="47" y="23"/>
                  </a:cubicBezTo>
                  <a:cubicBezTo>
                    <a:pt x="40" y="24"/>
                    <a:pt x="40" y="24"/>
                    <a:pt x="40" y="24"/>
                  </a:cubicBezTo>
                  <a:cubicBezTo>
                    <a:pt x="33" y="23"/>
                    <a:pt x="33" y="23"/>
                    <a:pt x="33" y="23"/>
                  </a:cubicBezTo>
                  <a:cubicBezTo>
                    <a:pt x="27" y="24"/>
                    <a:pt x="27" y="24"/>
                    <a:pt x="27" y="24"/>
                  </a:cubicBezTo>
                  <a:cubicBezTo>
                    <a:pt x="22" y="20"/>
                    <a:pt x="22" y="20"/>
                    <a:pt x="22" y="20"/>
                  </a:cubicBezTo>
                  <a:cubicBezTo>
                    <a:pt x="13" y="21"/>
                    <a:pt x="13" y="21"/>
                    <a:pt x="13" y="21"/>
                  </a:cubicBezTo>
                  <a:cubicBezTo>
                    <a:pt x="3" y="26"/>
                    <a:pt x="3" y="26"/>
                    <a:pt x="3" y="26"/>
                  </a:cubicBezTo>
                  <a:cubicBezTo>
                    <a:pt x="0" y="33"/>
                    <a:pt x="0" y="33"/>
                    <a:pt x="0" y="33"/>
                  </a:cubicBezTo>
                  <a:cubicBezTo>
                    <a:pt x="4" y="37"/>
                    <a:pt x="4" y="37"/>
                    <a:pt x="4" y="37"/>
                  </a:cubicBezTo>
                  <a:cubicBezTo>
                    <a:pt x="6" y="42"/>
                    <a:pt x="6" y="42"/>
                    <a:pt x="6" y="42"/>
                  </a:cubicBezTo>
                  <a:cubicBezTo>
                    <a:pt x="13" y="41"/>
                    <a:pt x="13" y="41"/>
                    <a:pt x="13" y="41"/>
                  </a:cubicBezTo>
                  <a:cubicBezTo>
                    <a:pt x="19" y="41"/>
                    <a:pt x="19" y="41"/>
                    <a:pt x="19" y="41"/>
                  </a:cubicBezTo>
                  <a:cubicBezTo>
                    <a:pt x="26" y="49"/>
                    <a:pt x="26" y="49"/>
                    <a:pt x="26" y="49"/>
                  </a:cubicBezTo>
                  <a:cubicBezTo>
                    <a:pt x="20" y="50"/>
                    <a:pt x="20" y="50"/>
                    <a:pt x="20" y="50"/>
                  </a:cubicBezTo>
                  <a:cubicBezTo>
                    <a:pt x="16" y="50"/>
                    <a:pt x="16" y="50"/>
                    <a:pt x="16" y="50"/>
                  </a:cubicBezTo>
                  <a:cubicBezTo>
                    <a:pt x="13" y="52"/>
                    <a:pt x="13" y="52"/>
                    <a:pt x="13" y="52"/>
                  </a:cubicBezTo>
                  <a:cubicBezTo>
                    <a:pt x="16" y="59"/>
                    <a:pt x="16" y="59"/>
                    <a:pt x="16" y="59"/>
                  </a:cubicBezTo>
                  <a:cubicBezTo>
                    <a:pt x="16" y="59"/>
                    <a:pt x="20" y="62"/>
                    <a:pt x="20" y="63"/>
                  </a:cubicBezTo>
                  <a:cubicBezTo>
                    <a:pt x="20" y="64"/>
                    <a:pt x="20" y="72"/>
                    <a:pt x="20" y="72"/>
                  </a:cubicBezTo>
                  <a:cubicBezTo>
                    <a:pt x="24" y="76"/>
                    <a:pt x="24" y="76"/>
                    <a:pt x="24" y="76"/>
                  </a:cubicBezTo>
                  <a:cubicBezTo>
                    <a:pt x="23" y="84"/>
                    <a:pt x="23" y="84"/>
                    <a:pt x="23" y="84"/>
                  </a:cubicBezTo>
                  <a:cubicBezTo>
                    <a:pt x="24" y="82"/>
                    <a:pt x="24" y="82"/>
                    <a:pt x="24" y="82"/>
                  </a:cubicBezTo>
                  <a:cubicBezTo>
                    <a:pt x="29" y="80"/>
                    <a:pt x="29" y="80"/>
                    <a:pt x="29" y="80"/>
                  </a:cubicBezTo>
                  <a:cubicBezTo>
                    <a:pt x="33" y="79"/>
                    <a:pt x="33" y="79"/>
                    <a:pt x="33" y="79"/>
                  </a:cubicBezTo>
                  <a:cubicBezTo>
                    <a:pt x="38" y="82"/>
                    <a:pt x="38" y="82"/>
                    <a:pt x="38" y="82"/>
                  </a:cubicBezTo>
                  <a:cubicBezTo>
                    <a:pt x="42" y="85"/>
                    <a:pt x="42" y="85"/>
                    <a:pt x="42" y="85"/>
                  </a:cubicBezTo>
                  <a:cubicBezTo>
                    <a:pt x="46" y="86"/>
                    <a:pt x="46" y="86"/>
                    <a:pt x="46" y="86"/>
                  </a:cubicBezTo>
                  <a:cubicBezTo>
                    <a:pt x="46" y="89"/>
                    <a:pt x="46" y="89"/>
                    <a:pt x="46" y="89"/>
                  </a:cubicBezTo>
                  <a:cubicBezTo>
                    <a:pt x="48" y="90"/>
                    <a:pt x="48" y="90"/>
                    <a:pt x="48" y="90"/>
                  </a:cubicBezTo>
                  <a:cubicBezTo>
                    <a:pt x="51" y="91"/>
                    <a:pt x="51" y="91"/>
                    <a:pt x="51" y="91"/>
                  </a:cubicBezTo>
                  <a:cubicBezTo>
                    <a:pt x="53" y="89"/>
                    <a:pt x="53" y="89"/>
                    <a:pt x="53" y="89"/>
                  </a:cubicBezTo>
                  <a:cubicBezTo>
                    <a:pt x="58" y="87"/>
                    <a:pt x="58" y="87"/>
                    <a:pt x="58" y="87"/>
                  </a:cubicBezTo>
                  <a:cubicBezTo>
                    <a:pt x="59" y="82"/>
                    <a:pt x="59" y="82"/>
                    <a:pt x="59" y="82"/>
                  </a:cubicBezTo>
                  <a:cubicBezTo>
                    <a:pt x="63" y="83"/>
                    <a:pt x="63" y="83"/>
                    <a:pt x="63" y="83"/>
                  </a:cubicBezTo>
                  <a:cubicBezTo>
                    <a:pt x="66" y="83"/>
                    <a:pt x="66" y="83"/>
                    <a:pt x="66" y="83"/>
                  </a:cubicBezTo>
                  <a:cubicBezTo>
                    <a:pt x="68" y="85"/>
                    <a:pt x="68" y="85"/>
                    <a:pt x="68" y="85"/>
                  </a:cubicBezTo>
                  <a:cubicBezTo>
                    <a:pt x="72" y="84"/>
                    <a:pt x="72" y="84"/>
                    <a:pt x="72" y="84"/>
                  </a:cubicBezTo>
                  <a:cubicBezTo>
                    <a:pt x="74" y="82"/>
                    <a:pt x="74" y="82"/>
                    <a:pt x="74" y="82"/>
                  </a:cubicBezTo>
                  <a:cubicBezTo>
                    <a:pt x="77" y="79"/>
                    <a:pt x="77" y="79"/>
                    <a:pt x="77" y="79"/>
                  </a:cubicBezTo>
                  <a:cubicBezTo>
                    <a:pt x="78" y="80"/>
                    <a:pt x="78" y="80"/>
                    <a:pt x="78" y="80"/>
                  </a:cubicBezTo>
                  <a:cubicBezTo>
                    <a:pt x="79" y="83"/>
                    <a:pt x="79" y="83"/>
                    <a:pt x="79" y="83"/>
                  </a:cubicBezTo>
                  <a:cubicBezTo>
                    <a:pt x="82" y="83"/>
                    <a:pt x="82" y="83"/>
                    <a:pt x="82" y="83"/>
                  </a:cubicBezTo>
                  <a:cubicBezTo>
                    <a:pt x="86" y="82"/>
                    <a:pt x="86" y="82"/>
                    <a:pt x="86" y="82"/>
                  </a:cubicBezTo>
                  <a:cubicBezTo>
                    <a:pt x="88" y="82"/>
                    <a:pt x="88" y="82"/>
                    <a:pt x="88" y="82"/>
                  </a:cubicBezTo>
                  <a:cubicBezTo>
                    <a:pt x="88" y="83"/>
                    <a:pt x="88" y="83"/>
                    <a:pt x="88" y="83"/>
                  </a:cubicBezTo>
                  <a:cubicBezTo>
                    <a:pt x="90" y="82"/>
                    <a:pt x="90" y="82"/>
                    <a:pt x="90" y="82"/>
                  </a:cubicBezTo>
                  <a:lnTo>
                    <a:pt x="89" y="79"/>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45" name="Freeform 339">
              <a:extLst>
                <a:ext uri="{FF2B5EF4-FFF2-40B4-BE49-F238E27FC236}">
                  <a16:creationId xmlns:a16="http://schemas.microsoft.com/office/drawing/2014/main" id="{80766F4F-F7B8-4C37-94A4-A170030FB145}"/>
                </a:ext>
              </a:extLst>
            </p:cNvPr>
            <p:cNvSpPr>
              <a:spLocks/>
            </p:cNvSpPr>
            <p:nvPr/>
          </p:nvSpPr>
          <p:spPr bwMode="auto">
            <a:xfrm>
              <a:off x="7553078" y="3642740"/>
              <a:ext cx="22841" cy="13465"/>
            </a:xfrm>
            <a:custGeom>
              <a:avLst/>
              <a:gdLst>
                <a:gd name="T0" fmla="*/ 0 w 18"/>
                <a:gd name="T1" fmla="*/ 0 h 12"/>
                <a:gd name="T2" fmla="*/ 0 w 18"/>
                <a:gd name="T3" fmla="*/ 2147483647 h 12"/>
                <a:gd name="T4" fmla="*/ 2147483647 w 18"/>
                <a:gd name="T5" fmla="*/ 2147483647 h 12"/>
                <a:gd name="T6" fmla="*/ 2147483647 w 18"/>
                <a:gd name="T7" fmla="*/ 2147483647 h 12"/>
                <a:gd name="T8" fmla="*/ 0 w 18"/>
                <a:gd name="T9" fmla="*/ 0 h 12"/>
                <a:gd name="T10" fmla="*/ 0 60000 65536"/>
                <a:gd name="T11" fmla="*/ 0 60000 65536"/>
                <a:gd name="T12" fmla="*/ 0 60000 65536"/>
                <a:gd name="T13" fmla="*/ 0 60000 65536"/>
                <a:gd name="T14" fmla="*/ 0 60000 65536"/>
                <a:gd name="T15" fmla="*/ 0 w 18"/>
                <a:gd name="T16" fmla="*/ 0 h 12"/>
                <a:gd name="T17" fmla="*/ 18 w 18"/>
                <a:gd name="T18" fmla="*/ 12 h 12"/>
              </a:gdLst>
              <a:ahLst/>
              <a:cxnLst>
                <a:cxn ang="T10">
                  <a:pos x="T0" y="T1"/>
                </a:cxn>
                <a:cxn ang="T11">
                  <a:pos x="T2" y="T3"/>
                </a:cxn>
                <a:cxn ang="T12">
                  <a:pos x="T4" y="T5"/>
                </a:cxn>
                <a:cxn ang="T13">
                  <a:pos x="T6" y="T7"/>
                </a:cxn>
                <a:cxn ang="T14">
                  <a:pos x="T8" y="T9"/>
                </a:cxn>
              </a:cxnLst>
              <a:rect l="T15" t="T16" r="T17" b="T18"/>
              <a:pathLst>
                <a:path w="18" h="12">
                  <a:moveTo>
                    <a:pt x="0" y="0"/>
                  </a:moveTo>
                  <a:lnTo>
                    <a:pt x="0" y="12"/>
                  </a:lnTo>
                  <a:lnTo>
                    <a:pt x="18" y="12"/>
                  </a:lnTo>
                  <a:lnTo>
                    <a:pt x="12" y="12"/>
                  </a:lnTo>
                  <a:lnTo>
                    <a:pt x="0" y="0"/>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46" name="Rectangle 340">
              <a:extLst>
                <a:ext uri="{FF2B5EF4-FFF2-40B4-BE49-F238E27FC236}">
                  <a16:creationId xmlns:a16="http://schemas.microsoft.com/office/drawing/2014/main" id="{AA8482CD-3156-43FF-BAAD-A8FE818DF4BC}"/>
                </a:ext>
              </a:extLst>
            </p:cNvPr>
            <p:cNvSpPr>
              <a:spLocks noChangeArrowheads="1"/>
            </p:cNvSpPr>
            <p:nvPr/>
          </p:nvSpPr>
          <p:spPr bwMode="auto">
            <a:xfrm>
              <a:off x="6712855" y="3295628"/>
              <a:ext cx="9789" cy="1495"/>
            </a:xfrm>
            <a:prstGeom prst="rect">
              <a:avLst/>
            </a:prstGeom>
            <a:solidFill>
              <a:srgbClr val="C8C9C7"/>
            </a:solidFill>
            <a:ln w="9525">
              <a:solidFill>
                <a:srgbClr val="222223"/>
              </a:solidFill>
              <a:miter lim="800000"/>
              <a:headEnd/>
              <a:tailEnd/>
            </a:ln>
          </p:spPr>
          <p:txBody>
            <a:bodyPr/>
            <a:lstStyle/>
            <a:p>
              <a:pPr defTabSz="914370">
                <a:defRPr/>
              </a:pPr>
              <a:endParaRPr lang="en-US" kern="0">
                <a:solidFill>
                  <a:sysClr val="windowText" lastClr="000000"/>
                </a:solidFill>
                <a:latin typeface="Segoe UI"/>
              </a:endParaRPr>
            </a:p>
          </p:txBody>
        </p:sp>
        <p:sp>
          <p:nvSpPr>
            <p:cNvPr id="347" name="Freeform 347">
              <a:extLst>
                <a:ext uri="{FF2B5EF4-FFF2-40B4-BE49-F238E27FC236}">
                  <a16:creationId xmlns:a16="http://schemas.microsoft.com/office/drawing/2014/main" id="{7042FD6A-4856-4629-A130-1FE87BA4A79F}"/>
                </a:ext>
              </a:extLst>
            </p:cNvPr>
            <p:cNvSpPr>
              <a:spLocks/>
            </p:cNvSpPr>
            <p:nvPr/>
          </p:nvSpPr>
          <p:spPr bwMode="auto">
            <a:xfrm>
              <a:off x="6417551" y="2206410"/>
              <a:ext cx="667286" cy="722653"/>
            </a:xfrm>
            <a:custGeom>
              <a:avLst/>
              <a:gdLst>
                <a:gd name="T0" fmla="*/ 2147483647 w 83"/>
                <a:gd name="T1" fmla="*/ 2147483647 h 98"/>
                <a:gd name="T2" fmla="*/ 2147483647 w 83"/>
                <a:gd name="T3" fmla="*/ 2147483647 h 98"/>
                <a:gd name="T4" fmla="*/ 2147483647 w 83"/>
                <a:gd name="T5" fmla="*/ 2147483647 h 98"/>
                <a:gd name="T6" fmla="*/ 2147483647 w 83"/>
                <a:gd name="T7" fmla="*/ 2147483647 h 98"/>
                <a:gd name="T8" fmla="*/ 2147483647 w 83"/>
                <a:gd name="T9" fmla="*/ 2147483647 h 98"/>
                <a:gd name="T10" fmla="*/ 2147483647 w 83"/>
                <a:gd name="T11" fmla="*/ 2147483647 h 98"/>
                <a:gd name="T12" fmla="*/ 2147483647 w 83"/>
                <a:gd name="T13" fmla="*/ 2147483647 h 98"/>
                <a:gd name="T14" fmla="*/ 2147483647 w 83"/>
                <a:gd name="T15" fmla="*/ 2147483647 h 98"/>
                <a:gd name="T16" fmla="*/ 2147483647 w 83"/>
                <a:gd name="T17" fmla="*/ 2147483647 h 98"/>
                <a:gd name="T18" fmla="*/ 2147483647 w 83"/>
                <a:gd name="T19" fmla="*/ 2147483647 h 98"/>
                <a:gd name="T20" fmla="*/ 2147483647 w 83"/>
                <a:gd name="T21" fmla="*/ 2147483647 h 98"/>
                <a:gd name="T22" fmla="*/ 2147483647 w 83"/>
                <a:gd name="T23" fmla="*/ 2147483647 h 98"/>
                <a:gd name="T24" fmla="*/ 2147483647 w 83"/>
                <a:gd name="T25" fmla="*/ 2147483647 h 98"/>
                <a:gd name="T26" fmla="*/ 2147483647 w 83"/>
                <a:gd name="T27" fmla="*/ 2147483647 h 98"/>
                <a:gd name="T28" fmla="*/ 2147483647 w 83"/>
                <a:gd name="T29" fmla="*/ 2147483647 h 98"/>
                <a:gd name="T30" fmla="*/ 2147483647 w 83"/>
                <a:gd name="T31" fmla="*/ 2147483647 h 98"/>
                <a:gd name="T32" fmla="*/ 2147483647 w 83"/>
                <a:gd name="T33" fmla="*/ 2147483647 h 98"/>
                <a:gd name="T34" fmla="*/ 2147483647 w 83"/>
                <a:gd name="T35" fmla="*/ 2147483647 h 98"/>
                <a:gd name="T36" fmla="*/ 2147483647 w 83"/>
                <a:gd name="T37" fmla="*/ 2147483647 h 98"/>
                <a:gd name="T38" fmla="*/ 2147483647 w 83"/>
                <a:gd name="T39" fmla="*/ 2147483647 h 98"/>
                <a:gd name="T40" fmla="*/ 2147483647 w 83"/>
                <a:gd name="T41" fmla="*/ 2147483647 h 98"/>
                <a:gd name="T42" fmla="*/ 2147483647 w 83"/>
                <a:gd name="T43" fmla="*/ 2147483647 h 98"/>
                <a:gd name="T44" fmla="*/ 2147483647 w 83"/>
                <a:gd name="T45" fmla="*/ 2147483647 h 98"/>
                <a:gd name="T46" fmla="*/ 2147483647 w 83"/>
                <a:gd name="T47" fmla="*/ 2147483647 h 98"/>
                <a:gd name="T48" fmla="*/ 2147483647 w 83"/>
                <a:gd name="T49" fmla="*/ 2147483647 h 98"/>
                <a:gd name="T50" fmla="*/ 2147483647 w 83"/>
                <a:gd name="T51" fmla="*/ 0 h 98"/>
                <a:gd name="T52" fmla="*/ 2147483647 w 83"/>
                <a:gd name="T53" fmla="*/ 2147483647 h 98"/>
                <a:gd name="T54" fmla="*/ 2147483647 w 83"/>
                <a:gd name="T55" fmla="*/ 2147483647 h 98"/>
                <a:gd name="T56" fmla="*/ 2147483647 w 83"/>
                <a:gd name="T57" fmla="*/ 2147483647 h 98"/>
                <a:gd name="T58" fmla="*/ 2147483647 w 83"/>
                <a:gd name="T59" fmla="*/ 2147483647 h 98"/>
                <a:gd name="T60" fmla="*/ 2147483647 w 83"/>
                <a:gd name="T61" fmla="*/ 2147483647 h 98"/>
                <a:gd name="T62" fmla="*/ 2147483647 w 83"/>
                <a:gd name="T63" fmla="*/ 2147483647 h 98"/>
                <a:gd name="T64" fmla="*/ 2147483647 w 83"/>
                <a:gd name="T65" fmla="*/ 2147483647 h 98"/>
                <a:gd name="T66" fmla="*/ 2147483647 w 83"/>
                <a:gd name="T67" fmla="*/ 2147483647 h 98"/>
                <a:gd name="T68" fmla="*/ 2147483647 w 83"/>
                <a:gd name="T69" fmla="*/ 2147483647 h 98"/>
                <a:gd name="T70" fmla="*/ 2147483647 w 83"/>
                <a:gd name="T71" fmla="*/ 2147483647 h 98"/>
                <a:gd name="T72" fmla="*/ 2147483647 w 83"/>
                <a:gd name="T73" fmla="*/ 2147483647 h 98"/>
                <a:gd name="T74" fmla="*/ 2147483647 w 83"/>
                <a:gd name="T75" fmla="*/ 2147483647 h 98"/>
                <a:gd name="T76" fmla="*/ 2147483647 w 83"/>
                <a:gd name="T77" fmla="*/ 2147483647 h 98"/>
                <a:gd name="T78" fmla="*/ 2147483647 w 83"/>
                <a:gd name="T79" fmla="*/ 2147483647 h 98"/>
                <a:gd name="T80" fmla="*/ 2147483647 w 83"/>
                <a:gd name="T81" fmla="*/ 2147483647 h 98"/>
                <a:gd name="T82" fmla="*/ 2147483647 w 83"/>
                <a:gd name="T83" fmla="*/ 2147483647 h 98"/>
                <a:gd name="T84" fmla="*/ 2147483647 w 83"/>
                <a:gd name="T85" fmla="*/ 2147483647 h 98"/>
                <a:gd name="T86" fmla="*/ 2147483647 w 83"/>
                <a:gd name="T87" fmla="*/ 2147483647 h 98"/>
                <a:gd name="T88" fmla="*/ 2147483647 w 83"/>
                <a:gd name="T89" fmla="*/ 2147483647 h 98"/>
                <a:gd name="T90" fmla="*/ 2147483647 w 83"/>
                <a:gd name="T91" fmla="*/ 2147483647 h 9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83"/>
                <a:gd name="T139" fmla="*/ 0 h 98"/>
                <a:gd name="T140" fmla="*/ 83 w 83"/>
                <a:gd name="T141" fmla="*/ 98 h 98"/>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83" h="98">
                  <a:moveTo>
                    <a:pt x="23" y="87"/>
                  </a:moveTo>
                  <a:cubicBezTo>
                    <a:pt x="23" y="87"/>
                    <a:pt x="24" y="87"/>
                    <a:pt x="24" y="86"/>
                  </a:cubicBezTo>
                  <a:cubicBezTo>
                    <a:pt x="24" y="86"/>
                    <a:pt x="24" y="82"/>
                    <a:pt x="24" y="82"/>
                  </a:cubicBezTo>
                  <a:cubicBezTo>
                    <a:pt x="24" y="80"/>
                    <a:pt x="24" y="80"/>
                    <a:pt x="24" y="80"/>
                  </a:cubicBezTo>
                  <a:cubicBezTo>
                    <a:pt x="26" y="78"/>
                    <a:pt x="26" y="78"/>
                    <a:pt x="26" y="78"/>
                  </a:cubicBezTo>
                  <a:cubicBezTo>
                    <a:pt x="24" y="75"/>
                    <a:pt x="24" y="75"/>
                    <a:pt x="24" y="75"/>
                  </a:cubicBezTo>
                  <a:cubicBezTo>
                    <a:pt x="24" y="75"/>
                    <a:pt x="23" y="70"/>
                    <a:pt x="23" y="70"/>
                  </a:cubicBezTo>
                  <a:cubicBezTo>
                    <a:pt x="23" y="69"/>
                    <a:pt x="24" y="65"/>
                    <a:pt x="24" y="65"/>
                  </a:cubicBezTo>
                  <a:cubicBezTo>
                    <a:pt x="24" y="65"/>
                    <a:pt x="24" y="62"/>
                    <a:pt x="24" y="62"/>
                  </a:cubicBezTo>
                  <a:cubicBezTo>
                    <a:pt x="26" y="60"/>
                    <a:pt x="26" y="60"/>
                    <a:pt x="26" y="60"/>
                  </a:cubicBezTo>
                  <a:cubicBezTo>
                    <a:pt x="30" y="59"/>
                    <a:pt x="30" y="59"/>
                    <a:pt x="30" y="59"/>
                  </a:cubicBezTo>
                  <a:cubicBezTo>
                    <a:pt x="30" y="56"/>
                    <a:pt x="30" y="56"/>
                    <a:pt x="30" y="56"/>
                  </a:cubicBezTo>
                  <a:cubicBezTo>
                    <a:pt x="29" y="54"/>
                    <a:pt x="29" y="54"/>
                    <a:pt x="29" y="54"/>
                  </a:cubicBezTo>
                  <a:cubicBezTo>
                    <a:pt x="31" y="50"/>
                    <a:pt x="31" y="50"/>
                    <a:pt x="31" y="50"/>
                  </a:cubicBezTo>
                  <a:cubicBezTo>
                    <a:pt x="32" y="44"/>
                    <a:pt x="32" y="44"/>
                    <a:pt x="32" y="44"/>
                  </a:cubicBezTo>
                  <a:cubicBezTo>
                    <a:pt x="34" y="43"/>
                    <a:pt x="34" y="43"/>
                    <a:pt x="34" y="43"/>
                  </a:cubicBezTo>
                  <a:cubicBezTo>
                    <a:pt x="36" y="38"/>
                    <a:pt x="36" y="38"/>
                    <a:pt x="36" y="38"/>
                  </a:cubicBezTo>
                  <a:cubicBezTo>
                    <a:pt x="38" y="35"/>
                    <a:pt x="38" y="35"/>
                    <a:pt x="38" y="35"/>
                  </a:cubicBezTo>
                  <a:cubicBezTo>
                    <a:pt x="37" y="32"/>
                    <a:pt x="37" y="32"/>
                    <a:pt x="37" y="32"/>
                  </a:cubicBezTo>
                  <a:cubicBezTo>
                    <a:pt x="38" y="30"/>
                    <a:pt x="38" y="30"/>
                    <a:pt x="38" y="30"/>
                  </a:cubicBezTo>
                  <a:cubicBezTo>
                    <a:pt x="41" y="28"/>
                    <a:pt x="41" y="28"/>
                    <a:pt x="41" y="28"/>
                  </a:cubicBezTo>
                  <a:cubicBezTo>
                    <a:pt x="42" y="28"/>
                    <a:pt x="42" y="28"/>
                    <a:pt x="42" y="28"/>
                  </a:cubicBezTo>
                  <a:cubicBezTo>
                    <a:pt x="44" y="24"/>
                    <a:pt x="44" y="24"/>
                    <a:pt x="44" y="24"/>
                  </a:cubicBezTo>
                  <a:cubicBezTo>
                    <a:pt x="47" y="24"/>
                    <a:pt x="47" y="24"/>
                    <a:pt x="47" y="24"/>
                  </a:cubicBezTo>
                  <a:cubicBezTo>
                    <a:pt x="49" y="24"/>
                    <a:pt x="49" y="24"/>
                    <a:pt x="49" y="24"/>
                  </a:cubicBezTo>
                  <a:cubicBezTo>
                    <a:pt x="49" y="22"/>
                    <a:pt x="49" y="22"/>
                    <a:pt x="49" y="22"/>
                  </a:cubicBezTo>
                  <a:cubicBezTo>
                    <a:pt x="50" y="19"/>
                    <a:pt x="50" y="19"/>
                    <a:pt x="50" y="19"/>
                  </a:cubicBezTo>
                  <a:cubicBezTo>
                    <a:pt x="51" y="19"/>
                    <a:pt x="51" y="19"/>
                    <a:pt x="51" y="19"/>
                  </a:cubicBezTo>
                  <a:cubicBezTo>
                    <a:pt x="52" y="19"/>
                    <a:pt x="52" y="19"/>
                    <a:pt x="52" y="19"/>
                  </a:cubicBezTo>
                  <a:cubicBezTo>
                    <a:pt x="53" y="17"/>
                    <a:pt x="53" y="17"/>
                    <a:pt x="53" y="17"/>
                  </a:cubicBezTo>
                  <a:cubicBezTo>
                    <a:pt x="54" y="19"/>
                    <a:pt x="54" y="19"/>
                    <a:pt x="54" y="19"/>
                  </a:cubicBezTo>
                  <a:cubicBezTo>
                    <a:pt x="56" y="21"/>
                    <a:pt x="56" y="21"/>
                    <a:pt x="56" y="21"/>
                  </a:cubicBezTo>
                  <a:cubicBezTo>
                    <a:pt x="59" y="22"/>
                    <a:pt x="59" y="22"/>
                    <a:pt x="59" y="22"/>
                  </a:cubicBezTo>
                  <a:cubicBezTo>
                    <a:pt x="62" y="21"/>
                    <a:pt x="62" y="21"/>
                    <a:pt x="62" y="21"/>
                  </a:cubicBezTo>
                  <a:cubicBezTo>
                    <a:pt x="63" y="22"/>
                    <a:pt x="63" y="22"/>
                    <a:pt x="63" y="22"/>
                  </a:cubicBezTo>
                  <a:cubicBezTo>
                    <a:pt x="66" y="19"/>
                    <a:pt x="66" y="19"/>
                    <a:pt x="66" y="19"/>
                  </a:cubicBezTo>
                  <a:cubicBezTo>
                    <a:pt x="68" y="14"/>
                    <a:pt x="68" y="14"/>
                    <a:pt x="68" y="14"/>
                  </a:cubicBezTo>
                  <a:cubicBezTo>
                    <a:pt x="70" y="12"/>
                    <a:pt x="70" y="12"/>
                    <a:pt x="70" y="12"/>
                  </a:cubicBezTo>
                  <a:cubicBezTo>
                    <a:pt x="75" y="11"/>
                    <a:pt x="75" y="11"/>
                    <a:pt x="75" y="11"/>
                  </a:cubicBezTo>
                  <a:cubicBezTo>
                    <a:pt x="78" y="14"/>
                    <a:pt x="78" y="14"/>
                    <a:pt x="78" y="14"/>
                  </a:cubicBezTo>
                  <a:cubicBezTo>
                    <a:pt x="78" y="17"/>
                    <a:pt x="78" y="17"/>
                    <a:pt x="78" y="17"/>
                  </a:cubicBezTo>
                  <a:cubicBezTo>
                    <a:pt x="77" y="19"/>
                    <a:pt x="77" y="19"/>
                    <a:pt x="77" y="19"/>
                  </a:cubicBezTo>
                  <a:cubicBezTo>
                    <a:pt x="78" y="18"/>
                    <a:pt x="78" y="18"/>
                    <a:pt x="78" y="18"/>
                  </a:cubicBezTo>
                  <a:cubicBezTo>
                    <a:pt x="77" y="19"/>
                    <a:pt x="77" y="19"/>
                    <a:pt x="77" y="19"/>
                  </a:cubicBezTo>
                  <a:cubicBezTo>
                    <a:pt x="77" y="19"/>
                    <a:pt x="77" y="19"/>
                    <a:pt x="77" y="19"/>
                  </a:cubicBezTo>
                  <a:cubicBezTo>
                    <a:pt x="81" y="15"/>
                    <a:pt x="81" y="15"/>
                    <a:pt x="81" y="15"/>
                  </a:cubicBezTo>
                  <a:cubicBezTo>
                    <a:pt x="82" y="13"/>
                    <a:pt x="82" y="13"/>
                    <a:pt x="82" y="13"/>
                  </a:cubicBezTo>
                  <a:cubicBezTo>
                    <a:pt x="81" y="12"/>
                    <a:pt x="81" y="12"/>
                    <a:pt x="81" y="12"/>
                  </a:cubicBezTo>
                  <a:cubicBezTo>
                    <a:pt x="80" y="9"/>
                    <a:pt x="80" y="9"/>
                    <a:pt x="80" y="9"/>
                  </a:cubicBezTo>
                  <a:cubicBezTo>
                    <a:pt x="83" y="6"/>
                    <a:pt x="83" y="6"/>
                    <a:pt x="83" y="6"/>
                  </a:cubicBezTo>
                  <a:cubicBezTo>
                    <a:pt x="80" y="4"/>
                    <a:pt x="80" y="4"/>
                    <a:pt x="80" y="4"/>
                  </a:cubicBezTo>
                  <a:cubicBezTo>
                    <a:pt x="76" y="0"/>
                    <a:pt x="76" y="0"/>
                    <a:pt x="76" y="0"/>
                  </a:cubicBezTo>
                  <a:cubicBezTo>
                    <a:pt x="72" y="4"/>
                    <a:pt x="72" y="4"/>
                    <a:pt x="72" y="4"/>
                  </a:cubicBezTo>
                  <a:cubicBezTo>
                    <a:pt x="69" y="2"/>
                    <a:pt x="69" y="2"/>
                    <a:pt x="69" y="2"/>
                  </a:cubicBezTo>
                  <a:cubicBezTo>
                    <a:pt x="69" y="1"/>
                    <a:pt x="69" y="1"/>
                    <a:pt x="69" y="1"/>
                  </a:cubicBezTo>
                  <a:cubicBezTo>
                    <a:pt x="66" y="1"/>
                    <a:pt x="66" y="1"/>
                    <a:pt x="66" y="1"/>
                  </a:cubicBezTo>
                  <a:cubicBezTo>
                    <a:pt x="62" y="1"/>
                    <a:pt x="62" y="1"/>
                    <a:pt x="62" y="1"/>
                  </a:cubicBezTo>
                  <a:cubicBezTo>
                    <a:pt x="59" y="5"/>
                    <a:pt x="59" y="5"/>
                    <a:pt x="59" y="5"/>
                  </a:cubicBezTo>
                  <a:cubicBezTo>
                    <a:pt x="56" y="6"/>
                    <a:pt x="56" y="6"/>
                    <a:pt x="56" y="6"/>
                  </a:cubicBezTo>
                  <a:cubicBezTo>
                    <a:pt x="55" y="6"/>
                    <a:pt x="55" y="6"/>
                    <a:pt x="55" y="6"/>
                  </a:cubicBezTo>
                  <a:cubicBezTo>
                    <a:pt x="53" y="8"/>
                    <a:pt x="53" y="8"/>
                    <a:pt x="53" y="8"/>
                  </a:cubicBezTo>
                  <a:cubicBezTo>
                    <a:pt x="50" y="8"/>
                    <a:pt x="50" y="8"/>
                    <a:pt x="50" y="8"/>
                  </a:cubicBezTo>
                  <a:cubicBezTo>
                    <a:pt x="48" y="13"/>
                    <a:pt x="48" y="13"/>
                    <a:pt x="48" y="13"/>
                  </a:cubicBezTo>
                  <a:cubicBezTo>
                    <a:pt x="43" y="14"/>
                    <a:pt x="43" y="14"/>
                    <a:pt x="43" y="14"/>
                  </a:cubicBezTo>
                  <a:cubicBezTo>
                    <a:pt x="41" y="19"/>
                    <a:pt x="41" y="19"/>
                    <a:pt x="41" y="19"/>
                  </a:cubicBezTo>
                  <a:cubicBezTo>
                    <a:pt x="40" y="22"/>
                    <a:pt x="40" y="22"/>
                    <a:pt x="40" y="22"/>
                  </a:cubicBezTo>
                  <a:cubicBezTo>
                    <a:pt x="37" y="22"/>
                    <a:pt x="37" y="22"/>
                    <a:pt x="37" y="22"/>
                  </a:cubicBezTo>
                  <a:cubicBezTo>
                    <a:pt x="32" y="28"/>
                    <a:pt x="32" y="28"/>
                    <a:pt x="32" y="28"/>
                  </a:cubicBezTo>
                  <a:cubicBezTo>
                    <a:pt x="32" y="31"/>
                    <a:pt x="32" y="31"/>
                    <a:pt x="32" y="31"/>
                  </a:cubicBezTo>
                  <a:cubicBezTo>
                    <a:pt x="28" y="38"/>
                    <a:pt x="28" y="38"/>
                    <a:pt x="28" y="38"/>
                  </a:cubicBezTo>
                  <a:cubicBezTo>
                    <a:pt x="26" y="41"/>
                    <a:pt x="26" y="41"/>
                    <a:pt x="26" y="41"/>
                  </a:cubicBezTo>
                  <a:cubicBezTo>
                    <a:pt x="25" y="46"/>
                    <a:pt x="25" y="46"/>
                    <a:pt x="25" y="46"/>
                  </a:cubicBezTo>
                  <a:cubicBezTo>
                    <a:pt x="23" y="49"/>
                    <a:pt x="23" y="49"/>
                    <a:pt x="23" y="49"/>
                  </a:cubicBezTo>
                  <a:cubicBezTo>
                    <a:pt x="17" y="60"/>
                    <a:pt x="17" y="60"/>
                    <a:pt x="17" y="60"/>
                  </a:cubicBezTo>
                  <a:cubicBezTo>
                    <a:pt x="13" y="63"/>
                    <a:pt x="13" y="63"/>
                    <a:pt x="13" y="63"/>
                  </a:cubicBezTo>
                  <a:cubicBezTo>
                    <a:pt x="8" y="65"/>
                    <a:pt x="8" y="65"/>
                    <a:pt x="8" y="65"/>
                  </a:cubicBezTo>
                  <a:cubicBezTo>
                    <a:pt x="6" y="69"/>
                    <a:pt x="6" y="69"/>
                    <a:pt x="6" y="69"/>
                  </a:cubicBezTo>
                  <a:cubicBezTo>
                    <a:pt x="4" y="71"/>
                    <a:pt x="4" y="71"/>
                    <a:pt x="4" y="71"/>
                  </a:cubicBezTo>
                  <a:cubicBezTo>
                    <a:pt x="3" y="73"/>
                    <a:pt x="3" y="73"/>
                    <a:pt x="3" y="73"/>
                  </a:cubicBezTo>
                  <a:cubicBezTo>
                    <a:pt x="2" y="76"/>
                    <a:pt x="2" y="76"/>
                    <a:pt x="2" y="76"/>
                  </a:cubicBezTo>
                  <a:cubicBezTo>
                    <a:pt x="0" y="79"/>
                    <a:pt x="0" y="79"/>
                    <a:pt x="0" y="79"/>
                  </a:cubicBezTo>
                  <a:cubicBezTo>
                    <a:pt x="1" y="84"/>
                    <a:pt x="1" y="84"/>
                    <a:pt x="1" y="84"/>
                  </a:cubicBezTo>
                  <a:cubicBezTo>
                    <a:pt x="2" y="87"/>
                    <a:pt x="2" y="87"/>
                    <a:pt x="2" y="87"/>
                  </a:cubicBezTo>
                  <a:cubicBezTo>
                    <a:pt x="3" y="91"/>
                    <a:pt x="3" y="91"/>
                    <a:pt x="3" y="91"/>
                  </a:cubicBezTo>
                  <a:cubicBezTo>
                    <a:pt x="3" y="95"/>
                    <a:pt x="3" y="95"/>
                    <a:pt x="3" y="95"/>
                  </a:cubicBezTo>
                  <a:cubicBezTo>
                    <a:pt x="7" y="98"/>
                    <a:pt x="7" y="98"/>
                    <a:pt x="7" y="98"/>
                  </a:cubicBezTo>
                  <a:cubicBezTo>
                    <a:pt x="11" y="97"/>
                    <a:pt x="11" y="97"/>
                    <a:pt x="11" y="97"/>
                  </a:cubicBezTo>
                  <a:cubicBezTo>
                    <a:pt x="16" y="93"/>
                    <a:pt x="16" y="93"/>
                    <a:pt x="16" y="93"/>
                  </a:cubicBezTo>
                  <a:cubicBezTo>
                    <a:pt x="19" y="91"/>
                    <a:pt x="19" y="91"/>
                    <a:pt x="19" y="91"/>
                  </a:cubicBezTo>
                  <a:cubicBezTo>
                    <a:pt x="20" y="92"/>
                    <a:pt x="20" y="92"/>
                    <a:pt x="20" y="92"/>
                  </a:cubicBezTo>
                  <a:cubicBezTo>
                    <a:pt x="20" y="93"/>
                    <a:pt x="20" y="93"/>
                    <a:pt x="20" y="93"/>
                  </a:cubicBezTo>
                  <a:cubicBezTo>
                    <a:pt x="21" y="92"/>
                    <a:pt x="21" y="92"/>
                    <a:pt x="21" y="92"/>
                  </a:cubicBezTo>
                  <a:lnTo>
                    <a:pt x="23" y="87"/>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48" name="Freeform 349">
              <a:extLst>
                <a:ext uri="{FF2B5EF4-FFF2-40B4-BE49-F238E27FC236}">
                  <a16:creationId xmlns:a16="http://schemas.microsoft.com/office/drawing/2014/main" id="{DAFFDE32-BE2C-41A5-B707-0ADB8574894D}"/>
                </a:ext>
              </a:extLst>
            </p:cNvPr>
            <p:cNvSpPr>
              <a:spLocks/>
            </p:cNvSpPr>
            <p:nvPr/>
          </p:nvSpPr>
          <p:spPr bwMode="auto">
            <a:xfrm>
              <a:off x="6859690" y="3163964"/>
              <a:ext cx="458453" cy="270807"/>
            </a:xfrm>
            <a:custGeom>
              <a:avLst/>
              <a:gdLst>
                <a:gd name="T0" fmla="*/ 2147483647 w 57"/>
                <a:gd name="T1" fmla="*/ 2147483647 h 37"/>
                <a:gd name="T2" fmla="*/ 2147483647 w 57"/>
                <a:gd name="T3" fmla="*/ 2147483647 h 37"/>
                <a:gd name="T4" fmla="*/ 2147483647 w 57"/>
                <a:gd name="T5" fmla="*/ 2147483647 h 37"/>
                <a:gd name="T6" fmla="*/ 2147483647 w 57"/>
                <a:gd name="T7" fmla="*/ 2147483647 h 37"/>
                <a:gd name="T8" fmla="*/ 2147483647 w 57"/>
                <a:gd name="T9" fmla="*/ 2147483647 h 37"/>
                <a:gd name="T10" fmla="*/ 2147483647 w 57"/>
                <a:gd name="T11" fmla="*/ 2147483647 h 37"/>
                <a:gd name="T12" fmla="*/ 2147483647 w 57"/>
                <a:gd name="T13" fmla="*/ 2147483647 h 37"/>
                <a:gd name="T14" fmla="*/ 2147483647 w 57"/>
                <a:gd name="T15" fmla="*/ 2147483647 h 37"/>
                <a:gd name="T16" fmla="*/ 2147483647 w 57"/>
                <a:gd name="T17" fmla="*/ 2147483647 h 37"/>
                <a:gd name="T18" fmla="*/ 2147483647 w 57"/>
                <a:gd name="T19" fmla="*/ 2147483647 h 37"/>
                <a:gd name="T20" fmla="*/ 2147483647 w 57"/>
                <a:gd name="T21" fmla="*/ 2147483647 h 37"/>
                <a:gd name="T22" fmla="*/ 2147483647 w 57"/>
                <a:gd name="T23" fmla="*/ 0 h 37"/>
                <a:gd name="T24" fmla="*/ 2147483647 w 57"/>
                <a:gd name="T25" fmla="*/ 0 h 37"/>
                <a:gd name="T26" fmla="*/ 2147483647 w 57"/>
                <a:gd name="T27" fmla="*/ 2147483647 h 37"/>
                <a:gd name="T28" fmla="*/ 2147483647 w 57"/>
                <a:gd name="T29" fmla="*/ 2147483647 h 37"/>
                <a:gd name="T30" fmla="*/ 2147483647 w 57"/>
                <a:gd name="T31" fmla="*/ 2147483647 h 37"/>
                <a:gd name="T32" fmla="*/ 2147483647 w 57"/>
                <a:gd name="T33" fmla="*/ 2147483647 h 37"/>
                <a:gd name="T34" fmla="*/ 2147483647 w 57"/>
                <a:gd name="T35" fmla="*/ 2147483647 h 37"/>
                <a:gd name="T36" fmla="*/ 2147483647 w 57"/>
                <a:gd name="T37" fmla="*/ 2147483647 h 37"/>
                <a:gd name="T38" fmla="*/ 2147483647 w 57"/>
                <a:gd name="T39" fmla="*/ 2147483647 h 37"/>
                <a:gd name="T40" fmla="*/ 2147483647 w 57"/>
                <a:gd name="T41" fmla="*/ 2147483647 h 37"/>
                <a:gd name="T42" fmla="*/ 2147483647 w 57"/>
                <a:gd name="T43" fmla="*/ 2147483647 h 37"/>
                <a:gd name="T44" fmla="*/ 0 w 57"/>
                <a:gd name="T45" fmla="*/ 2147483647 h 37"/>
                <a:gd name="T46" fmla="*/ 0 w 57"/>
                <a:gd name="T47" fmla="*/ 2147483647 h 37"/>
                <a:gd name="T48" fmla="*/ 2147483647 w 57"/>
                <a:gd name="T49" fmla="*/ 2147483647 h 37"/>
                <a:gd name="T50" fmla="*/ 2147483647 w 57"/>
                <a:gd name="T51" fmla="*/ 2147483647 h 37"/>
                <a:gd name="T52" fmla="*/ 2147483647 w 57"/>
                <a:gd name="T53" fmla="*/ 2147483647 h 37"/>
                <a:gd name="T54" fmla="*/ 2147483647 w 57"/>
                <a:gd name="T55" fmla="*/ 2147483647 h 37"/>
                <a:gd name="T56" fmla="*/ 2147483647 w 57"/>
                <a:gd name="T57" fmla="*/ 2147483647 h 37"/>
                <a:gd name="T58" fmla="*/ 2147483647 w 57"/>
                <a:gd name="T59" fmla="*/ 2147483647 h 37"/>
                <a:gd name="T60" fmla="*/ 2147483647 w 57"/>
                <a:gd name="T61" fmla="*/ 2147483647 h 37"/>
                <a:gd name="T62" fmla="*/ 2147483647 w 57"/>
                <a:gd name="T63" fmla="*/ 2147483647 h 37"/>
                <a:gd name="T64" fmla="*/ 2147483647 w 57"/>
                <a:gd name="T65" fmla="*/ 2147483647 h 37"/>
                <a:gd name="T66" fmla="*/ 2147483647 w 57"/>
                <a:gd name="T67" fmla="*/ 2147483647 h 37"/>
                <a:gd name="T68" fmla="*/ 2147483647 w 57"/>
                <a:gd name="T69" fmla="*/ 2147483647 h 37"/>
                <a:gd name="T70" fmla="*/ 2147483647 w 57"/>
                <a:gd name="T71" fmla="*/ 2147483647 h 37"/>
                <a:gd name="T72" fmla="*/ 2147483647 w 57"/>
                <a:gd name="T73" fmla="*/ 2147483647 h 37"/>
                <a:gd name="T74" fmla="*/ 2147483647 w 57"/>
                <a:gd name="T75" fmla="*/ 2147483647 h 37"/>
                <a:gd name="T76" fmla="*/ 2147483647 w 57"/>
                <a:gd name="T77" fmla="*/ 2147483647 h 37"/>
                <a:gd name="T78" fmla="*/ 2147483647 w 57"/>
                <a:gd name="T79" fmla="*/ 2147483647 h 37"/>
                <a:gd name="T80" fmla="*/ 2147483647 w 57"/>
                <a:gd name="T81" fmla="*/ 2147483647 h 37"/>
                <a:gd name="T82" fmla="*/ 2147483647 w 57"/>
                <a:gd name="T83" fmla="*/ 2147483647 h 37"/>
                <a:gd name="T84" fmla="*/ 2147483647 w 57"/>
                <a:gd name="T85" fmla="*/ 2147483647 h 37"/>
                <a:gd name="T86" fmla="*/ 2147483647 w 57"/>
                <a:gd name="T87" fmla="*/ 2147483647 h 37"/>
                <a:gd name="T88" fmla="*/ 2147483647 w 57"/>
                <a:gd name="T89" fmla="*/ 2147483647 h 37"/>
                <a:gd name="T90" fmla="*/ 2147483647 w 57"/>
                <a:gd name="T91" fmla="*/ 2147483647 h 3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57"/>
                <a:gd name="T139" fmla="*/ 0 h 37"/>
                <a:gd name="T140" fmla="*/ 57 w 57"/>
                <a:gd name="T141" fmla="*/ 37 h 37"/>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57" h="37">
                  <a:moveTo>
                    <a:pt x="54" y="22"/>
                  </a:moveTo>
                  <a:cubicBezTo>
                    <a:pt x="56" y="21"/>
                    <a:pt x="56" y="21"/>
                    <a:pt x="56" y="21"/>
                  </a:cubicBezTo>
                  <a:cubicBezTo>
                    <a:pt x="57" y="16"/>
                    <a:pt x="57" y="16"/>
                    <a:pt x="57" y="16"/>
                  </a:cubicBezTo>
                  <a:cubicBezTo>
                    <a:pt x="57" y="14"/>
                    <a:pt x="57" y="14"/>
                    <a:pt x="57" y="14"/>
                  </a:cubicBezTo>
                  <a:cubicBezTo>
                    <a:pt x="52" y="12"/>
                    <a:pt x="52" y="12"/>
                    <a:pt x="52" y="12"/>
                  </a:cubicBezTo>
                  <a:cubicBezTo>
                    <a:pt x="47" y="9"/>
                    <a:pt x="47" y="9"/>
                    <a:pt x="47" y="9"/>
                  </a:cubicBezTo>
                  <a:cubicBezTo>
                    <a:pt x="45" y="9"/>
                    <a:pt x="45" y="9"/>
                    <a:pt x="45" y="9"/>
                  </a:cubicBezTo>
                  <a:cubicBezTo>
                    <a:pt x="42" y="7"/>
                    <a:pt x="42" y="7"/>
                    <a:pt x="42" y="7"/>
                  </a:cubicBezTo>
                  <a:cubicBezTo>
                    <a:pt x="40" y="4"/>
                    <a:pt x="40" y="4"/>
                    <a:pt x="40" y="4"/>
                  </a:cubicBezTo>
                  <a:cubicBezTo>
                    <a:pt x="33" y="1"/>
                    <a:pt x="33" y="1"/>
                    <a:pt x="33" y="1"/>
                  </a:cubicBezTo>
                  <a:cubicBezTo>
                    <a:pt x="31" y="1"/>
                    <a:pt x="31" y="1"/>
                    <a:pt x="31" y="1"/>
                  </a:cubicBezTo>
                  <a:cubicBezTo>
                    <a:pt x="31" y="0"/>
                    <a:pt x="31" y="0"/>
                    <a:pt x="31" y="0"/>
                  </a:cubicBezTo>
                  <a:cubicBezTo>
                    <a:pt x="30" y="0"/>
                    <a:pt x="30" y="0"/>
                    <a:pt x="30" y="0"/>
                  </a:cubicBezTo>
                  <a:cubicBezTo>
                    <a:pt x="28" y="6"/>
                    <a:pt x="28" y="6"/>
                    <a:pt x="28" y="6"/>
                  </a:cubicBezTo>
                  <a:cubicBezTo>
                    <a:pt x="24" y="5"/>
                    <a:pt x="24" y="5"/>
                    <a:pt x="24" y="5"/>
                  </a:cubicBezTo>
                  <a:cubicBezTo>
                    <a:pt x="17" y="5"/>
                    <a:pt x="17" y="5"/>
                    <a:pt x="17" y="5"/>
                  </a:cubicBezTo>
                  <a:cubicBezTo>
                    <a:pt x="11" y="3"/>
                    <a:pt x="11" y="3"/>
                    <a:pt x="11" y="3"/>
                  </a:cubicBezTo>
                  <a:cubicBezTo>
                    <a:pt x="7" y="3"/>
                    <a:pt x="7" y="3"/>
                    <a:pt x="7" y="3"/>
                  </a:cubicBezTo>
                  <a:cubicBezTo>
                    <a:pt x="5" y="4"/>
                    <a:pt x="5" y="4"/>
                    <a:pt x="5" y="4"/>
                  </a:cubicBezTo>
                  <a:cubicBezTo>
                    <a:pt x="6" y="8"/>
                    <a:pt x="6" y="8"/>
                    <a:pt x="6" y="8"/>
                  </a:cubicBezTo>
                  <a:cubicBezTo>
                    <a:pt x="4" y="10"/>
                    <a:pt x="4" y="10"/>
                    <a:pt x="4" y="10"/>
                  </a:cubicBezTo>
                  <a:cubicBezTo>
                    <a:pt x="2" y="15"/>
                    <a:pt x="2" y="15"/>
                    <a:pt x="2" y="15"/>
                  </a:cubicBezTo>
                  <a:cubicBezTo>
                    <a:pt x="0" y="15"/>
                    <a:pt x="0" y="15"/>
                    <a:pt x="0" y="15"/>
                  </a:cubicBezTo>
                  <a:cubicBezTo>
                    <a:pt x="0" y="18"/>
                    <a:pt x="0" y="18"/>
                    <a:pt x="0" y="18"/>
                  </a:cubicBezTo>
                  <a:cubicBezTo>
                    <a:pt x="1" y="19"/>
                    <a:pt x="1" y="19"/>
                    <a:pt x="1" y="19"/>
                  </a:cubicBezTo>
                  <a:cubicBezTo>
                    <a:pt x="2" y="20"/>
                    <a:pt x="2" y="20"/>
                    <a:pt x="2" y="20"/>
                  </a:cubicBezTo>
                  <a:cubicBezTo>
                    <a:pt x="3" y="21"/>
                    <a:pt x="3" y="21"/>
                    <a:pt x="3" y="21"/>
                  </a:cubicBezTo>
                  <a:cubicBezTo>
                    <a:pt x="12" y="20"/>
                    <a:pt x="12" y="20"/>
                    <a:pt x="12" y="20"/>
                  </a:cubicBezTo>
                  <a:cubicBezTo>
                    <a:pt x="18" y="20"/>
                    <a:pt x="18" y="20"/>
                    <a:pt x="18" y="20"/>
                  </a:cubicBezTo>
                  <a:cubicBezTo>
                    <a:pt x="24" y="24"/>
                    <a:pt x="24" y="24"/>
                    <a:pt x="24" y="24"/>
                  </a:cubicBezTo>
                  <a:cubicBezTo>
                    <a:pt x="24" y="24"/>
                    <a:pt x="26" y="26"/>
                    <a:pt x="25" y="28"/>
                  </a:cubicBezTo>
                  <a:cubicBezTo>
                    <a:pt x="25" y="29"/>
                    <a:pt x="22" y="30"/>
                    <a:pt x="22" y="30"/>
                  </a:cubicBezTo>
                  <a:cubicBezTo>
                    <a:pt x="21" y="33"/>
                    <a:pt x="21" y="33"/>
                    <a:pt x="21" y="33"/>
                  </a:cubicBezTo>
                  <a:cubicBezTo>
                    <a:pt x="24" y="34"/>
                    <a:pt x="24" y="34"/>
                    <a:pt x="24" y="34"/>
                  </a:cubicBezTo>
                  <a:cubicBezTo>
                    <a:pt x="25" y="32"/>
                    <a:pt x="25" y="32"/>
                    <a:pt x="25" y="32"/>
                  </a:cubicBezTo>
                  <a:cubicBezTo>
                    <a:pt x="30" y="29"/>
                    <a:pt x="30" y="29"/>
                    <a:pt x="30" y="29"/>
                  </a:cubicBezTo>
                  <a:cubicBezTo>
                    <a:pt x="33" y="29"/>
                    <a:pt x="33" y="29"/>
                    <a:pt x="33" y="29"/>
                  </a:cubicBezTo>
                  <a:cubicBezTo>
                    <a:pt x="36" y="32"/>
                    <a:pt x="36" y="32"/>
                    <a:pt x="36" y="32"/>
                  </a:cubicBezTo>
                  <a:cubicBezTo>
                    <a:pt x="34" y="34"/>
                    <a:pt x="34" y="34"/>
                    <a:pt x="34" y="34"/>
                  </a:cubicBezTo>
                  <a:cubicBezTo>
                    <a:pt x="37" y="37"/>
                    <a:pt x="37" y="37"/>
                    <a:pt x="37" y="37"/>
                  </a:cubicBezTo>
                  <a:cubicBezTo>
                    <a:pt x="45" y="34"/>
                    <a:pt x="45" y="34"/>
                    <a:pt x="45" y="34"/>
                  </a:cubicBezTo>
                  <a:cubicBezTo>
                    <a:pt x="41" y="31"/>
                    <a:pt x="41" y="31"/>
                    <a:pt x="41" y="31"/>
                  </a:cubicBezTo>
                  <a:cubicBezTo>
                    <a:pt x="43" y="28"/>
                    <a:pt x="43" y="28"/>
                    <a:pt x="43" y="28"/>
                  </a:cubicBezTo>
                  <a:cubicBezTo>
                    <a:pt x="50" y="27"/>
                    <a:pt x="50" y="27"/>
                    <a:pt x="50" y="27"/>
                  </a:cubicBezTo>
                  <a:cubicBezTo>
                    <a:pt x="51" y="25"/>
                    <a:pt x="51" y="25"/>
                    <a:pt x="51" y="25"/>
                  </a:cubicBezTo>
                  <a:lnTo>
                    <a:pt x="54" y="22"/>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49" name="Freeform 350">
              <a:extLst>
                <a:ext uri="{FF2B5EF4-FFF2-40B4-BE49-F238E27FC236}">
                  <a16:creationId xmlns:a16="http://schemas.microsoft.com/office/drawing/2014/main" id="{2F099F6A-432A-4B5A-ADF2-ED02A3F9D906}"/>
                </a:ext>
              </a:extLst>
            </p:cNvPr>
            <p:cNvSpPr>
              <a:spLocks/>
            </p:cNvSpPr>
            <p:nvPr/>
          </p:nvSpPr>
          <p:spPr bwMode="auto">
            <a:xfrm>
              <a:off x="7123993" y="3163963"/>
              <a:ext cx="57102" cy="28427"/>
            </a:xfrm>
            <a:custGeom>
              <a:avLst/>
              <a:gdLst>
                <a:gd name="T0" fmla="*/ 2147483647 w 42"/>
                <a:gd name="T1" fmla="*/ 2147483647 h 24"/>
                <a:gd name="T2" fmla="*/ 2147483647 w 42"/>
                <a:gd name="T3" fmla="*/ 0 h 24"/>
                <a:gd name="T4" fmla="*/ 0 w 42"/>
                <a:gd name="T5" fmla="*/ 2147483647 h 24"/>
                <a:gd name="T6" fmla="*/ 2147483647 w 42"/>
                <a:gd name="T7" fmla="*/ 2147483647 h 24"/>
                <a:gd name="T8" fmla="*/ 2147483647 w 42"/>
                <a:gd name="T9" fmla="*/ 2147483647 h 24"/>
                <a:gd name="T10" fmla="*/ 0 60000 65536"/>
                <a:gd name="T11" fmla="*/ 0 60000 65536"/>
                <a:gd name="T12" fmla="*/ 0 60000 65536"/>
                <a:gd name="T13" fmla="*/ 0 60000 65536"/>
                <a:gd name="T14" fmla="*/ 0 60000 65536"/>
                <a:gd name="T15" fmla="*/ 0 w 42"/>
                <a:gd name="T16" fmla="*/ 0 h 24"/>
                <a:gd name="T17" fmla="*/ 42 w 42"/>
                <a:gd name="T18" fmla="*/ 24 h 24"/>
              </a:gdLst>
              <a:ahLst/>
              <a:cxnLst>
                <a:cxn ang="T10">
                  <a:pos x="T0" y="T1"/>
                </a:cxn>
                <a:cxn ang="T11">
                  <a:pos x="T2" y="T3"/>
                </a:cxn>
                <a:cxn ang="T12">
                  <a:pos x="T4" y="T5"/>
                </a:cxn>
                <a:cxn ang="T13">
                  <a:pos x="T6" y="T7"/>
                </a:cxn>
                <a:cxn ang="T14">
                  <a:pos x="T8" y="T9"/>
                </a:cxn>
              </a:cxnLst>
              <a:rect l="T15" t="T16" r="T17" b="T18"/>
              <a:pathLst>
                <a:path w="42" h="24">
                  <a:moveTo>
                    <a:pt x="36" y="24"/>
                  </a:moveTo>
                  <a:lnTo>
                    <a:pt x="18" y="0"/>
                  </a:lnTo>
                  <a:lnTo>
                    <a:pt x="0" y="6"/>
                  </a:lnTo>
                  <a:lnTo>
                    <a:pt x="42" y="24"/>
                  </a:lnTo>
                  <a:lnTo>
                    <a:pt x="36" y="24"/>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50" name="Freeform 359">
              <a:extLst>
                <a:ext uri="{FF2B5EF4-FFF2-40B4-BE49-F238E27FC236}">
                  <a16:creationId xmlns:a16="http://schemas.microsoft.com/office/drawing/2014/main" id="{DF5B6B25-BFF2-4769-9351-6ACD5AE03F5F}"/>
                </a:ext>
              </a:extLst>
            </p:cNvPr>
            <p:cNvSpPr>
              <a:spLocks/>
            </p:cNvSpPr>
            <p:nvPr/>
          </p:nvSpPr>
          <p:spPr bwMode="auto">
            <a:xfrm>
              <a:off x="6802586" y="3045766"/>
              <a:ext cx="79944" cy="44886"/>
            </a:xfrm>
            <a:custGeom>
              <a:avLst/>
              <a:gdLst>
                <a:gd name="T0" fmla="*/ 2147483647 w 60"/>
                <a:gd name="T1" fmla="*/ 2147483647 h 36"/>
                <a:gd name="T2" fmla="*/ 2147483647 w 60"/>
                <a:gd name="T3" fmla="*/ 2147483647 h 36"/>
                <a:gd name="T4" fmla="*/ 2147483647 w 60"/>
                <a:gd name="T5" fmla="*/ 2147483647 h 36"/>
                <a:gd name="T6" fmla="*/ 2147483647 w 60"/>
                <a:gd name="T7" fmla="*/ 2147483647 h 36"/>
                <a:gd name="T8" fmla="*/ 2147483647 w 60"/>
                <a:gd name="T9" fmla="*/ 0 h 36"/>
                <a:gd name="T10" fmla="*/ 2147483647 w 60"/>
                <a:gd name="T11" fmla="*/ 0 h 36"/>
                <a:gd name="T12" fmla="*/ 2147483647 w 60"/>
                <a:gd name="T13" fmla="*/ 2147483647 h 36"/>
                <a:gd name="T14" fmla="*/ 0 w 60"/>
                <a:gd name="T15" fmla="*/ 2147483647 h 36"/>
                <a:gd name="T16" fmla="*/ 2147483647 w 60"/>
                <a:gd name="T17" fmla="*/ 2147483647 h 36"/>
                <a:gd name="T18" fmla="*/ 2147483647 w 60"/>
                <a:gd name="T19" fmla="*/ 2147483647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0"/>
                <a:gd name="T31" fmla="*/ 0 h 36"/>
                <a:gd name="T32" fmla="*/ 60 w 60"/>
                <a:gd name="T33" fmla="*/ 36 h 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0" h="36">
                  <a:moveTo>
                    <a:pt x="54" y="36"/>
                  </a:moveTo>
                  <a:lnTo>
                    <a:pt x="60" y="24"/>
                  </a:lnTo>
                  <a:lnTo>
                    <a:pt x="54" y="12"/>
                  </a:lnTo>
                  <a:lnTo>
                    <a:pt x="42" y="6"/>
                  </a:lnTo>
                  <a:lnTo>
                    <a:pt x="30" y="0"/>
                  </a:lnTo>
                  <a:lnTo>
                    <a:pt x="18" y="0"/>
                  </a:lnTo>
                  <a:lnTo>
                    <a:pt x="6" y="12"/>
                  </a:lnTo>
                  <a:lnTo>
                    <a:pt x="0" y="18"/>
                  </a:lnTo>
                  <a:lnTo>
                    <a:pt x="12" y="30"/>
                  </a:lnTo>
                  <a:lnTo>
                    <a:pt x="54" y="36"/>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51" name="Freeform 364">
              <a:extLst>
                <a:ext uri="{FF2B5EF4-FFF2-40B4-BE49-F238E27FC236}">
                  <a16:creationId xmlns:a16="http://schemas.microsoft.com/office/drawing/2014/main" id="{DDE3A7ED-C267-443C-9A82-6006F0D9E644}"/>
                </a:ext>
              </a:extLst>
            </p:cNvPr>
            <p:cNvSpPr>
              <a:spLocks/>
            </p:cNvSpPr>
            <p:nvPr/>
          </p:nvSpPr>
          <p:spPr bwMode="auto">
            <a:xfrm>
              <a:off x="6301716" y="4031745"/>
              <a:ext cx="404613" cy="273800"/>
            </a:xfrm>
            <a:custGeom>
              <a:avLst/>
              <a:gdLst>
                <a:gd name="T0" fmla="*/ 2147483647 w 300"/>
                <a:gd name="T1" fmla="*/ 2147483647 h 223"/>
                <a:gd name="T2" fmla="*/ 2147483647 w 300"/>
                <a:gd name="T3" fmla="*/ 2147483647 h 223"/>
                <a:gd name="T4" fmla="*/ 2147483647 w 300"/>
                <a:gd name="T5" fmla="*/ 2147483647 h 223"/>
                <a:gd name="T6" fmla="*/ 2147483647 w 300"/>
                <a:gd name="T7" fmla="*/ 2147483647 h 223"/>
                <a:gd name="T8" fmla="*/ 2147483647 w 300"/>
                <a:gd name="T9" fmla="*/ 2147483647 h 223"/>
                <a:gd name="T10" fmla="*/ 2147483647 w 300"/>
                <a:gd name="T11" fmla="*/ 2147483647 h 223"/>
                <a:gd name="T12" fmla="*/ 2147483647 w 300"/>
                <a:gd name="T13" fmla="*/ 2147483647 h 223"/>
                <a:gd name="T14" fmla="*/ 2147483647 w 300"/>
                <a:gd name="T15" fmla="*/ 2147483647 h 223"/>
                <a:gd name="T16" fmla="*/ 2147483647 w 300"/>
                <a:gd name="T17" fmla="*/ 2147483647 h 223"/>
                <a:gd name="T18" fmla="*/ 2147483647 w 300"/>
                <a:gd name="T19" fmla="*/ 2147483647 h 223"/>
                <a:gd name="T20" fmla="*/ 2147483647 w 300"/>
                <a:gd name="T21" fmla="*/ 2147483647 h 223"/>
                <a:gd name="T22" fmla="*/ 2147483647 w 300"/>
                <a:gd name="T23" fmla="*/ 2147483647 h 223"/>
                <a:gd name="T24" fmla="*/ 2147483647 w 300"/>
                <a:gd name="T25" fmla="*/ 2147483647 h 223"/>
                <a:gd name="T26" fmla="*/ 2147483647 w 300"/>
                <a:gd name="T27" fmla="*/ 2147483647 h 223"/>
                <a:gd name="T28" fmla="*/ 2147483647 w 300"/>
                <a:gd name="T29" fmla="*/ 2147483647 h 223"/>
                <a:gd name="T30" fmla="*/ 2147483647 w 300"/>
                <a:gd name="T31" fmla="*/ 0 h 223"/>
                <a:gd name="T32" fmla="*/ 2147483647 w 300"/>
                <a:gd name="T33" fmla="*/ 2147483647 h 223"/>
                <a:gd name="T34" fmla="*/ 2147483647 w 300"/>
                <a:gd name="T35" fmla="*/ 2147483647 h 223"/>
                <a:gd name="T36" fmla="*/ 2147483647 w 300"/>
                <a:gd name="T37" fmla="*/ 2147483647 h 223"/>
                <a:gd name="T38" fmla="*/ 2147483647 w 300"/>
                <a:gd name="T39" fmla="*/ 2147483647 h 223"/>
                <a:gd name="T40" fmla="*/ 2147483647 w 300"/>
                <a:gd name="T41" fmla="*/ 2147483647 h 223"/>
                <a:gd name="T42" fmla="*/ 2147483647 w 300"/>
                <a:gd name="T43" fmla="*/ 2147483647 h 223"/>
                <a:gd name="T44" fmla="*/ 0 w 300"/>
                <a:gd name="T45" fmla="*/ 2147483647 h 223"/>
                <a:gd name="T46" fmla="*/ 2147483647 w 300"/>
                <a:gd name="T47" fmla="*/ 2147483647 h 223"/>
                <a:gd name="T48" fmla="*/ 2147483647 w 300"/>
                <a:gd name="T49" fmla="*/ 2147483647 h 223"/>
                <a:gd name="T50" fmla="*/ 2147483647 w 300"/>
                <a:gd name="T51" fmla="*/ 2147483647 h 223"/>
                <a:gd name="T52" fmla="*/ 2147483647 w 300"/>
                <a:gd name="T53" fmla="*/ 2147483647 h 223"/>
                <a:gd name="T54" fmla="*/ 2147483647 w 300"/>
                <a:gd name="T55" fmla="*/ 2147483647 h 22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00"/>
                <a:gd name="T85" fmla="*/ 0 h 223"/>
                <a:gd name="T86" fmla="*/ 300 w 300"/>
                <a:gd name="T87" fmla="*/ 223 h 223"/>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00" h="223">
                  <a:moveTo>
                    <a:pt x="66" y="223"/>
                  </a:moveTo>
                  <a:lnTo>
                    <a:pt x="78" y="205"/>
                  </a:lnTo>
                  <a:lnTo>
                    <a:pt x="102" y="205"/>
                  </a:lnTo>
                  <a:lnTo>
                    <a:pt x="138" y="217"/>
                  </a:lnTo>
                  <a:lnTo>
                    <a:pt x="162" y="205"/>
                  </a:lnTo>
                  <a:lnTo>
                    <a:pt x="198" y="205"/>
                  </a:lnTo>
                  <a:lnTo>
                    <a:pt x="228" y="199"/>
                  </a:lnTo>
                  <a:lnTo>
                    <a:pt x="258" y="174"/>
                  </a:lnTo>
                  <a:lnTo>
                    <a:pt x="288" y="138"/>
                  </a:lnTo>
                  <a:lnTo>
                    <a:pt x="300" y="66"/>
                  </a:lnTo>
                  <a:lnTo>
                    <a:pt x="288" y="54"/>
                  </a:lnTo>
                  <a:lnTo>
                    <a:pt x="282" y="24"/>
                  </a:lnTo>
                  <a:lnTo>
                    <a:pt x="282" y="18"/>
                  </a:lnTo>
                  <a:lnTo>
                    <a:pt x="270" y="6"/>
                  </a:lnTo>
                  <a:lnTo>
                    <a:pt x="222" y="0"/>
                  </a:lnTo>
                  <a:lnTo>
                    <a:pt x="114" y="72"/>
                  </a:lnTo>
                  <a:lnTo>
                    <a:pt x="78" y="90"/>
                  </a:lnTo>
                  <a:lnTo>
                    <a:pt x="78" y="144"/>
                  </a:lnTo>
                  <a:lnTo>
                    <a:pt x="66" y="162"/>
                  </a:lnTo>
                  <a:lnTo>
                    <a:pt x="24" y="168"/>
                  </a:lnTo>
                  <a:lnTo>
                    <a:pt x="0" y="168"/>
                  </a:lnTo>
                  <a:lnTo>
                    <a:pt x="12" y="193"/>
                  </a:lnTo>
                  <a:lnTo>
                    <a:pt x="36" y="217"/>
                  </a:lnTo>
                  <a:lnTo>
                    <a:pt x="48" y="217"/>
                  </a:lnTo>
                  <a:lnTo>
                    <a:pt x="60" y="223"/>
                  </a:lnTo>
                  <a:lnTo>
                    <a:pt x="66" y="223"/>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52" name="Freeform 365">
              <a:extLst>
                <a:ext uri="{FF2B5EF4-FFF2-40B4-BE49-F238E27FC236}">
                  <a16:creationId xmlns:a16="http://schemas.microsoft.com/office/drawing/2014/main" id="{7FC872F7-D36C-4366-BF17-E0C96B9F6CC9}"/>
                </a:ext>
              </a:extLst>
            </p:cNvPr>
            <p:cNvSpPr>
              <a:spLocks/>
            </p:cNvSpPr>
            <p:nvPr/>
          </p:nvSpPr>
          <p:spPr bwMode="auto">
            <a:xfrm>
              <a:off x="6301716" y="4031745"/>
              <a:ext cx="404613" cy="273800"/>
            </a:xfrm>
            <a:custGeom>
              <a:avLst/>
              <a:gdLst>
                <a:gd name="T0" fmla="*/ 2147483647 w 300"/>
                <a:gd name="T1" fmla="*/ 2147483647 h 223"/>
                <a:gd name="T2" fmla="*/ 2147483647 w 300"/>
                <a:gd name="T3" fmla="*/ 2147483647 h 223"/>
                <a:gd name="T4" fmla="*/ 2147483647 w 300"/>
                <a:gd name="T5" fmla="*/ 2147483647 h 223"/>
                <a:gd name="T6" fmla="*/ 2147483647 w 300"/>
                <a:gd name="T7" fmla="*/ 2147483647 h 223"/>
                <a:gd name="T8" fmla="*/ 2147483647 w 300"/>
                <a:gd name="T9" fmla="*/ 2147483647 h 223"/>
                <a:gd name="T10" fmla="*/ 2147483647 w 300"/>
                <a:gd name="T11" fmla="*/ 2147483647 h 223"/>
                <a:gd name="T12" fmla="*/ 2147483647 w 300"/>
                <a:gd name="T13" fmla="*/ 2147483647 h 223"/>
                <a:gd name="T14" fmla="*/ 2147483647 w 300"/>
                <a:gd name="T15" fmla="*/ 2147483647 h 223"/>
                <a:gd name="T16" fmla="*/ 2147483647 w 300"/>
                <a:gd name="T17" fmla="*/ 2147483647 h 223"/>
                <a:gd name="T18" fmla="*/ 2147483647 w 300"/>
                <a:gd name="T19" fmla="*/ 2147483647 h 223"/>
                <a:gd name="T20" fmla="*/ 2147483647 w 300"/>
                <a:gd name="T21" fmla="*/ 2147483647 h 223"/>
                <a:gd name="T22" fmla="*/ 2147483647 w 300"/>
                <a:gd name="T23" fmla="*/ 2147483647 h 223"/>
                <a:gd name="T24" fmla="*/ 2147483647 w 300"/>
                <a:gd name="T25" fmla="*/ 2147483647 h 223"/>
                <a:gd name="T26" fmla="*/ 2147483647 w 300"/>
                <a:gd name="T27" fmla="*/ 2147483647 h 223"/>
                <a:gd name="T28" fmla="*/ 2147483647 w 300"/>
                <a:gd name="T29" fmla="*/ 2147483647 h 223"/>
                <a:gd name="T30" fmla="*/ 2147483647 w 300"/>
                <a:gd name="T31" fmla="*/ 0 h 223"/>
                <a:gd name="T32" fmla="*/ 2147483647 w 300"/>
                <a:gd name="T33" fmla="*/ 2147483647 h 223"/>
                <a:gd name="T34" fmla="*/ 2147483647 w 300"/>
                <a:gd name="T35" fmla="*/ 2147483647 h 223"/>
                <a:gd name="T36" fmla="*/ 2147483647 w 300"/>
                <a:gd name="T37" fmla="*/ 2147483647 h 223"/>
                <a:gd name="T38" fmla="*/ 2147483647 w 300"/>
                <a:gd name="T39" fmla="*/ 2147483647 h 223"/>
                <a:gd name="T40" fmla="*/ 2147483647 w 300"/>
                <a:gd name="T41" fmla="*/ 2147483647 h 223"/>
                <a:gd name="T42" fmla="*/ 2147483647 w 300"/>
                <a:gd name="T43" fmla="*/ 2147483647 h 223"/>
                <a:gd name="T44" fmla="*/ 0 w 300"/>
                <a:gd name="T45" fmla="*/ 2147483647 h 223"/>
                <a:gd name="T46" fmla="*/ 2147483647 w 300"/>
                <a:gd name="T47" fmla="*/ 2147483647 h 223"/>
                <a:gd name="T48" fmla="*/ 2147483647 w 300"/>
                <a:gd name="T49" fmla="*/ 2147483647 h 223"/>
                <a:gd name="T50" fmla="*/ 2147483647 w 300"/>
                <a:gd name="T51" fmla="*/ 2147483647 h 223"/>
                <a:gd name="T52" fmla="*/ 2147483647 w 300"/>
                <a:gd name="T53" fmla="*/ 2147483647 h 223"/>
                <a:gd name="T54" fmla="*/ 2147483647 w 300"/>
                <a:gd name="T55" fmla="*/ 2147483647 h 22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00"/>
                <a:gd name="T85" fmla="*/ 0 h 223"/>
                <a:gd name="T86" fmla="*/ 300 w 300"/>
                <a:gd name="T87" fmla="*/ 223 h 223"/>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00" h="223">
                  <a:moveTo>
                    <a:pt x="66" y="223"/>
                  </a:moveTo>
                  <a:lnTo>
                    <a:pt x="78" y="205"/>
                  </a:lnTo>
                  <a:lnTo>
                    <a:pt x="102" y="205"/>
                  </a:lnTo>
                  <a:lnTo>
                    <a:pt x="138" y="217"/>
                  </a:lnTo>
                  <a:lnTo>
                    <a:pt x="162" y="205"/>
                  </a:lnTo>
                  <a:lnTo>
                    <a:pt x="198" y="205"/>
                  </a:lnTo>
                  <a:lnTo>
                    <a:pt x="228" y="199"/>
                  </a:lnTo>
                  <a:lnTo>
                    <a:pt x="258" y="174"/>
                  </a:lnTo>
                  <a:lnTo>
                    <a:pt x="288" y="138"/>
                  </a:lnTo>
                  <a:lnTo>
                    <a:pt x="300" y="66"/>
                  </a:lnTo>
                  <a:lnTo>
                    <a:pt x="288" y="54"/>
                  </a:lnTo>
                  <a:lnTo>
                    <a:pt x="282" y="24"/>
                  </a:lnTo>
                  <a:lnTo>
                    <a:pt x="282" y="18"/>
                  </a:lnTo>
                  <a:lnTo>
                    <a:pt x="270" y="6"/>
                  </a:lnTo>
                  <a:lnTo>
                    <a:pt x="222" y="0"/>
                  </a:lnTo>
                  <a:lnTo>
                    <a:pt x="114" y="72"/>
                  </a:lnTo>
                  <a:lnTo>
                    <a:pt x="78" y="90"/>
                  </a:lnTo>
                  <a:lnTo>
                    <a:pt x="78" y="144"/>
                  </a:lnTo>
                  <a:lnTo>
                    <a:pt x="66" y="162"/>
                  </a:lnTo>
                  <a:lnTo>
                    <a:pt x="24" y="168"/>
                  </a:lnTo>
                  <a:lnTo>
                    <a:pt x="0" y="168"/>
                  </a:lnTo>
                  <a:lnTo>
                    <a:pt x="12" y="193"/>
                  </a:lnTo>
                  <a:lnTo>
                    <a:pt x="36" y="217"/>
                  </a:lnTo>
                  <a:lnTo>
                    <a:pt x="48" y="217"/>
                  </a:lnTo>
                  <a:lnTo>
                    <a:pt x="60" y="223"/>
                  </a:lnTo>
                  <a:lnTo>
                    <a:pt x="66" y="223"/>
                  </a:lnTo>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53" name="Freeform 366">
              <a:extLst>
                <a:ext uri="{FF2B5EF4-FFF2-40B4-BE49-F238E27FC236}">
                  <a16:creationId xmlns:a16="http://schemas.microsoft.com/office/drawing/2014/main" id="{B372004A-1FFA-459D-A467-1C31FDE91969}"/>
                </a:ext>
              </a:extLst>
            </p:cNvPr>
            <p:cNvSpPr>
              <a:spLocks/>
            </p:cNvSpPr>
            <p:nvPr/>
          </p:nvSpPr>
          <p:spPr bwMode="auto">
            <a:xfrm>
              <a:off x="5988467" y="3994342"/>
              <a:ext cx="419296" cy="362075"/>
            </a:xfrm>
            <a:custGeom>
              <a:avLst/>
              <a:gdLst>
                <a:gd name="T0" fmla="*/ 2147483647 w 52"/>
                <a:gd name="T1" fmla="*/ 2147483647 h 49"/>
                <a:gd name="T2" fmla="*/ 2147483647 w 52"/>
                <a:gd name="T3" fmla="*/ 2147483647 h 49"/>
                <a:gd name="T4" fmla="*/ 2147483647 w 52"/>
                <a:gd name="T5" fmla="*/ 2147483647 h 49"/>
                <a:gd name="T6" fmla="*/ 2147483647 w 52"/>
                <a:gd name="T7" fmla="*/ 2147483647 h 49"/>
                <a:gd name="T8" fmla="*/ 2147483647 w 52"/>
                <a:gd name="T9" fmla="*/ 2147483647 h 49"/>
                <a:gd name="T10" fmla="*/ 2147483647 w 52"/>
                <a:gd name="T11" fmla="*/ 2147483647 h 49"/>
                <a:gd name="T12" fmla="*/ 2147483647 w 52"/>
                <a:gd name="T13" fmla="*/ 2147483647 h 49"/>
                <a:gd name="T14" fmla="*/ 2147483647 w 52"/>
                <a:gd name="T15" fmla="*/ 2147483647 h 49"/>
                <a:gd name="T16" fmla="*/ 2147483647 w 52"/>
                <a:gd name="T17" fmla="*/ 2147483647 h 49"/>
                <a:gd name="T18" fmla="*/ 2147483647 w 52"/>
                <a:gd name="T19" fmla="*/ 2147483647 h 49"/>
                <a:gd name="T20" fmla="*/ 2147483647 w 52"/>
                <a:gd name="T21" fmla="*/ 2147483647 h 49"/>
                <a:gd name="T22" fmla="*/ 2147483647 w 52"/>
                <a:gd name="T23" fmla="*/ 0 h 49"/>
                <a:gd name="T24" fmla="*/ 2147483647 w 52"/>
                <a:gd name="T25" fmla="*/ 0 h 49"/>
                <a:gd name="T26" fmla="*/ 2147483647 w 52"/>
                <a:gd name="T27" fmla="*/ 2147483647 h 49"/>
                <a:gd name="T28" fmla="*/ 2147483647 w 52"/>
                <a:gd name="T29" fmla="*/ 2147483647 h 49"/>
                <a:gd name="T30" fmla="*/ 2147483647 w 52"/>
                <a:gd name="T31" fmla="*/ 2147483647 h 49"/>
                <a:gd name="T32" fmla="*/ 2147483647 w 52"/>
                <a:gd name="T33" fmla="*/ 2147483647 h 49"/>
                <a:gd name="T34" fmla="*/ 2147483647 w 52"/>
                <a:gd name="T35" fmla="*/ 2147483647 h 49"/>
                <a:gd name="T36" fmla="*/ 2147483647 w 52"/>
                <a:gd name="T37" fmla="*/ 2147483647 h 49"/>
                <a:gd name="T38" fmla="*/ 0 w 52"/>
                <a:gd name="T39" fmla="*/ 2147483647 h 49"/>
                <a:gd name="T40" fmla="*/ 0 w 52"/>
                <a:gd name="T41" fmla="*/ 2147483647 h 49"/>
                <a:gd name="T42" fmla="*/ 2147483647 w 52"/>
                <a:gd name="T43" fmla="*/ 2147483647 h 49"/>
                <a:gd name="T44" fmla="*/ 2147483647 w 52"/>
                <a:gd name="T45" fmla="*/ 2147483647 h 49"/>
                <a:gd name="T46" fmla="*/ 2147483647 w 52"/>
                <a:gd name="T47" fmla="*/ 2147483647 h 49"/>
                <a:gd name="T48" fmla="*/ 2147483647 w 52"/>
                <a:gd name="T49" fmla="*/ 2147483647 h 49"/>
                <a:gd name="T50" fmla="*/ 2147483647 w 52"/>
                <a:gd name="T51" fmla="*/ 2147483647 h 49"/>
                <a:gd name="T52" fmla="*/ 2147483647 w 52"/>
                <a:gd name="T53" fmla="*/ 2147483647 h 49"/>
                <a:gd name="T54" fmla="*/ 2147483647 w 52"/>
                <a:gd name="T55" fmla="*/ 2147483647 h 49"/>
                <a:gd name="T56" fmla="*/ 2147483647 w 52"/>
                <a:gd name="T57" fmla="*/ 2147483647 h 49"/>
                <a:gd name="T58" fmla="*/ 2147483647 w 52"/>
                <a:gd name="T59" fmla="*/ 2147483647 h 49"/>
                <a:gd name="T60" fmla="*/ 2147483647 w 52"/>
                <a:gd name="T61" fmla="*/ 2147483647 h 49"/>
                <a:gd name="T62" fmla="*/ 2147483647 w 52"/>
                <a:gd name="T63" fmla="*/ 2147483647 h 49"/>
                <a:gd name="T64" fmla="*/ 2147483647 w 52"/>
                <a:gd name="T65" fmla="*/ 2147483647 h 49"/>
                <a:gd name="T66" fmla="*/ 2147483647 w 52"/>
                <a:gd name="T67" fmla="*/ 2147483647 h 49"/>
                <a:gd name="T68" fmla="*/ 2147483647 w 52"/>
                <a:gd name="T69" fmla="*/ 2147483647 h 49"/>
                <a:gd name="T70" fmla="*/ 2147483647 w 52"/>
                <a:gd name="T71" fmla="*/ 2147483647 h 49"/>
                <a:gd name="T72" fmla="*/ 2147483647 w 52"/>
                <a:gd name="T73" fmla="*/ 2147483647 h 4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2"/>
                <a:gd name="T112" fmla="*/ 0 h 49"/>
                <a:gd name="T113" fmla="*/ 52 w 52"/>
                <a:gd name="T114" fmla="*/ 49 h 4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2" h="49">
                  <a:moveTo>
                    <a:pt x="24" y="44"/>
                  </a:moveTo>
                  <a:cubicBezTo>
                    <a:pt x="27" y="40"/>
                    <a:pt x="27" y="40"/>
                    <a:pt x="27" y="40"/>
                  </a:cubicBezTo>
                  <a:cubicBezTo>
                    <a:pt x="32" y="36"/>
                    <a:pt x="32" y="36"/>
                    <a:pt x="32" y="36"/>
                  </a:cubicBezTo>
                  <a:cubicBezTo>
                    <a:pt x="38" y="33"/>
                    <a:pt x="38" y="33"/>
                    <a:pt x="38" y="33"/>
                  </a:cubicBezTo>
                  <a:cubicBezTo>
                    <a:pt x="39" y="33"/>
                    <a:pt x="39" y="33"/>
                    <a:pt x="39" y="33"/>
                  </a:cubicBezTo>
                  <a:cubicBezTo>
                    <a:pt x="43" y="33"/>
                    <a:pt x="43" y="33"/>
                    <a:pt x="43" y="33"/>
                  </a:cubicBezTo>
                  <a:cubicBezTo>
                    <a:pt x="50" y="32"/>
                    <a:pt x="50" y="32"/>
                    <a:pt x="50" y="32"/>
                  </a:cubicBezTo>
                  <a:cubicBezTo>
                    <a:pt x="51" y="29"/>
                    <a:pt x="51" y="29"/>
                    <a:pt x="51" y="29"/>
                  </a:cubicBezTo>
                  <a:cubicBezTo>
                    <a:pt x="52" y="20"/>
                    <a:pt x="52" y="20"/>
                    <a:pt x="52" y="20"/>
                  </a:cubicBezTo>
                  <a:cubicBezTo>
                    <a:pt x="49" y="20"/>
                    <a:pt x="49" y="20"/>
                    <a:pt x="49" y="20"/>
                  </a:cubicBezTo>
                  <a:cubicBezTo>
                    <a:pt x="47" y="18"/>
                    <a:pt x="47" y="18"/>
                    <a:pt x="47" y="18"/>
                  </a:cubicBezTo>
                  <a:cubicBezTo>
                    <a:pt x="21" y="0"/>
                    <a:pt x="21" y="0"/>
                    <a:pt x="21" y="0"/>
                  </a:cubicBezTo>
                  <a:cubicBezTo>
                    <a:pt x="18" y="0"/>
                    <a:pt x="18" y="0"/>
                    <a:pt x="18" y="0"/>
                  </a:cubicBezTo>
                  <a:cubicBezTo>
                    <a:pt x="21" y="29"/>
                    <a:pt x="21" y="29"/>
                    <a:pt x="21" y="29"/>
                  </a:cubicBezTo>
                  <a:cubicBezTo>
                    <a:pt x="23" y="30"/>
                    <a:pt x="23" y="30"/>
                    <a:pt x="23" y="30"/>
                  </a:cubicBezTo>
                  <a:cubicBezTo>
                    <a:pt x="20" y="32"/>
                    <a:pt x="20" y="32"/>
                    <a:pt x="20" y="32"/>
                  </a:cubicBezTo>
                  <a:cubicBezTo>
                    <a:pt x="6" y="32"/>
                    <a:pt x="6" y="32"/>
                    <a:pt x="6" y="32"/>
                  </a:cubicBezTo>
                  <a:cubicBezTo>
                    <a:pt x="5" y="33"/>
                    <a:pt x="5" y="33"/>
                    <a:pt x="5" y="33"/>
                  </a:cubicBezTo>
                  <a:cubicBezTo>
                    <a:pt x="3" y="31"/>
                    <a:pt x="3" y="31"/>
                    <a:pt x="3" y="31"/>
                  </a:cubicBezTo>
                  <a:cubicBezTo>
                    <a:pt x="0" y="34"/>
                    <a:pt x="0" y="34"/>
                    <a:pt x="0" y="34"/>
                  </a:cubicBezTo>
                  <a:cubicBezTo>
                    <a:pt x="0" y="35"/>
                    <a:pt x="0" y="35"/>
                    <a:pt x="0" y="35"/>
                  </a:cubicBezTo>
                  <a:cubicBezTo>
                    <a:pt x="1" y="38"/>
                    <a:pt x="1" y="38"/>
                    <a:pt x="1" y="38"/>
                  </a:cubicBezTo>
                  <a:cubicBezTo>
                    <a:pt x="3" y="42"/>
                    <a:pt x="3" y="42"/>
                    <a:pt x="3" y="42"/>
                  </a:cubicBezTo>
                  <a:cubicBezTo>
                    <a:pt x="2" y="42"/>
                    <a:pt x="2" y="42"/>
                    <a:pt x="2" y="42"/>
                  </a:cubicBezTo>
                  <a:cubicBezTo>
                    <a:pt x="2" y="43"/>
                    <a:pt x="2" y="43"/>
                    <a:pt x="2" y="43"/>
                  </a:cubicBezTo>
                  <a:cubicBezTo>
                    <a:pt x="6" y="43"/>
                    <a:pt x="6" y="43"/>
                    <a:pt x="6" y="43"/>
                  </a:cubicBezTo>
                  <a:cubicBezTo>
                    <a:pt x="6" y="43"/>
                    <a:pt x="10" y="42"/>
                    <a:pt x="10" y="42"/>
                  </a:cubicBezTo>
                  <a:cubicBezTo>
                    <a:pt x="11" y="42"/>
                    <a:pt x="11" y="44"/>
                    <a:pt x="11" y="44"/>
                  </a:cubicBezTo>
                  <a:cubicBezTo>
                    <a:pt x="13" y="49"/>
                    <a:pt x="13" y="49"/>
                    <a:pt x="13" y="49"/>
                  </a:cubicBezTo>
                  <a:cubicBezTo>
                    <a:pt x="15" y="48"/>
                    <a:pt x="15" y="48"/>
                    <a:pt x="15" y="48"/>
                  </a:cubicBezTo>
                  <a:cubicBezTo>
                    <a:pt x="17" y="48"/>
                    <a:pt x="17" y="48"/>
                    <a:pt x="17" y="48"/>
                  </a:cubicBezTo>
                  <a:cubicBezTo>
                    <a:pt x="18" y="48"/>
                    <a:pt x="18" y="48"/>
                    <a:pt x="18" y="48"/>
                  </a:cubicBezTo>
                  <a:cubicBezTo>
                    <a:pt x="20" y="49"/>
                    <a:pt x="20" y="49"/>
                    <a:pt x="20" y="49"/>
                  </a:cubicBezTo>
                  <a:cubicBezTo>
                    <a:pt x="22" y="49"/>
                    <a:pt x="22" y="49"/>
                    <a:pt x="22" y="49"/>
                  </a:cubicBezTo>
                  <a:cubicBezTo>
                    <a:pt x="23" y="49"/>
                    <a:pt x="23" y="49"/>
                    <a:pt x="23" y="49"/>
                  </a:cubicBezTo>
                  <a:cubicBezTo>
                    <a:pt x="23" y="47"/>
                    <a:pt x="23" y="47"/>
                    <a:pt x="23" y="47"/>
                  </a:cubicBezTo>
                  <a:lnTo>
                    <a:pt x="24" y="44"/>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54" name="Freeform 367">
              <a:extLst>
                <a:ext uri="{FF2B5EF4-FFF2-40B4-BE49-F238E27FC236}">
                  <a16:creationId xmlns:a16="http://schemas.microsoft.com/office/drawing/2014/main" id="{81E66AAD-1C98-4DFE-8444-330B4E24D974}"/>
                </a:ext>
              </a:extLst>
            </p:cNvPr>
            <p:cNvSpPr>
              <a:spLocks/>
            </p:cNvSpPr>
            <p:nvPr/>
          </p:nvSpPr>
          <p:spPr bwMode="auto">
            <a:xfrm>
              <a:off x="7352404" y="4327989"/>
              <a:ext cx="241463" cy="299235"/>
            </a:xfrm>
            <a:custGeom>
              <a:avLst/>
              <a:gdLst>
                <a:gd name="T0" fmla="*/ 2147483647 w 180"/>
                <a:gd name="T1" fmla="*/ 2147483647 h 246"/>
                <a:gd name="T2" fmla="*/ 2147483647 w 180"/>
                <a:gd name="T3" fmla="*/ 2147483647 h 246"/>
                <a:gd name="T4" fmla="*/ 2147483647 w 180"/>
                <a:gd name="T5" fmla="*/ 2147483647 h 246"/>
                <a:gd name="T6" fmla="*/ 2147483647 w 180"/>
                <a:gd name="T7" fmla="*/ 2147483647 h 246"/>
                <a:gd name="T8" fmla="*/ 2147483647 w 180"/>
                <a:gd name="T9" fmla="*/ 2147483647 h 246"/>
                <a:gd name="T10" fmla="*/ 2147483647 w 180"/>
                <a:gd name="T11" fmla="*/ 2147483647 h 246"/>
                <a:gd name="T12" fmla="*/ 2147483647 w 180"/>
                <a:gd name="T13" fmla="*/ 2147483647 h 246"/>
                <a:gd name="T14" fmla="*/ 2147483647 w 180"/>
                <a:gd name="T15" fmla="*/ 2147483647 h 246"/>
                <a:gd name="T16" fmla="*/ 2147483647 w 180"/>
                <a:gd name="T17" fmla="*/ 2147483647 h 246"/>
                <a:gd name="T18" fmla="*/ 2147483647 w 180"/>
                <a:gd name="T19" fmla="*/ 2147483647 h 246"/>
                <a:gd name="T20" fmla="*/ 2147483647 w 180"/>
                <a:gd name="T21" fmla="*/ 2147483647 h 246"/>
                <a:gd name="T22" fmla="*/ 2147483647 w 180"/>
                <a:gd name="T23" fmla="*/ 2147483647 h 246"/>
                <a:gd name="T24" fmla="*/ 2147483647 w 180"/>
                <a:gd name="T25" fmla="*/ 2147483647 h 246"/>
                <a:gd name="T26" fmla="*/ 0 w 180"/>
                <a:gd name="T27" fmla="*/ 2147483647 h 246"/>
                <a:gd name="T28" fmla="*/ 0 w 180"/>
                <a:gd name="T29" fmla="*/ 2147483647 h 246"/>
                <a:gd name="T30" fmla="*/ 2147483647 w 180"/>
                <a:gd name="T31" fmla="*/ 2147483647 h 246"/>
                <a:gd name="T32" fmla="*/ 2147483647 w 180"/>
                <a:gd name="T33" fmla="*/ 2147483647 h 246"/>
                <a:gd name="T34" fmla="*/ 2147483647 w 180"/>
                <a:gd name="T35" fmla="*/ 2147483647 h 246"/>
                <a:gd name="T36" fmla="*/ 2147483647 w 180"/>
                <a:gd name="T37" fmla="*/ 2147483647 h 246"/>
                <a:gd name="T38" fmla="*/ 2147483647 w 180"/>
                <a:gd name="T39" fmla="*/ 2147483647 h 246"/>
                <a:gd name="T40" fmla="*/ 2147483647 w 180"/>
                <a:gd name="T41" fmla="*/ 0 h 246"/>
                <a:gd name="T42" fmla="*/ 2147483647 w 180"/>
                <a:gd name="T43" fmla="*/ 2147483647 h 24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80"/>
                <a:gd name="T67" fmla="*/ 0 h 246"/>
                <a:gd name="T68" fmla="*/ 180 w 180"/>
                <a:gd name="T69" fmla="*/ 246 h 24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80" h="246">
                  <a:moveTo>
                    <a:pt x="72" y="18"/>
                  </a:moveTo>
                  <a:lnTo>
                    <a:pt x="48" y="12"/>
                  </a:lnTo>
                  <a:lnTo>
                    <a:pt x="48" y="6"/>
                  </a:lnTo>
                  <a:lnTo>
                    <a:pt x="30" y="18"/>
                  </a:lnTo>
                  <a:lnTo>
                    <a:pt x="42" y="36"/>
                  </a:lnTo>
                  <a:lnTo>
                    <a:pt x="84" y="60"/>
                  </a:lnTo>
                  <a:lnTo>
                    <a:pt x="126" y="66"/>
                  </a:lnTo>
                  <a:lnTo>
                    <a:pt x="78" y="120"/>
                  </a:lnTo>
                  <a:lnTo>
                    <a:pt x="36" y="132"/>
                  </a:lnTo>
                  <a:lnTo>
                    <a:pt x="18" y="144"/>
                  </a:lnTo>
                  <a:lnTo>
                    <a:pt x="24" y="150"/>
                  </a:lnTo>
                  <a:lnTo>
                    <a:pt x="18" y="144"/>
                  </a:lnTo>
                  <a:lnTo>
                    <a:pt x="18" y="150"/>
                  </a:lnTo>
                  <a:lnTo>
                    <a:pt x="0" y="168"/>
                  </a:lnTo>
                  <a:lnTo>
                    <a:pt x="0" y="228"/>
                  </a:lnTo>
                  <a:lnTo>
                    <a:pt x="12" y="246"/>
                  </a:lnTo>
                  <a:lnTo>
                    <a:pt x="42" y="204"/>
                  </a:lnTo>
                  <a:lnTo>
                    <a:pt x="90" y="180"/>
                  </a:lnTo>
                  <a:lnTo>
                    <a:pt x="132" y="132"/>
                  </a:lnTo>
                  <a:lnTo>
                    <a:pt x="168" y="48"/>
                  </a:lnTo>
                  <a:lnTo>
                    <a:pt x="180" y="0"/>
                  </a:lnTo>
                  <a:lnTo>
                    <a:pt x="72" y="18"/>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55" name="Freeform 368">
              <a:extLst>
                <a:ext uri="{FF2B5EF4-FFF2-40B4-BE49-F238E27FC236}">
                  <a16:creationId xmlns:a16="http://schemas.microsoft.com/office/drawing/2014/main" id="{5CFBC483-2FD9-470D-B081-78F36DD6D82C}"/>
                </a:ext>
              </a:extLst>
            </p:cNvPr>
            <p:cNvSpPr>
              <a:spLocks/>
            </p:cNvSpPr>
            <p:nvPr/>
          </p:nvSpPr>
          <p:spPr bwMode="auto">
            <a:xfrm>
              <a:off x="6657383" y="4305546"/>
              <a:ext cx="32630" cy="116702"/>
            </a:xfrm>
            <a:custGeom>
              <a:avLst/>
              <a:gdLst>
                <a:gd name="T0" fmla="*/ 2147483647 w 24"/>
                <a:gd name="T1" fmla="*/ 0 h 96"/>
                <a:gd name="T2" fmla="*/ 2147483647 w 24"/>
                <a:gd name="T3" fmla="*/ 0 h 96"/>
                <a:gd name="T4" fmla="*/ 2147483647 w 24"/>
                <a:gd name="T5" fmla="*/ 2147483647 h 96"/>
                <a:gd name="T6" fmla="*/ 0 w 24"/>
                <a:gd name="T7" fmla="*/ 2147483647 h 96"/>
                <a:gd name="T8" fmla="*/ 0 w 24"/>
                <a:gd name="T9" fmla="*/ 2147483647 h 96"/>
                <a:gd name="T10" fmla="*/ 2147483647 w 24"/>
                <a:gd name="T11" fmla="*/ 2147483647 h 96"/>
                <a:gd name="T12" fmla="*/ 2147483647 w 24"/>
                <a:gd name="T13" fmla="*/ 2147483647 h 96"/>
                <a:gd name="T14" fmla="*/ 2147483647 w 24"/>
                <a:gd name="T15" fmla="*/ 0 h 96"/>
                <a:gd name="T16" fmla="*/ 0 60000 65536"/>
                <a:gd name="T17" fmla="*/ 0 60000 65536"/>
                <a:gd name="T18" fmla="*/ 0 60000 65536"/>
                <a:gd name="T19" fmla="*/ 0 60000 65536"/>
                <a:gd name="T20" fmla="*/ 0 60000 65536"/>
                <a:gd name="T21" fmla="*/ 0 60000 65536"/>
                <a:gd name="T22" fmla="*/ 0 60000 65536"/>
                <a:gd name="T23" fmla="*/ 0 60000 65536"/>
                <a:gd name="T24" fmla="*/ 0 w 24"/>
                <a:gd name="T25" fmla="*/ 0 h 96"/>
                <a:gd name="T26" fmla="*/ 24 w 24"/>
                <a:gd name="T27" fmla="*/ 96 h 9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4" h="96">
                  <a:moveTo>
                    <a:pt x="12" y="0"/>
                  </a:moveTo>
                  <a:lnTo>
                    <a:pt x="12" y="0"/>
                  </a:lnTo>
                  <a:lnTo>
                    <a:pt x="24" y="42"/>
                  </a:lnTo>
                  <a:lnTo>
                    <a:pt x="0" y="48"/>
                  </a:lnTo>
                  <a:lnTo>
                    <a:pt x="0" y="66"/>
                  </a:lnTo>
                  <a:lnTo>
                    <a:pt x="18" y="96"/>
                  </a:lnTo>
                  <a:lnTo>
                    <a:pt x="24" y="96"/>
                  </a:lnTo>
                  <a:lnTo>
                    <a:pt x="12" y="0"/>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56" name="Freeform 369">
              <a:extLst>
                <a:ext uri="{FF2B5EF4-FFF2-40B4-BE49-F238E27FC236}">
                  <a16:creationId xmlns:a16="http://schemas.microsoft.com/office/drawing/2014/main" id="{E597A719-C35E-4FA9-8E37-25F72296DB02}"/>
                </a:ext>
              </a:extLst>
            </p:cNvPr>
            <p:cNvSpPr>
              <a:spLocks/>
            </p:cNvSpPr>
            <p:nvPr/>
          </p:nvSpPr>
          <p:spPr bwMode="auto">
            <a:xfrm>
              <a:off x="6657383" y="4305546"/>
              <a:ext cx="32630" cy="116702"/>
            </a:xfrm>
            <a:custGeom>
              <a:avLst/>
              <a:gdLst>
                <a:gd name="T0" fmla="*/ 2147483647 w 24"/>
                <a:gd name="T1" fmla="*/ 0 h 96"/>
                <a:gd name="T2" fmla="*/ 2147483647 w 24"/>
                <a:gd name="T3" fmla="*/ 0 h 96"/>
                <a:gd name="T4" fmla="*/ 2147483647 w 24"/>
                <a:gd name="T5" fmla="*/ 2147483647 h 96"/>
                <a:gd name="T6" fmla="*/ 0 w 24"/>
                <a:gd name="T7" fmla="*/ 2147483647 h 96"/>
                <a:gd name="T8" fmla="*/ 0 w 24"/>
                <a:gd name="T9" fmla="*/ 2147483647 h 96"/>
                <a:gd name="T10" fmla="*/ 2147483647 w 24"/>
                <a:gd name="T11" fmla="*/ 2147483647 h 96"/>
                <a:gd name="T12" fmla="*/ 2147483647 w 24"/>
                <a:gd name="T13" fmla="*/ 2147483647 h 96"/>
                <a:gd name="T14" fmla="*/ 0 60000 65536"/>
                <a:gd name="T15" fmla="*/ 0 60000 65536"/>
                <a:gd name="T16" fmla="*/ 0 60000 65536"/>
                <a:gd name="T17" fmla="*/ 0 60000 65536"/>
                <a:gd name="T18" fmla="*/ 0 60000 65536"/>
                <a:gd name="T19" fmla="*/ 0 60000 65536"/>
                <a:gd name="T20" fmla="*/ 0 60000 65536"/>
                <a:gd name="T21" fmla="*/ 0 w 24"/>
                <a:gd name="T22" fmla="*/ 0 h 96"/>
                <a:gd name="T23" fmla="*/ 24 w 24"/>
                <a:gd name="T24" fmla="*/ 96 h 9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4" h="96">
                  <a:moveTo>
                    <a:pt x="12" y="0"/>
                  </a:moveTo>
                  <a:lnTo>
                    <a:pt x="12" y="0"/>
                  </a:lnTo>
                  <a:lnTo>
                    <a:pt x="24" y="42"/>
                  </a:lnTo>
                  <a:lnTo>
                    <a:pt x="0" y="48"/>
                  </a:lnTo>
                  <a:lnTo>
                    <a:pt x="0" y="66"/>
                  </a:lnTo>
                  <a:lnTo>
                    <a:pt x="18" y="96"/>
                  </a:lnTo>
                  <a:lnTo>
                    <a:pt x="24" y="96"/>
                  </a:lnTo>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57" name="Freeform 370">
              <a:extLst>
                <a:ext uri="{FF2B5EF4-FFF2-40B4-BE49-F238E27FC236}">
                  <a16:creationId xmlns:a16="http://schemas.microsoft.com/office/drawing/2014/main" id="{AC9077C9-D1A3-4A97-B3E1-F26AFFDAD6E0}"/>
                </a:ext>
              </a:extLst>
            </p:cNvPr>
            <p:cNvSpPr>
              <a:spLocks/>
            </p:cNvSpPr>
            <p:nvPr/>
          </p:nvSpPr>
          <p:spPr bwMode="auto">
            <a:xfrm>
              <a:off x="6641068" y="4040723"/>
              <a:ext cx="265934" cy="381525"/>
            </a:xfrm>
            <a:custGeom>
              <a:avLst/>
              <a:gdLst>
                <a:gd name="T0" fmla="*/ 2147483647 w 198"/>
                <a:gd name="T1" fmla="*/ 2147483647 h 313"/>
                <a:gd name="T2" fmla="*/ 2147483647 w 198"/>
                <a:gd name="T3" fmla="*/ 2147483647 h 313"/>
                <a:gd name="T4" fmla="*/ 2147483647 w 198"/>
                <a:gd name="T5" fmla="*/ 2147483647 h 313"/>
                <a:gd name="T6" fmla="*/ 2147483647 w 198"/>
                <a:gd name="T7" fmla="*/ 2147483647 h 313"/>
                <a:gd name="T8" fmla="*/ 2147483647 w 198"/>
                <a:gd name="T9" fmla="*/ 2147483647 h 313"/>
                <a:gd name="T10" fmla="*/ 2147483647 w 198"/>
                <a:gd name="T11" fmla="*/ 2147483647 h 313"/>
                <a:gd name="T12" fmla="*/ 2147483647 w 198"/>
                <a:gd name="T13" fmla="*/ 2147483647 h 313"/>
                <a:gd name="T14" fmla="*/ 2147483647 w 198"/>
                <a:gd name="T15" fmla="*/ 2147483647 h 313"/>
                <a:gd name="T16" fmla="*/ 2147483647 w 198"/>
                <a:gd name="T17" fmla="*/ 2147483647 h 313"/>
                <a:gd name="T18" fmla="*/ 2147483647 w 198"/>
                <a:gd name="T19" fmla="*/ 2147483647 h 313"/>
                <a:gd name="T20" fmla="*/ 2147483647 w 198"/>
                <a:gd name="T21" fmla="*/ 2147483647 h 313"/>
                <a:gd name="T22" fmla="*/ 2147483647 w 198"/>
                <a:gd name="T23" fmla="*/ 2147483647 h 313"/>
                <a:gd name="T24" fmla="*/ 2147483647 w 198"/>
                <a:gd name="T25" fmla="*/ 0 h 313"/>
                <a:gd name="T26" fmla="*/ 2147483647 w 198"/>
                <a:gd name="T27" fmla="*/ 2147483647 h 313"/>
                <a:gd name="T28" fmla="*/ 2147483647 w 198"/>
                <a:gd name="T29" fmla="*/ 2147483647 h 313"/>
                <a:gd name="T30" fmla="*/ 2147483647 w 198"/>
                <a:gd name="T31" fmla="*/ 2147483647 h 313"/>
                <a:gd name="T32" fmla="*/ 2147483647 w 198"/>
                <a:gd name="T33" fmla="*/ 2147483647 h 313"/>
                <a:gd name="T34" fmla="*/ 2147483647 w 198"/>
                <a:gd name="T35" fmla="*/ 2147483647 h 313"/>
                <a:gd name="T36" fmla="*/ 2147483647 w 198"/>
                <a:gd name="T37" fmla="*/ 2147483647 h 313"/>
                <a:gd name="T38" fmla="*/ 2147483647 w 198"/>
                <a:gd name="T39" fmla="*/ 2147483647 h 313"/>
                <a:gd name="T40" fmla="*/ 2147483647 w 198"/>
                <a:gd name="T41" fmla="*/ 2147483647 h 313"/>
                <a:gd name="T42" fmla="*/ 0 w 198"/>
                <a:gd name="T43" fmla="*/ 2147483647 h 313"/>
                <a:gd name="T44" fmla="*/ 2147483647 w 198"/>
                <a:gd name="T45" fmla="*/ 2147483647 h 313"/>
                <a:gd name="T46" fmla="*/ 2147483647 w 198"/>
                <a:gd name="T47" fmla="*/ 2147483647 h 313"/>
                <a:gd name="T48" fmla="*/ 2147483647 w 198"/>
                <a:gd name="T49" fmla="*/ 2147483647 h 313"/>
                <a:gd name="T50" fmla="*/ 2147483647 w 198"/>
                <a:gd name="T51" fmla="*/ 2147483647 h 31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98"/>
                <a:gd name="T79" fmla="*/ 0 h 313"/>
                <a:gd name="T80" fmla="*/ 198 w 198"/>
                <a:gd name="T81" fmla="*/ 313 h 31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98" h="313">
                  <a:moveTo>
                    <a:pt x="36" y="313"/>
                  </a:moveTo>
                  <a:lnTo>
                    <a:pt x="60" y="307"/>
                  </a:lnTo>
                  <a:lnTo>
                    <a:pt x="96" y="295"/>
                  </a:lnTo>
                  <a:lnTo>
                    <a:pt x="102" y="283"/>
                  </a:lnTo>
                  <a:lnTo>
                    <a:pt x="132" y="277"/>
                  </a:lnTo>
                  <a:lnTo>
                    <a:pt x="180" y="247"/>
                  </a:lnTo>
                  <a:lnTo>
                    <a:pt x="162" y="211"/>
                  </a:lnTo>
                  <a:lnTo>
                    <a:pt x="168" y="193"/>
                  </a:lnTo>
                  <a:lnTo>
                    <a:pt x="174" y="162"/>
                  </a:lnTo>
                  <a:lnTo>
                    <a:pt x="192" y="150"/>
                  </a:lnTo>
                  <a:lnTo>
                    <a:pt x="198" y="78"/>
                  </a:lnTo>
                  <a:lnTo>
                    <a:pt x="54" y="0"/>
                  </a:lnTo>
                  <a:lnTo>
                    <a:pt x="30" y="12"/>
                  </a:lnTo>
                  <a:lnTo>
                    <a:pt x="30" y="18"/>
                  </a:lnTo>
                  <a:lnTo>
                    <a:pt x="36" y="48"/>
                  </a:lnTo>
                  <a:lnTo>
                    <a:pt x="48" y="60"/>
                  </a:lnTo>
                  <a:lnTo>
                    <a:pt x="36" y="132"/>
                  </a:lnTo>
                  <a:lnTo>
                    <a:pt x="6" y="168"/>
                  </a:lnTo>
                  <a:lnTo>
                    <a:pt x="12" y="168"/>
                  </a:lnTo>
                  <a:lnTo>
                    <a:pt x="6" y="168"/>
                  </a:lnTo>
                  <a:lnTo>
                    <a:pt x="0" y="175"/>
                  </a:lnTo>
                  <a:lnTo>
                    <a:pt x="12" y="193"/>
                  </a:lnTo>
                  <a:lnTo>
                    <a:pt x="30" y="199"/>
                  </a:lnTo>
                  <a:lnTo>
                    <a:pt x="24" y="217"/>
                  </a:lnTo>
                  <a:lnTo>
                    <a:pt x="36" y="313"/>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58" name="Freeform 371">
              <a:extLst>
                <a:ext uri="{FF2B5EF4-FFF2-40B4-BE49-F238E27FC236}">
                  <a16:creationId xmlns:a16="http://schemas.microsoft.com/office/drawing/2014/main" id="{DE46E957-1915-4B71-B749-B12EA3EB5EF7}"/>
                </a:ext>
              </a:extLst>
            </p:cNvPr>
            <p:cNvSpPr>
              <a:spLocks/>
            </p:cNvSpPr>
            <p:nvPr/>
          </p:nvSpPr>
          <p:spPr bwMode="auto">
            <a:xfrm>
              <a:off x="6641068" y="4040723"/>
              <a:ext cx="265934" cy="381525"/>
            </a:xfrm>
            <a:custGeom>
              <a:avLst/>
              <a:gdLst>
                <a:gd name="T0" fmla="*/ 2147483647 w 198"/>
                <a:gd name="T1" fmla="*/ 2147483647 h 313"/>
                <a:gd name="T2" fmla="*/ 2147483647 w 198"/>
                <a:gd name="T3" fmla="*/ 2147483647 h 313"/>
                <a:gd name="T4" fmla="*/ 2147483647 w 198"/>
                <a:gd name="T5" fmla="*/ 2147483647 h 313"/>
                <a:gd name="T6" fmla="*/ 2147483647 w 198"/>
                <a:gd name="T7" fmla="*/ 2147483647 h 313"/>
                <a:gd name="T8" fmla="*/ 2147483647 w 198"/>
                <a:gd name="T9" fmla="*/ 2147483647 h 313"/>
                <a:gd name="T10" fmla="*/ 2147483647 w 198"/>
                <a:gd name="T11" fmla="*/ 2147483647 h 313"/>
                <a:gd name="T12" fmla="*/ 2147483647 w 198"/>
                <a:gd name="T13" fmla="*/ 2147483647 h 313"/>
                <a:gd name="T14" fmla="*/ 2147483647 w 198"/>
                <a:gd name="T15" fmla="*/ 2147483647 h 313"/>
                <a:gd name="T16" fmla="*/ 2147483647 w 198"/>
                <a:gd name="T17" fmla="*/ 2147483647 h 313"/>
                <a:gd name="T18" fmla="*/ 2147483647 w 198"/>
                <a:gd name="T19" fmla="*/ 2147483647 h 313"/>
                <a:gd name="T20" fmla="*/ 2147483647 w 198"/>
                <a:gd name="T21" fmla="*/ 2147483647 h 313"/>
                <a:gd name="T22" fmla="*/ 2147483647 w 198"/>
                <a:gd name="T23" fmla="*/ 2147483647 h 313"/>
                <a:gd name="T24" fmla="*/ 2147483647 w 198"/>
                <a:gd name="T25" fmla="*/ 0 h 313"/>
                <a:gd name="T26" fmla="*/ 2147483647 w 198"/>
                <a:gd name="T27" fmla="*/ 2147483647 h 313"/>
                <a:gd name="T28" fmla="*/ 2147483647 w 198"/>
                <a:gd name="T29" fmla="*/ 2147483647 h 313"/>
                <a:gd name="T30" fmla="*/ 2147483647 w 198"/>
                <a:gd name="T31" fmla="*/ 2147483647 h 313"/>
                <a:gd name="T32" fmla="*/ 2147483647 w 198"/>
                <a:gd name="T33" fmla="*/ 2147483647 h 313"/>
                <a:gd name="T34" fmla="*/ 2147483647 w 198"/>
                <a:gd name="T35" fmla="*/ 2147483647 h 313"/>
                <a:gd name="T36" fmla="*/ 2147483647 w 198"/>
                <a:gd name="T37" fmla="*/ 2147483647 h 313"/>
                <a:gd name="T38" fmla="*/ 2147483647 w 198"/>
                <a:gd name="T39" fmla="*/ 2147483647 h 313"/>
                <a:gd name="T40" fmla="*/ 2147483647 w 198"/>
                <a:gd name="T41" fmla="*/ 2147483647 h 313"/>
                <a:gd name="T42" fmla="*/ 0 w 198"/>
                <a:gd name="T43" fmla="*/ 2147483647 h 313"/>
                <a:gd name="T44" fmla="*/ 2147483647 w 198"/>
                <a:gd name="T45" fmla="*/ 2147483647 h 313"/>
                <a:gd name="T46" fmla="*/ 2147483647 w 198"/>
                <a:gd name="T47" fmla="*/ 2147483647 h 313"/>
                <a:gd name="T48" fmla="*/ 2147483647 w 198"/>
                <a:gd name="T49" fmla="*/ 2147483647 h 31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98"/>
                <a:gd name="T76" fmla="*/ 0 h 313"/>
                <a:gd name="T77" fmla="*/ 198 w 198"/>
                <a:gd name="T78" fmla="*/ 313 h 31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98" h="313">
                  <a:moveTo>
                    <a:pt x="36" y="313"/>
                  </a:moveTo>
                  <a:lnTo>
                    <a:pt x="60" y="307"/>
                  </a:lnTo>
                  <a:lnTo>
                    <a:pt x="96" y="295"/>
                  </a:lnTo>
                  <a:lnTo>
                    <a:pt x="102" y="283"/>
                  </a:lnTo>
                  <a:lnTo>
                    <a:pt x="132" y="277"/>
                  </a:lnTo>
                  <a:lnTo>
                    <a:pt x="180" y="247"/>
                  </a:lnTo>
                  <a:lnTo>
                    <a:pt x="162" y="211"/>
                  </a:lnTo>
                  <a:lnTo>
                    <a:pt x="168" y="193"/>
                  </a:lnTo>
                  <a:lnTo>
                    <a:pt x="174" y="162"/>
                  </a:lnTo>
                  <a:lnTo>
                    <a:pt x="192" y="150"/>
                  </a:lnTo>
                  <a:lnTo>
                    <a:pt x="198" y="78"/>
                  </a:lnTo>
                  <a:lnTo>
                    <a:pt x="54" y="0"/>
                  </a:lnTo>
                  <a:lnTo>
                    <a:pt x="30" y="12"/>
                  </a:lnTo>
                  <a:lnTo>
                    <a:pt x="30" y="18"/>
                  </a:lnTo>
                  <a:lnTo>
                    <a:pt x="36" y="48"/>
                  </a:lnTo>
                  <a:lnTo>
                    <a:pt x="48" y="60"/>
                  </a:lnTo>
                  <a:lnTo>
                    <a:pt x="36" y="132"/>
                  </a:lnTo>
                  <a:lnTo>
                    <a:pt x="6" y="168"/>
                  </a:lnTo>
                  <a:lnTo>
                    <a:pt x="12" y="168"/>
                  </a:lnTo>
                  <a:lnTo>
                    <a:pt x="6" y="168"/>
                  </a:lnTo>
                  <a:lnTo>
                    <a:pt x="0" y="175"/>
                  </a:lnTo>
                  <a:lnTo>
                    <a:pt x="12" y="193"/>
                  </a:lnTo>
                  <a:lnTo>
                    <a:pt x="30" y="199"/>
                  </a:lnTo>
                  <a:lnTo>
                    <a:pt x="24" y="217"/>
                  </a:lnTo>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59" name="Freeform 373">
              <a:extLst>
                <a:ext uri="{FF2B5EF4-FFF2-40B4-BE49-F238E27FC236}">
                  <a16:creationId xmlns:a16="http://schemas.microsoft.com/office/drawing/2014/main" id="{E1A72765-5A8F-4979-9DF7-2536D30E5E2D}"/>
                </a:ext>
              </a:extLst>
            </p:cNvPr>
            <p:cNvSpPr>
              <a:spLocks/>
            </p:cNvSpPr>
            <p:nvPr/>
          </p:nvSpPr>
          <p:spPr bwMode="auto">
            <a:xfrm>
              <a:off x="6810746" y="5011740"/>
              <a:ext cx="243093" cy="221434"/>
            </a:xfrm>
            <a:custGeom>
              <a:avLst/>
              <a:gdLst>
                <a:gd name="T0" fmla="*/ 2147483647 w 180"/>
                <a:gd name="T1" fmla="*/ 2147483647 h 180"/>
                <a:gd name="T2" fmla="*/ 2147483647 w 180"/>
                <a:gd name="T3" fmla="*/ 2147483647 h 180"/>
                <a:gd name="T4" fmla="*/ 2147483647 w 180"/>
                <a:gd name="T5" fmla="*/ 2147483647 h 180"/>
                <a:gd name="T6" fmla="*/ 2147483647 w 180"/>
                <a:gd name="T7" fmla="*/ 2147483647 h 180"/>
                <a:gd name="T8" fmla="*/ 2147483647 w 180"/>
                <a:gd name="T9" fmla="*/ 2147483647 h 180"/>
                <a:gd name="T10" fmla="*/ 2147483647 w 180"/>
                <a:gd name="T11" fmla="*/ 2147483647 h 180"/>
                <a:gd name="T12" fmla="*/ 2147483647 w 180"/>
                <a:gd name="T13" fmla="*/ 2147483647 h 180"/>
                <a:gd name="T14" fmla="*/ 2147483647 w 180"/>
                <a:gd name="T15" fmla="*/ 0 h 180"/>
                <a:gd name="T16" fmla="*/ 2147483647 w 180"/>
                <a:gd name="T17" fmla="*/ 2147483647 h 180"/>
                <a:gd name="T18" fmla="*/ 2147483647 w 180"/>
                <a:gd name="T19" fmla="*/ 2147483647 h 180"/>
                <a:gd name="T20" fmla="*/ 2147483647 w 180"/>
                <a:gd name="T21" fmla="*/ 2147483647 h 180"/>
                <a:gd name="T22" fmla="*/ 0 w 180"/>
                <a:gd name="T23" fmla="*/ 2147483647 h 180"/>
                <a:gd name="T24" fmla="*/ 0 w 180"/>
                <a:gd name="T25" fmla="*/ 2147483647 h 180"/>
                <a:gd name="T26" fmla="*/ 2147483647 w 180"/>
                <a:gd name="T27" fmla="*/ 2147483647 h 180"/>
                <a:gd name="T28" fmla="*/ 2147483647 w 180"/>
                <a:gd name="T29" fmla="*/ 2147483647 h 180"/>
                <a:gd name="T30" fmla="*/ 2147483647 w 180"/>
                <a:gd name="T31" fmla="*/ 2147483647 h 180"/>
                <a:gd name="T32" fmla="*/ 2147483647 w 180"/>
                <a:gd name="T33" fmla="*/ 2147483647 h 180"/>
                <a:gd name="T34" fmla="*/ 2147483647 w 180"/>
                <a:gd name="T35" fmla="*/ 2147483647 h 180"/>
                <a:gd name="T36" fmla="*/ 2147483647 w 180"/>
                <a:gd name="T37" fmla="*/ 2147483647 h 180"/>
                <a:gd name="T38" fmla="*/ 2147483647 w 180"/>
                <a:gd name="T39" fmla="*/ 2147483647 h 180"/>
                <a:gd name="T40" fmla="*/ 2147483647 w 180"/>
                <a:gd name="T41" fmla="*/ 2147483647 h 180"/>
                <a:gd name="T42" fmla="*/ 2147483647 w 180"/>
                <a:gd name="T43" fmla="*/ 2147483647 h 18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80"/>
                <a:gd name="T67" fmla="*/ 0 h 180"/>
                <a:gd name="T68" fmla="*/ 180 w 180"/>
                <a:gd name="T69" fmla="*/ 180 h 18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80" h="180">
                  <a:moveTo>
                    <a:pt x="144" y="54"/>
                  </a:moveTo>
                  <a:lnTo>
                    <a:pt x="132" y="54"/>
                  </a:lnTo>
                  <a:lnTo>
                    <a:pt x="114" y="30"/>
                  </a:lnTo>
                  <a:lnTo>
                    <a:pt x="102" y="6"/>
                  </a:lnTo>
                  <a:lnTo>
                    <a:pt x="96" y="6"/>
                  </a:lnTo>
                  <a:lnTo>
                    <a:pt x="84" y="12"/>
                  </a:lnTo>
                  <a:lnTo>
                    <a:pt x="96" y="6"/>
                  </a:lnTo>
                  <a:lnTo>
                    <a:pt x="84" y="0"/>
                  </a:lnTo>
                  <a:lnTo>
                    <a:pt x="66" y="6"/>
                  </a:lnTo>
                  <a:lnTo>
                    <a:pt x="18" y="18"/>
                  </a:lnTo>
                  <a:lnTo>
                    <a:pt x="12" y="84"/>
                  </a:lnTo>
                  <a:lnTo>
                    <a:pt x="0" y="90"/>
                  </a:lnTo>
                  <a:lnTo>
                    <a:pt x="0" y="144"/>
                  </a:lnTo>
                  <a:lnTo>
                    <a:pt x="12" y="168"/>
                  </a:lnTo>
                  <a:lnTo>
                    <a:pt x="18" y="180"/>
                  </a:lnTo>
                  <a:lnTo>
                    <a:pt x="36" y="180"/>
                  </a:lnTo>
                  <a:lnTo>
                    <a:pt x="66" y="162"/>
                  </a:lnTo>
                  <a:lnTo>
                    <a:pt x="90" y="162"/>
                  </a:lnTo>
                  <a:lnTo>
                    <a:pt x="138" y="120"/>
                  </a:lnTo>
                  <a:lnTo>
                    <a:pt x="180" y="90"/>
                  </a:lnTo>
                  <a:lnTo>
                    <a:pt x="150" y="78"/>
                  </a:lnTo>
                  <a:lnTo>
                    <a:pt x="144" y="54"/>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60" name="Freeform 374">
              <a:extLst>
                <a:ext uri="{FF2B5EF4-FFF2-40B4-BE49-F238E27FC236}">
                  <a16:creationId xmlns:a16="http://schemas.microsoft.com/office/drawing/2014/main" id="{0D9D1BF7-7BEE-42A8-8EFD-849138DE1375}"/>
                </a:ext>
              </a:extLst>
            </p:cNvPr>
            <p:cNvSpPr>
              <a:spLocks/>
            </p:cNvSpPr>
            <p:nvPr/>
          </p:nvSpPr>
          <p:spPr bwMode="auto">
            <a:xfrm>
              <a:off x="7060365" y="4841178"/>
              <a:ext cx="275724" cy="397983"/>
            </a:xfrm>
            <a:custGeom>
              <a:avLst/>
              <a:gdLst>
                <a:gd name="T0" fmla="*/ 2147483647 w 34"/>
                <a:gd name="T1" fmla="*/ 2147483647 h 54"/>
                <a:gd name="T2" fmla="*/ 2147483647 w 34"/>
                <a:gd name="T3" fmla="*/ 2147483647 h 54"/>
                <a:gd name="T4" fmla="*/ 2147483647 w 34"/>
                <a:gd name="T5" fmla="*/ 2147483647 h 54"/>
                <a:gd name="T6" fmla="*/ 2147483647 w 34"/>
                <a:gd name="T7" fmla="*/ 2147483647 h 54"/>
                <a:gd name="T8" fmla="*/ 2147483647 w 34"/>
                <a:gd name="T9" fmla="*/ 2147483647 h 54"/>
                <a:gd name="T10" fmla="*/ 2147483647 w 34"/>
                <a:gd name="T11" fmla="*/ 2147483647 h 54"/>
                <a:gd name="T12" fmla="*/ 2147483647 w 34"/>
                <a:gd name="T13" fmla="*/ 2147483647 h 54"/>
                <a:gd name="T14" fmla="*/ 2147483647 w 34"/>
                <a:gd name="T15" fmla="*/ 2147483647 h 54"/>
                <a:gd name="T16" fmla="*/ 2147483647 w 34"/>
                <a:gd name="T17" fmla="*/ 2147483647 h 54"/>
                <a:gd name="T18" fmla="*/ 2147483647 w 34"/>
                <a:gd name="T19" fmla="*/ 2147483647 h 54"/>
                <a:gd name="T20" fmla="*/ 2147483647 w 34"/>
                <a:gd name="T21" fmla="*/ 2147483647 h 54"/>
                <a:gd name="T22" fmla="*/ 2147483647 w 34"/>
                <a:gd name="T23" fmla="*/ 2147483647 h 54"/>
                <a:gd name="T24" fmla="*/ 0 w 34"/>
                <a:gd name="T25" fmla="*/ 2147483647 h 54"/>
                <a:gd name="T26" fmla="*/ 0 w 34"/>
                <a:gd name="T27" fmla="*/ 2147483647 h 54"/>
                <a:gd name="T28" fmla="*/ 2147483647 w 34"/>
                <a:gd name="T29" fmla="*/ 2147483647 h 54"/>
                <a:gd name="T30" fmla="*/ 2147483647 w 34"/>
                <a:gd name="T31" fmla="*/ 2147483647 h 54"/>
                <a:gd name="T32" fmla="*/ 2147483647 w 34"/>
                <a:gd name="T33" fmla="*/ 2147483647 h 54"/>
                <a:gd name="T34" fmla="*/ 2147483647 w 34"/>
                <a:gd name="T35" fmla="*/ 2147483647 h 54"/>
                <a:gd name="T36" fmla="*/ 2147483647 w 34"/>
                <a:gd name="T37" fmla="*/ 2147483647 h 54"/>
                <a:gd name="T38" fmla="*/ 2147483647 w 34"/>
                <a:gd name="T39" fmla="*/ 2147483647 h 54"/>
                <a:gd name="T40" fmla="*/ 2147483647 w 34"/>
                <a:gd name="T41" fmla="*/ 2147483647 h 54"/>
                <a:gd name="T42" fmla="*/ 2147483647 w 34"/>
                <a:gd name="T43" fmla="*/ 2147483647 h 54"/>
                <a:gd name="T44" fmla="*/ 2147483647 w 34"/>
                <a:gd name="T45" fmla="*/ 2147483647 h 54"/>
                <a:gd name="T46" fmla="*/ 2147483647 w 34"/>
                <a:gd name="T47" fmla="*/ 2147483647 h 54"/>
                <a:gd name="T48" fmla="*/ 2147483647 w 34"/>
                <a:gd name="T49" fmla="*/ 2147483647 h 54"/>
                <a:gd name="T50" fmla="*/ 2147483647 w 34"/>
                <a:gd name="T51" fmla="*/ 2147483647 h 54"/>
                <a:gd name="T52" fmla="*/ 2147483647 w 34"/>
                <a:gd name="T53" fmla="*/ 2147483647 h 54"/>
                <a:gd name="T54" fmla="*/ 2147483647 w 34"/>
                <a:gd name="T55" fmla="*/ 2147483647 h 54"/>
                <a:gd name="T56" fmla="*/ 2147483647 w 34"/>
                <a:gd name="T57" fmla="*/ 2147483647 h 54"/>
                <a:gd name="T58" fmla="*/ 2147483647 w 34"/>
                <a:gd name="T59" fmla="*/ 2147483647 h 54"/>
                <a:gd name="T60" fmla="*/ 2147483647 w 34"/>
                <a:gd name="T61" fmla="*/ 2147483647 h 54"/>
                <a:gd name="T62" fmla="*/ 2147483647 w 34"/>
                <a:gd name="T63" fmla="*/ 2147483647 h 54"/>
                <a:gd name="T64" fmla="*/ 2147483647 w 34"/>
                <a:gd name="T65" fmla="*/ 2147483647 h 54"/>
                <a:gd name="T66" fmla="*/ 2147483647 w 34"/>
                <a:gd name="T67" fmla="*/ 2147483647 h 54"/>
                <a:gd name="T68" fmla="*/ 2147483647 w 34"/>
                <a:gd name="T69" fmla="*/ 0 h 54"/>
                <a:gd name="T70" fmla="*/ 2147483647 w 34"/>
                <a:gd name="T71" fmla="*/ 0 h 54"/>
                <a:gd name="T72" fmla="*/ 2147483647 w 34"/>
                <a:gd name="T73" fmla="*/ 2147483647 h 54"/>
                <a:gd name="T74" fmla="*/ 2147483647 w 34"/>
                <a:gd name="T75" fmla="*/ 2147483647 h 5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4"/>
                <a:gd name="T115" fmla="*/ 0 h 54"/>
                <a:gd name="T116" fmla="*/ 34 w 34"/>
                <a:gd name="T117" fmla="*/ 54 h 5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4" h="54">
                  <a:moveTo>
                    <a:pt x="22" y="2"/>
                  </a:moveTo>
                  <a:cubicBezTo>
                    <a:pt x="17" y="3"/>
                    <a:pt x="17" y="3"/>
                    <a:pt x="17" y="3"/>
                  </a:cubicBezTo>
                  <a:cubicBezTo>
                    <a:pt x="17" y="4"/>
                    <a:pt x="17" y="4"/>
                    <a:pt x="17" y="4"/>
                  </a:cubicBezTo>
                  <a:cubicBezTo>
                    <a:pt x="17" y="3"/>
                    <a:pt x="17" y="3"/>
                    <a:pt x="17" y="3"/>
                  </a:cubicBezTo>
                  <a:cubicBezTo>
                    <a:pt x="16" y="3"/>
                    <a:pt x="16" y="3"/>
                    <a:pt x="16" y="3"/>
                  </a:cubicBezTo>
                  <a:cubicBezTo>
                    <a:pt x="16" y="8"/>
                    <a:pt x="16" y="8"/>
                    <a:pt x="16" y="8"/>
                  </a:cubicBezTo>
                  <a:cubicBezTo>
                    <a:pt x="19" y="13"/>
                    <a:pt x="19" y="13"/>
                    <a:pt x="19" y="13"/>
                  </a:cubicBezTo>
                  <a:cubicBezTo>
                    <a:pt x="19" y="16"/>
                    <a:pt x="19" y="16"/>
                    <a:pt x="19" y="16"/>
                  </a:cubicBezTo>
                  <a:cubicBezTo>
                    <a:pt x="16" y="18"/>
                    <a:pt x="16" y="18"/>
                    <a:pt x="16" y="18"/>
                  </a:cubicBezTo>
                  <a:cubicBezTo>
                    <a:pt x="15" y="16"/>
                    <a:pt x="15" y="16"/>
                    <a:pt x="15" y="16"/>
                  </a:cubicBezTo>
                  <a:cubicBezTo>
                    <a:pt x="13" y="13"/>
                    <a:pt x="13" y="13"/>
                    <a:pt x="13" y="13"/>
                  </a:cubicBezTo>
                  <a:cubicBezTo>
                    <a:pt x="9" y="11"/>
                    <a:pt x="9" y="11"/>
                    <a:pt x="9" y="11"/>
                  </a:cubicBezTo>
                  <a:cubicBezTo>
                    <a:pt x="0" y="15"/>
                    <a:pt x="0" y="15"/>
                    <a:pt x="0" y="15"/>
                  </a:cubicBezTo>
                  <a:cubicBezTo>
                    <a:pt x="0" y="16"/>
                    <a:pt x="0" y="16"/>
                    <a:pt x="0" y="16"/>
                  </a:cubicBezTo>
                  <a:cubicBezTo>
                    <a:pt x="1" y="16"/>
                    <a:pt x="1" y="16"/>
                    <a:pt x="1" y="16"/>
                  </a:cubicBezTo>
                  <a:cubicBezTo>
                    <a:pt x="2" y="15"/>
                    <a:pt x="2" y="15"/>
                    <a:pt x="2" y="15"/>
                  </a:cubicBezTo>
                  <a:cubicBezTo>
                    <a:pt x="1" y="16"/>
                    <a:pt x="1" y="16"/>
                    <a:pt x="1" y="16"/>
                  </a:cubicBezTo>
                  <a:cubicBezTo>
                    <a:pt x="9" y="19"/>
                    <a:pt x="9" y="19"/>
                    <a:pt x="9" y="19"/>
                  </a:cubicBezTo>
                  <a:cubicBezTo>
                    <a:pt x="9" y="23"/>
                    <a:pt x="9" y="23"/>
                    <a:pt x="9" y="23"/>
                  </a:cubicBezTo>
                  <a:cubicBezTo>
                    <a:pt x="9" y="28"/>
                    <a:pt x="9" y="28"/>
                    <a:pt x="9" y="28"/>
                  </a:cubicBezTo>
                  <a:cubicBezTo>
                    <a:pt x="7" y="36"/>
                    <a:pt x="7" y="36"/>
                    <a:pt x="7" y="36"/>
                  </a:cubicBezTo>
                  <a:cubicBezTo>
                    <a:pt x="5" y="39"/>
                    <a:pt x="5" y="39"/>
                    <a:pt x="5" y="39"/>
                  </a:cubicBezTo>
                  <a:cubicBezTo>
                    <a:pt x="6" y="39"/>
                    <a:pt x="6" y="39"/>
                    <a:pt x="6" y="39"/>
                  </a:cubicBezTo>
                  <a:cubicBezTo>
                    <a:pt x="7" y="54"/>
                    <a:pt x="7" y="54"/>
                    <a:pt x="7" y="54"/>
                  </a:cubicBezTo>
                  <a:cubicBezTo>
                    <a:pt x="9" y="54"/>
                    <a:pt x="9" y="54"/>
                    <a:pt x="9" y="54"/>
                  </a:cubicBezTo>
                  <a:cubicBezTo>
                    <a:pt x="10" y="51"/>
                    <a:pt x="9" y="51"/>
                    <a:pt x="9" y="51"/>
                  </a:cubicBezTo>
                  <a:cubicBezTo>
                    <a:pt x="16" y="45"/>
                    <a:pt x="16" y="45"/>
                    <a:pt x="16" y="45"/>
                  </a:cubicBezTo>
                  <a:cubicBezTo>
                    <a:pt x="18" y="40"/>
                    <a:pt x="18" y="40"/>
                    <a:pt x="18" y="40"/>
                  </a:cubicBezTo>
                  <a:cubicBezTo>
                    <a:pt x="16" y="31"/>
                    <a:pt x="16" y="31"/>
                    <a:pt x="16" y="31"/>
                  </a:cubicBezTo>
                  <a:cubicBezTo>
                    <a:pt x="21" y="25"/>
                    <a:pt x="21" y="25"/>
                    <a:pt x="21" y="25"/>
                  </a:cubicBezTo>
                  <a:cubicBezTo>
                    <a:pt x="30" y="20"/>
                    <a:pt x="30" y="20"/>
                    <a:pt x="30" y="20"/>
                  </a:cubicBezTo>
                  <a:cubicBezTo>
                    <a:pt x="33" y="16"/>
                    <a:pt x="33" y="16"/>
                    <a:pt x="33" y="16"/>
                  </a:cubicBezTo>
                  <a:cubicBezTo>
                    <a:pt x="34" y="11"/>
                    <a:pt x="34" y="11"/>
                    <a:pt x="34" y="11"/>
                  </a:cubicBezTo>
                  <a:cubicBezTo>
                    <a:pt x="33" y="4"/>
                    <a:pt x="33" y="4"/>
                    <a:pt x="33" y="4"/>
                  </a:cubicBezTo>
                  <a:cubicBezTo>
                    <a:pt x="33" y="0"/>
                    <a:pt x="33" y="0"/>
                    <a:pt x="33" y="0"/>
                  </a:cubicBezTo>
                  <a:cubicBezTo>
                    <a:pt x="33" y="0"/>
                    <a:pt x="33" y="0"/>
                    <a:pt x="33" y="0"/>
                  </a:cubicBezTo>
                  <a:cubicBezTo>
                    <a:pt x="30" y="1"/>
                    <a:pt x="30" y="1"/>
                    <a:pt x="30" y="1"/>
                  </a:cubicBezTo>
                  <a:lnTo>
                    <a:pt x="22" y="2"/>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61" name="Freeform 375">
              <a:extLst>
                <a:ext uri="{FF2B5EF4-FFF2-40B4-BE49-F238E27FC236}">
                  <a16:creationId xmlns:a16="http://schemas.microsoft.com/office/drawing/2014/main" id="{FA3461A8-E86E-48C9-BD09-316A1564A48F}"/>
                </a:ext>
              </a:extLst>
            </p:cNvPr>
            <p:cNvSpPr>
              <a:spLocks/>
            </p:cNvSpPr>
            <p:nvPr/>
          </p:nvSpPr>
          <p:spPr bwMode="auto">
            <a:xfrm>
              <a:off x="7060365" y="4613759"/>
              <a:ext cx="267567" cy="249862"/>
            </a:xfrm>
            <a:custGeom>
              <a:avLst/>
              <a:gdLst>
                <a:gd name="T0" fmla="*/ 2147483647 w 33"/>
                <a:gd name="T1" fmla="*/ 2147483647 h 34"/>
                <a:gd name="T2" fmla="*/ 2147483647 w 33"/>
                <a:gd name="T3" fmla="*/ 2147483647 h 34"/>
                <a:gd name="T4" fmla="*/ 2147483647 w 33"/>
                <a:gd name="T5" fmla="*/ 2147483647 h 34"/>
                <a:gd name="T6" fmla="*/ 2147483647 w 33"/>
                <a:gd name="T7" fmla="*/ 2147483647 h 34"/>
                <a:gd name="T8" fmla="*/ 2147483647 w 33"/>
                <a:gd name="T9" fmla="*/ 0 h 34"/>
                <a:gd name="T10" fmla="*/ 2147483647 w 33"/>
                <a:gd name="T11" fmla="*/ 2147483647 h 34"/>
                <a:gd name="T12" fmla="*/ 2147483647 w 33"/>
                <a:gd name="T13" fmla="*/ 2147483647 h 34"/>
                <a:gd name="T14" fmla="*/ 2147483647 w 33"/>
                <a:gd name="T15" fmla="*/ 2147483647 h 34"/>
                <a:gd name="T16" fmla="*/ 2147483647 w 33"/>
                <a:gd name="T17" fmla="*/ 2147483647 h 34"/>
                <a:gd name="T18" fmla="*/ 2147483647 w 33"/>
                <a:gd name="T19" fmla="*/ 2147483647 h 34"/>
                <a:gd name="T20" fmla="*/ 2147483647 w 33"/>
                <a:gd name="T21" fmla="*/ 2147483647 h 34"/>
                <a:gd name="T22" fmla="*/ 0 w 33"/>
                <a:gd name="T23" fmla="*/ 2147483647 h 34"/>
                <a:gd name="T24" fmla="*/ 2147483647 w 33"/>
                <a:gd name="T25" fmla="*/ 2147483647 h 34"/>
                <a:gd name="T26" fmla="*/ 2147483647 w 33"/>
                <a:gd name="T27" fmla="*/ 2147483647 h 34"/>
                <a:gd name="T28" fmla="*/ 2147483647 w 33"/>
                <a:gd name="T29" fmla="*/ 2147483647 h 34"/>
                <a:gd name="T30" fmla="*/ 2147483647 w 33"/>
                <a:gd name="T31" fmla="*/ 2147483647 h 34"/>
                <a:gd name="T32" fmla="*/ 2147483647 w 33"/>
                <a:gd name="T33" fmla="*/ 2147483647 h 34"/>
                <a:gd name="T34" fmla="*/ 2147483647 w 33"/>
                <a:gd name="T35" fmla="*/ 2147483647 h 34"/>
                <a:gd name="T36" fmla="*/ 2147483647 w 33"/>
                <a:gd name="T37" fmla="*/ 2147483647 h 34"/>
                <a:gd name="T38" fmla="*/ 2147483647 w 33"/>
                <a:gd name="T39" fmla="*/ 2147483647 h 34"/>
                <a:gd name="T40" fmla="*/ 2147483647 w 33"/>
                <a:gd name="T41" fmla="*/ 2147483647 h 34"/>
                <a:gd name="T42" fmla="*/ 2147483647 w 33"/>
                <a:gd name="T43" fmla="*/ 2147483647 h 34"/>
                <a:gd name="T44" fmla="*/ 2147483647 w 33"/>
                <a:gd name="T45" fmla="*/ 2147483647 h 34"/>
                <a:gd name="T46" fmla="*/ 2147483647 w 33"/>
                <a:gd name="T47" fmla="*/ 2147483647 h 34"/>
                <a:gd name="T48" fmla="*/ 2147483647 w 33"/>
                <a:gd name="T49" fmla="*/ 2147483647 h 34"/>
                <a:gd name="T50" fmla="*/ 2147483647 w 33"/>
                <a:gd name="T51" fmla="*/ 2147483647 h 34"/>
                <a:gd name="T52" fmla="*/ 2147483647 w 33"/>
                <a:gd name="T53" fmla="*/ 2147483647 h 34"/>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33"/>
                <a:gd name="T82" fmla="*/ 0 h 34"/>
                <a:gd name="T83" fmla="*/ 33 w 33"/>
                <a:gd name="T84" fmla="*/ 34 h 34"/>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33" h="34">
                  <a:moveTo>
                    <a:pt x="25" y="6"/>
                  </a:moveTo>
                  <a:cubicBezTo>
                    <a:pt x="14" y="1"/>
                    <a:pt x="14" y="1"/>
                    <a:pt x="14" y="1"/>
                  </a:cubicBezTo>
                  <a:cubicBezTo>
                    <a:pt x="14" y="1"/>
                    <a:pt x="14" y="1"/>
                    <a:pt x="14" y="1"/>
                  </a:cubicBezTo>
                  <a:cubicBezTo>
                    <a:pt x="14" y="1"/>
                    <a:pt x="14" y="1"/>
                    <a:pt x="14" y="1"/>
                  </a:cubicBezTo>
                  <a:cubicBezTo>
                    <a:pt x="13" y="0"/>
                    <a:pt x="13" y="0"/>
                    <a:pt x="13" y="0"/>
                  </a:cubicBezTo>
                  <a:cubicBezTo>
                    <a:pt x="12" y="2"/>
                    <a:pt x="12" y="2"/>
                    <a:pt x="12" y="2"/>
                  </a:cubicBezTo>
                  <a:cubicBezTo>
                    <a:pt x="12" y="5"/>
                    <a:pt x="12" y="5"/>
                    <a:pt x="12" y="5"/>
                  </a:cubicBezTo>
                  <a:cubicBezTo>
                    <a:pt x="8" y="5"/>
                    <a:pt x="8" y="5"/>
                    <a:pt x="8" y="5"/>
                  </a:cubicBezTo>
                  <a:cubicBezTo>
                    <a:pt x="6" y="1"/>
                    <a:pt x="6" y="1"/>
                    <a:pt x="6" y="1"/>
                  </a:cubicBezTo>
                  <a:cubicBezTo>
                    <a:pt x="1" y="1"/>
                    <a:pt x="1" y="1"/>
                    <a:pt x="1" y="1"/>
                  </a:cubicBezTo>
                  <a:cubicBezTo>
                    <a:pt x="2" y="8"/>
                    <a:pt x="2" y="8"/>
                    <a:pt x="2" y="8"/>
                  </a:cubicBezTo>
                  <a:cubicBezTo>
                    <a:pt x="0" y="11"/>
                    <a:pt x="0" y="11"/>
                    <a:pt x="0" y="11"/>
                  </a:cubicBezTo>
                  <a:cubicBezTo>
                    <a:pt x="2" y="19"/>
                    <a:pt x="2" y="19"/>
                    <a:pt x="2" y="19"/>
                  </a:cubicBezTo>
                  <a:cubicBezTo>
                    <a:pt x="4" y="24"/>
                    <a:pt x="4" y="24"/>
                    <a:pt x="4" y="24"/>
                  </a:cubicBezTo>
                  <a:cubicBezTo>
                    <a:pt x="4" y="24"/>
                    <a:pt x="8" y="26"/>
                    <a:pt x="9" y="26"/>
                  </a:cubicBezTo>
                  <a:cubicBezTo>
                    <a:pt x="9" y="26"/>
                    <a:pt x="14" y="27"/>
                    <a:pt x="14" y="27"/>
                  </a:cubicBezTo>
                  <a:cubicBezTo>
                    <a:pt x="15" y="29"/>
                    <a:pt x="15" y="29"/>
                    <a:pt x="15" y="29"/>
                  </a:cubicBezTo>
                  <a:cubicBezTo>
                    <a:pt x="17" y="34"/>
                    <a:pt x="17" y="34"/>
                    <a:pt x="17" y="34"/>
                  </a:cubicBezTo>
                  <a:cubicBezTo>
                    <a:pt x="22" y="33"/>
                    <a:pt x="22" y="33"/>
                    <a:pt x="22" y="33"/>
                  </a:cubicBezTo>
                  <a:cubicBezTo>
                    <a:pt x="30" y="32"/>
                    <a:pt x="30" y="32"/>
                    <a:pt x="30" y="32"/>
                  </a:cubicBezTo>
                  <a:cubicBezTo>
                    <a:pt x="33" y="31"/>
                    <a:pt x="33" y="31"/>
                    <a:pt x="33" y="31"/>
                  </a:cubicBezTo>
                  <a:cubicBezTo>
                    <a:pt x="31" y="28"/>
                    <a:pt x="31" y="28"/>
                    <a:pt x="31" y="28"/>
                  </a:cubicBezTo>
                  <a:cubicBezTo>
                    <a:pt x="30" y="19"/>
                    <a:pt x="30" y="19"/>
                    <a:pt x="30" y="19"/>
                  </a:cubicBezTo>
                  <a:cubicBezTo>
                    <a:pt x="30" y="19"/>
                    <a:pt x="28" y="15"/>
                    <a:pt x="28" y="14"/>
                  </a:cubicBezTo>
                  <a:cubicBezTo>
                    <a:pt x="28" y="13"/>
                    <a:pt x="29" y="12"/>
                    <a:pt x="30" y="12"/>
                  </a:cubicBezTo>
                  <a:cubicBezTo>
                    <a:pt x="25" y="9"/>
                    <a:pt x="25" y="9"/>
                    <a:pt x="25" y="9"/>
                  </a:cubicBezTo>
                  <a:lnTo>
                    <a:pt x="25" y="6"/>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62" name="Freeform 376">
              <a:extLst>
                <a:ext uri="{FF2B5EF4-FFF2-40B4-BE49-F238E27FC236}">
                  <a16:creationId xmlns:a16="http://schemas.microsoft.com/office/drawing/2014/main" id="{4A721D04-4825-4C7D-97BC-A2EEAC0EBBA9}"/>
                </a:ext>
              </a:extLst>
            </p:cNvPr>
            <p:cNvSpPr>
              <a:spLocks/>
            </p:cNvSpPr>
            <p:nvPr/>
          </p:nvSpPr>
          <p:spPr bwMode="auto">
            <a:xfrm>
              <a:off x="6608439" y="4730459"/>
              <a:ext cx="306723" cy="281281"/>
            </a:xfrm>
            <a:custGeom>
              <a:avLst/>
              <a:gdLst>
                <a:gd name="T0" fmla="*/ 2147483647 w 38"/>
                <a:gd name="T1" fmla="*/ 2147483647 h 38"/>
                <a:gd name="T2" fmla="*/ 2147483647 w 38"/>
                <a:gd name="T3" fmla="*/ 2147483647 h 38"/>
                <a:gd name="T4" fmla="*/ 2147483647 w 38"/>
                <a:gd name="T5" fmla="*/ 2147483647 h 38"/>
                <a:gd name="T6" fmla="*/ 2147483647 w 38"/>
                <a:gd name="T7" fmla="*/ 2147483647 h 38"/>
                <a:gd name="T8" fmla="*/ 2147483647 w 38"/>
                <a:gd name="T9" fmla="*/ 2147483647 h 38"/>
                <a:gd name="T10" fmla="*/ 2147483647 w 38"/>
                <a:gd name="T11" fmla="*/ 2147483647 h 38"/>
                <a:gd name="T12" fmla="*/ 2147483647 w 38"/>
                <a:gd name="T13" fmla="*/ 2147483647 h 38"/>
                <a:gd name="T14" fmla="*/ 2147483647 w 38"/>
                <a:gd name="T15" fmla="*/ 2147483647 h 38"/>
                <a:gd name="T16" fmla="*/ 2147483647 w 38"/>
                <a:gd name="T17" fmla="*/ 2147483647 h 38"/>
                <a:gd name="T18" fmla="*/ 2147483647 w 38"/>
                <a:gd name="T19" fmla="*/ 2147483647 h 38"/>
                <a:gd name="T20" fmla="*/ 2147483647 w 38"/>
                <a:gd name="T21" fmla="*/ 2147483647 h 38"/>
                <a:gd name="T22" fmla="*/ 2147483647 w 38"/>
                <a:gd name="T23" fmla="*/ 2147483647 h 38"/>
                <a:gd name="T24" fmla="*/ 2147483647 w 38"/>
                <a:gd name="T25" fmla="*/ 2147483647 h 38"/>
                <a:gd name="T26" fmla="*/ 2147483647 w 38"/>
                <a:gd name="T27" fmla="*/ 2147483647 h 38"/>
                <a:gd name="T28" fmla="*/ 2147483647 w 38"/>
                <a:gd name="T29" fmla="*/ 2147483647 h 38"/>
                <a:gd name="T30" fmla="*/ 2147483647 w 38"/>
                <a:gd name="T31" fmla="*/ 2147483647 h 38"/>
                <a:gd name="T32" fmla="*/ 2147483647 w 38"/>
                <a:gd name="T33" fmla="*/ 0 h 38"/>
                <a:gd name="T34" fmla="*/ 2147483647 w 38"/>
                <a:gd name="T35" fmla="*/ 0 h 38"/>
                <a:gd name="T36" fmla="*/ 2147483647 w 38"/>
                <a:gd name="T37" fmla="*/ 2147483647 h 38"/>
                <a:gd name="T38" fmla="*/ 2147483647 w 38"/>
                <a:gd name="T39" fmla="*/ 2147483647 h 38"/>
                <a:gd name="T40" fmla="*/ 2147483647 w 38"/>
                <a:gd name="T41" fmla="*/ 2147483647 h 38"/>
                <a:gd name="T42" fmla="*/ 0 w 38"/>
                <a:gd name="T43" fmla="*/ 2147483647 h 38"/>
                <a:gd name="T44" fmla="*/ 0 w 38"/>
                <a:gd name="T45" fmla="*/ 2147483647 h 38"/>
                <a:gd name="T46" fmla="*/ 2147483647 w 38"/>
                <a:gd name="T47" fmla="*/ 2147483647 h 38"/>
                <a:gd name="T48" fmla="*/ 2147483647 w 38"/>
                <a:gd name="T49" fmla="*/ 2147483647 h 3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8"/>
                <a:gd name="T76" fmla="*/ 0 h 38"/>
                <a:gd name="T77" fmla="*/ 38 w 38"/>
                <a:gd name="T78" fmla="*/ 38 h 3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8" h="38">
                  <a:moveTo>
                    <a:pt x="4" y="37"/>
                  </a:moveTo>
                  <a:cubicBezTo>
                    <a:pt x="18" y="37"/>
                    <a:pt x="18" y="37"/>
                    <a:pt x="18" y="37"/>
                  </a:cubicBezTo>
                  <a:cubicBezTo>
                    <a:pt x="20" y="38"/>
                    <a:pt x="20" y="38"/>
                    <a:pt x="20" y="38"/>
                  </a:cubicBezTo>
                  <a:cubicBezTo>
                    <a:pt x="28" y="38"/>
                    <a:pt x="28" y="38"/>
                    <a:pt x="28" y="38"/>
                  </a:cubicBezTo>
                  <a:cubicBezTo>
                    <a:pt x="34" y="37"/>
                    <a:pt x="34" y="37"/>
                    <a:pt x="34" y="37"/>
                  </a:cubicBezTo>
                  <a:cubicBezTo>
                    <a:pt x="32" y="33"/>
                    <a:pt x="32" y="33"/>
                    <a:pt x="32" y="33"/>
                  </a:cubicBezTo>
                  <a:cubicBezTo>
                    <a:pt x="32" y="22"/>
                    <a:pt x="32" y="22"/>
                    <a:pt x="32" y="22"/>
                  </a:cubicBezTo>
                  <a:cubicBezTo>
                    <a:pt x="38" y="21"/>
                    <a:pt x="38" y="21"/>
                    <a:pt x="38" y="21"/>
                  </a:cubicBezTo>
                  <a:cubicBezTo>
                    <a:pt x="38" y="17"/>
                    <a:pt x="38" y="17"/>
                    <a:pt x="38" y="17"/>
                  </a:cubicBezTo>
                  <a:cubicBezTo>
                    <a:pt x="37" y="17"/>
                    <a:pt x="37" y="17"/>
                    <a:pt x="37" y="17"/>
                  </a:cubicBezTo>
                  <a:cubicBezTo>
                    <a:pt x="38" y="17"/>
                    <a:pt x="38" y="17"/>
                    <a:pt x="38" y="17"/>
                  </a:cubicBezTo>
                  <a:cubicBezTo>
                    <a:pt x="32" y="16"/>
                    <a:pt x="32" y="16"/>
                    <a:pt x="32" y="16"/>
                  </a:cubicBezTo>
                  <a:cubicBezTo>
                    <a:pt x="30" y="4"/>
                    <a:pt x="30" y="4"/>
                    <a:pt x="30" y="4"/>
                  </a:cubicBezTo>
                  <a:cubicBezTo>
                    <a:pt x="30" y="4"/>
                    <a:pt x="25" y="4"/>
                    <a:pt x="24" y="4"/>
                  </a:cubicBezTo>
                  <a:cubicBezTo>
                    <a:pt x="24" y="4"/>
                    <a:pt x="22" y="6"/>
                    <a:pt x="21" y="6"/>
                  </a:cubicBezTo>
                  <a:cubicBezTo>
                    <a:pt x="20" y="7"/>
                    <a:pt x="19" y="6"/>
                    <a:pt x="18" y="6"/>
                  </a:cubicBezTo>
                  <a:cubicBezTo>
                    <a:pt x="17" y="6"/>
                    <a:pt x="13" y="0"/>
                    <a:pt x="12" y="0"/>
                  </a:cubicBezTo>
                  <a:cubicBezTo>
                    <a:pt x="11" y="0"/>
                    <a:pt x="4" y="0"/>
                    <a:pt x="4" y="0"/>
                  </a:cubicBezTo>
                  <a:cubicBezTo>
                    <a:pt x="1" y="2"/>
                    <a:pt x="1" y="2"/>
                    <a:pt x="1" y="2"/>
                  </a:cubicBezTo>
                  <a:cubicBezTo>
                    <a:pt x="3" y="15"/>
                    <a:pt x="3" y="15"/>
                    <a:pt x="3" y="15"/>
                  </a:cubicBezTo>
                  <a:cubicBezTo>
                    <a:pt x="4" y="21"/>
                    <a:pt x="4" y="21"/>
                    <a:pt x="4" y="21"/>
                  </a:cubicBezTo>
                  <a:cubicBezTo>
                    <a:pt x="0" y="28"/>
                    <a:pt x="0" y="28"/>
                    <a:pt x="0" y="28"/>
                  </a:cubicBezTo>
                  <a:cubicBezTo>
                    <a:pt x="0" y="36"/>
                    <a:pt x="0" y="36"/>
                    <a:pt x="0" y="36"/>
                  </a:cubicBezTo>
                  <a:cubicBezTo>
                    <a:pt x="2" y="35"/>
                    <a:pt x="2" y="35"/>
                    <a:pt x="2" y="35"/>
                  </a:cubicBezTo>
                  <a:lnTo>
                    <a:pt x="4" y="37"/>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63" name="Freeform 377">
              <a:extLst>
                <a:ext uri="{FF2B5EF4-FFF2-40B4-BE49-F238E27FC236}">
                  <a16:creationId xmlns:a16="http://schemas.microsoft.com/office/drawing/2014/main" id="{C2A16D30-22AF-49ED-A72F-023ECFF28D54}"/>
                </a:ext>
              </a:extLst>
            </p:cNvPr>
            <p:cNvSpPr>
              <a:spLocks/>
            </p:cNvSpPr>
            <p:nvPr/>
          </p:nvSpPr>
          <p:spPr bwMode="auto">
            <a:xfrm>
              <a:off x="6608439" y="4465638"/>
              <a:ext cx="476398" cy="433891"/>
            </a:xfrm>
            <a:custGeom>
              <a:avLst/>
              <a:gdLst>
                <a:gd name="T0" fmla="*/ 2147483647 w 59"/>
                <a:gd name="T1" fmla="*/ 2147483647 h 59"/>
                <a:gd name="T2" fmla="*/ 2147483647 w 59"/>
                <a:gd name="T3" fmla="*/ 2147483647 h 59"/>
                <a:gd name="T4" fmla="*/ 2147483647 w 59"/>
                <a:gd name="T5" fmla="*/ 2147483647 h 59"/>
                <a:gd name="T6" fmla="*/ 2147483647 w 59"/>
                <a:gd name="T7" fmla="*/ 2147483647 h 59"/>
                <a:gd name="T8" fmla="*/ 2147483647 w 59"/>
                <a:gd name="T9" fmla="*/ 2147483647 h 59"/>
                <a:gd name="T10" fmla="*/ 2147483647 w 59"/>
                <a:gd name="T11" fmla="*/ 2147483647 h 59"/>
                <a:gd name="T12" fmla="*/ 0 w 59"/>
                <a:gd name="T13" fmla="*/ 2147483647 h 59"/>
                <a:gd name="T14" fmla="*/ 2147483647 w 59"/>
                <a:gd name="T15" fmla="*/ 2147483647 h 59"/>
                <a:gd name="T16" fmla="*/ 2147483647 w 59"/>
                <a:gd name="T17" fmla="*/ 2147483647 h 59"/>
                <a:gd name="T18" fmla="*/ 2147483647 w 59"/>
                <a:gd name="T19" fmla="*/ 2147483647 h 59"/>
                <a:gd name="T20" fmla="*/ 2147483647 w 59"/>
                <a:gd name="T21" fmla="*/ 2147483647 h 59"/>
                <a:gd name="T22" fmla="*/ 2147483647 w 59"/>
                <a:gd name="T23" fmla="*/ 2147483647 h 59"/>
                <a:gd name="T24" fmla="*/ 2147483647 w 59"/>
                <a:gd name="T25" fmla="*/ 2147483647 h 59"/>
                <a:gd name="T26" fmla="*/ 2147483647 w 59"/>
                <a:gd name="T27" fmla="*/ 2147483647 h 59"/>
                <a:gd name="T28" fmla="*/ 2147483647 w 59"/>
                <a:gd name="T29" fmla="*/ 2147483647 h 59"/>
                <a:gd name="T30" fmla="*/ 2147483647 w 59"/>
                <a:gd name="T31" fmla="*/ 2147483647 h 59"/>
                <a:gd name="T32" fmla="*/ 2147483647 w 59"/>
                <a:gd name="T33" fmla="*/ 2147483647 h 59"/>
                <a:gd name="T34" fmla="*/ 2147483647 w 59"/>
                <a:gd name="T35" fmla="*/ 2147483647 h 59"/>
                <a:gd name="T36" fmla="*/ 2147483647 w 59"/>
                <a:gd name="T37" fmla="*/ 2147483647 h 59"/>
                <a:gd name="T38" fmla="*/ 2147483647 w 59"/>
                <a:gd name="T39" fmla="*/ 2147483647 h 59"/>
                <a:gd name="T40" fmla="*/ 2147483647 w 59"/>
                <a:gd name="T41" fmla="*/ 2147483647 h 59"/>
                <a:gd name="T42" fmla="*/ 2147483647 w 59"/>
                <a:gd name="T43" fmla="*/ 2147483647 h 59"/>
                <a:gd name="T44" fmla="*/ 2147483647 w 59"/>
                <a:gd name="T45" fmla="*/ 2147483647 h 59"/>
                <a:gd name="T46" fmla="*/ 2147483647 w 59"/>
                <a:gd name="T47" fmla="*/ 2147483647 h 59"/>
                <a:gd name="T48" fmla="*/ 2147483647 w 59"/>
                <a:gd name="T49" fmla="*/ 2147483647 h 59"/>
                <a:gd name="T50" fmla="*/ 2147483647 w 59"/>
                <a:gd name="T51" fmla="*/ 2147483647 h 59"/>
                <a:gd name="T52" fmla="*/ 2147483647 w 59"/>
                <a:gd name="T53" fmla="*/ 2147483647 h 59"/>
                <a:gd name="T54" fmla="*/ 2147483647 w 59"/>
                <a:gd name="T55" fmla="*/ 2147483647 h 59"/>
                <a:gd name="T56" fmla="*/ 2147483647 w 59"/>
                <a:gd name="T57" fmla="*/ 2147483647 h 59"/>
                <a:gd name="T58" fmla="*/ 2147483647 w 59"/>
                <a:gd name="T59" fmla="*/ 2147483647 h 59"/>
                <a:gd name="T60" fmla="*/ 2147483647 w 59"/>
                <a:gd name="T61" fmla="*/ 2147483647 h 59"/>
                <a:gd name="T62" fmla="*/ 2147483647 w 59"/>
                <a:gd name="T63" fmla="*/ 2147483647 h 59"/>
                <a:gd name="T64" fmla="*/ 2147483647 w 59"/>
                <a:gd name="T65" fmla="*/ 2147483647 h 59"/>
                <a:gd name="T66" fmla="*/ 2147483647 w 59"/>
                <a:gd name="T67" fmla="*/ 2147483647 h 59"/>
                <a:gd name="T68" fmla="*/ 2147483647 w 59"/>
                <a:gd name="T69" fmla="*/ 0 h 59"/>
                <a:gd name="T70" fmla="*/ 2147483647 w 59"/>
                <a:gd name="T71" fmla="*/ 2147483647 h 59"/>
                <a:gd name="T72" fmla="*/ 2147483647 w 59"/>
                <a:gd name="T73" fmla="*/ 2147483647 h 59"/>
                <a:gd name="T74" fmla="*/ 2147483647 w 59"/>
                <a:gd name="T75" fmla="*/ 2147483647 h 59"/>
                <a:gd name="T76" fmla="*/ 2147483647 w 59"/>
                <a:gd name="T77" fmla="*/ 2147483647 h 59"/>
                <a:gd name="T78" fmla="*/ 2147483647 w 59"/>
                <a:gd name="T79" fmla="*/ 2147483647 h 5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59"/>
                <a:gd name="T121" fmla="*/ 0 h 59"/>
                <a:gd name="T122" fmla="*/ 59 w 59"/>
                <a:gd name="T123" fmla="*/ 59 h 59"/>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59" h="59">
                  <a:moveTo>
                    <a:pt x="21" y="6"/>
                  </a:moveTo>
                  <a:cubicBezTo>
                    <a:pt x="18" y="18"/>
                    <a:pt x="18" y="18"/>
                    <a:pt x="18" y="18"/>
                  </a:cubicBezTo>
                  <a:cubicBezTo>
                    <a:pt x="15" y="21"/>
                    <a:pt x="15" y="21"/>
                    <a:pt x="15" y="21"/>
                  </a:cubicBezTo>
                  <a:cubicBezTo>
                    <a:pt x="11" y="29"/>
                    <a:pt x="11" y="29"/>
                    <a:pt x="11" y="29"/>
                  </a:cubicBezTo>
                  <a:cubicBezTo>
                    <a:pt x="7" y="32"/>
                    <a:pt x="7" y="32"/>
                    <a:pt x="7" y="32"/>
                  </a:cubicBezTo>
                  <a:cubicBezTo>
                    <a:pt x="3" y="32"/>
                    <a:pt x="3" y="32"/>
                    <a:pt x="3" y="32"/>
                  </a:cubicBezTo>
                  <a:cubicBezTo>
                    <a:pt x="0" y="35"/>
                    <a:pt x="0" y="35"/>
                    <a:pt x="0" y="35"/>
                  </a:cubicBezTo>
                  <a:cubicBezTo>
                    <a:pt x="1" y="38"/>
                    <a:pt x="1" y="38"/>
                    <a:pt x="1" y="38"/>
                  </a:cubicBezTo>
                  <a:cubicBezTo>
                    <a:pt x="1" y="38"/>
                    <a:pt x="1" y="38"/>
                    <a:pt x="1" y="38"/>
                  </a:cubicBezTo>
                  <a:cubicBezTo>
                    <a:pt x="4" y="36"/>
                    <a:pt x="4" y="36"/>
                    <a:pt x="4" y="36"/>
                  </a:cubicBezTo>
                  <a:cubicBezTo>
                    <a:pt x="4" y="36"/>
                    <a:pt x="11" y="36"/>
                    <a:pt x="12" y="36"/>
                  </a:cubicBezTo>
                  <a:cubicBezTo>
                    <a:pt x="13" y="36"/>
                    <a:pt x="17" y="42"/>
                    <a:pt x="18" y="42"/>
                  </a:cubicBezTo>
                  <a:cubicBezTo>
                    <a:pt x="19" y="42"/>
                    <a:pt x="20" y="43"/>
                    <a:pt x="21" y="42"/>
                  </a:cubicBezTo>
                  <a:cubicBezTo>
                    <a:pt x="22" y="42"/>
                    <a:pt x="24" y="40"/>
                    <a:pt x="24" y="40"/>
                  </a:cubicBezTo>
                  <a:cubicBezTo>
                    <a:pt x="25" y="40"/>
                    <a:pt x="30" y="40"/>
                    <a:pt x="30" y="40"/>
                  </a:cubicBezTo>
                  <a:cubicBezTo>
                    <a:pt x="32" y="52"/>
                    <a:pt x="32" y="52"/>
                    <a:pt x="32" y="52"/>
                  </a:cubicBezTo>
                  <a:cubicBezTo>
                    <a:pt x="38" y="53"/>
                    <a:pt x="38" y="53"/>
                    <a:pt x="38" y="53"/>
                  </a:cubicBezTo>
                  <a:cubicBezTo>
                    <a:pt x="43" y="53"/>
                    <a:pt x="43" y="53"/>
                    <a:pt x="43" y="53"/>
                  </a:cubicBezTo>
                  <a:cubicBezTo>
                    <a:pt x="49" y="56"/>
                    <a:pt x="49" y="56"/>
                    <a:pt x="49" y="56"/>
                  </a:cubicBezTo>
                  <a:cubicBezTo>
                    <a:pt x="55" y="59"/>
                    <a:pt x="55" y="59"/>
                    <a:pt x="55" y="59"/>
                  </a:cubicBezTo>
                  <a:cubicBezTo>
                    <a:pt x="55" y="57"/>
                    <a:pt x="55" y="57"/>
                    <a:pt x="55" y="57"/>
                  </a:cubicBezTo>
                  <a:cubicBezTo>
                    <a:pt x="52" y="53"/>
                    <a:pt x="52" y="53"/>
                    <a:pt x="52" y="53"/>
                  </a:cubicBezTo>
                  <a:cubicBezTo>
                    <a:pt x="53" y="50"/>
                    <a:pt x="53" y="50"/>
                    <a:pt x="53" y="50"/>
                  </a:cubicBezTo>
                  <a:cubicBezTo>
                    <a:pt x="54" y="44"/>
                    <a:pt x="54" y="44"/>
                    <a:pt x="54" y="44"/>
                  </a:cubicBezTo>
                  <a:cubicBezTo>
                    <a:pt x="57" y="43"/>
                    <a:pt x="57" y="43"/>
                    <a:pt x="57" y="43"/>
                  </a:cubicBezTo>
                  <a:cubicBezTo>
                    <a:pt x="55" y="37"/>
                    <a:pt x="55" y="37"/>
                    <a:pt x="55" y="37"/>
                  </a:cubicBezTo>
                  <a:cubicBezTo>
                    <a:pt x="54" y="31"/>
                    <a:pt x="54" y="31"/>
                    <a:pt x="54" y="31"/>
                  </a:cubicBezTo>
                  <a:cubicBezTo>
                    <a:pt x="53" y="25"/>
                    <a:pt x="53" y="25"/>
                    <a:pt x="53" y="25"/>
                  </a:cubicBezTo>
                  <a:cubicBezTo>
                    <a:pt x="55" y="18"/>
                    <a:pt x="55" y="18"/>
                    <a:pt x="55" y="18"/>
                  </a:cubicBezTo>
                  <a:cubicBezTo>
                    <a:pt x="59" y="11"/>
                    <a:pt x="59" y="11"/>
                    <a:pt x="59" y="11"/>
                  </a:cubicBezTo>
                  <a:cubicBezTo>
                    <a:pt x="59" y="10"/>
                    <a:pt x="59" y="10"/>
                    <a:pt x="59" y="10"/>
                  </a:cubicBezTo>
                  <a:cubicBezTo>
                    <a:pt x="59" y="5"/>
                    <a:pt x="59" y="5"/>
                    <a:pt x="59" y="5"/>
                  </a:cubicBezTo>
                  <a:cubicBezTo>
                    <a:pt x="56" y="3"/>
                    <a:pt x="56" y="3"/>
                    <a:pt x="56" y="3"/>
                  </a:cubicBezTo>
                  <a:cubicBezTo>
                    <a:pt x="51" y="3"/>
                    <a:pt x="51" y="3"/>
                    <a:pt x="51" y="3"/>
                  </a:cubicBezTo>
                  <a:cubicBezTo>
                    <a:pt x="49" y="0"/>
                    <a:pt x="49" y="0"/>
                    <a:pt x="49" y="0"/>
                  </a:cubicBezTo>
                  <a:cubicBezTo>
                    <a:pt x="41" y="1"/>
                    <a:pt x="41" y="1"/>
                    <a:pt x="41" y="1"/>
                  </a:cubicBezTo>
                  <a:cubicBezTo>
                    <a:pt x="32" y="3"/>
                    <a:pt x="32" y="3"/>
                    <a:pt x="32" y="3"/>
                  </a:cubicBezTo>
                  <a:cubicBezTo>
                    <a:pt x="27" y="1"/>
                    <a:pt x="27" y="1"/>
                    <a:pt x="27" y="1"/>
                  </a:cubicBezTo>
                  <a:cubicBezTo>
                    <a:pt x="21" y="2"/>
                    <a:pt x="21" y="2"/>
                    <a:pt x="21" y="2"/>
                  </a:cubicBezTo>
                  <a:cubicBezTo>
                    <a:pt x="21" y="6"/>
                    <a:pt x="21" y="6"/>
                    <a:pt x="21" y="6"/>
                  </a:cubicBezTo>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64" name="Freeform 378">
              <a:extLst>
                <a:ext uri="{FF2B5EF4-FFF2-40B4-BE49-F238E27FC236}">
                  <a16:creationId xmlns:a16="http://schemas.microsoft.com/office/drawing/2014/main" id="{5911C182-3648-4D38-9218-7A845CE3862A}"/>
                </a:ext>
              </a:extLst>
            </p:cNvPr>
            <p:cNvSpPr>
              <a:spLocks/>
            </p:cNvSpPr>
            <p:nvPr/>
          </p:nvSpPr>
          <p:spPr bwMode="auto">
            <a:xfrm>
              <a:off x="7140308" y="4170890"/>
              <a:ext cx="380140" cy="333648"/>
            </a:xfrm>
            <a:custGeom>
              <a:avLst/>
              <a:gdLst>
                <a:gd name="T0" fmla="*/ 2147483647 w 47"/>
                <a:gd name="T1" fmla="*/ 2147483647 h 45"/>
                <a:gd name="T2" fmla="*/ 2147483647 w 47"/>
                <a:gd name="T3" fmla="*/ 2147483647 h 45"/>
                <a:gd name="T4" fmla="*/ 2147483647 w 47"/>
                <a:gd name="T5" fmla="*/ 2147483647 h 45"/>
                <a:gd name="T6" fmla="*/ 2147483647 w 47"/>
                <a:gd name="T7" fmla="*/ 2147483647 h 45"/>
                <a:gd name="T8" fmla="*/ 2147483647 w 47"/>
                <a:gd name="T9" fmla="*/ 2147483647 h 45"/>
                <a:gd name="T10" fmla="*/ 2147483647 w 47"/>
                <a:gd name="T11" fmla="*/ 2147483647 h 45"/>
                <a:gd name="T12" fmla="*/ 2147483647 w 47"/>
                <a:gd name="T13" fmla="*/ 2147483647 h 45"/>
                <a:gd name="T14" fmla="*/ 2147483647 w 47"/>
                <a:gd name="T15" fmla="*/ 2147483647 h 45"/>
                <a:gd name="T16" fmla="*/ 2147483647 w 47"/>
                <a:gd name="T17" fmla="*/ 2147483647 h 45"/>
                <a:gd name="T18" fmla="*/ 2147483647 w 47"/>
                <a:gd name="T19" fmla="*/ 2147483647 h 45"/>
                <a:gd name="T20" fmla="*/ 2147483647 w 47"/>
                <a:gd name="T21" fmla="*/ 2147483647 h 45"/>
                <a:gd name="T22" fmla="*/ 2147483647 w 47"/>
                <a:gd name="T23" fmla="*/ 2147483647 h 45"/>
                <a:gd name="T24" fmla="*/ 2147483647 w 47"/>
                <a:gd name="T25" fmla="*/ 2147483647 h 45"/>
                <a:gd name="T26" fmla="*/ 2147483647 w 47"/>
                <a:gd name="T27" fmla="*/ 2147483647 h 45"/>
                <a:gd name="T28" fmla="*/ 2147483647 w 47"/>
                <a:gd name="T29" fmla="*/ 0 h 45"/>
                <a:gd name="T30" fmla="*/ 2147483647 w 47"/>
                <a:gd name="T31" fmla="*/ 0 h 45"/>
                <a:gd name="T32" fmla="*/ 2147483647 w 47"/>
                <a:gd name="T33" fmla="*/ 2147483647 h 45"/>
                <a:gd name="T34" fmla="*/ 2147483647 w 47"/>
                <a:gd name="T35" fmla="*/ 2147483647 h 45"/>
                <a:gd name="T36" fmla="*/ 2147483647 w 47"/>
                <a:gd name="T37" fmla="*/ 2147483647 h 45"/>
                <a:gd name="T38" fmla="*/ 2147483647 w 47"/>
                <a:gd name="T39" fmla="*/ 2147483647 h 45"/>
                <a:gd name="T40" fmla="*/ 2147483647 w 47"/>
                <a:gd name="T41" fmla="*/ 2147483647 h 45"/>
                <a:gd name="T42" fmla="*/ 2147483647 w 47"/>
                <a:gd name="T43" fmla="*/ 2147483647 h 45"/>
                <a:gd name="T44" fmla="*/ 2147483647 w 47"/>
                <a:gd name="T45" fmla="*/ 2147483647 h 45"/>
                <a:gd name="T46" fmla="*/ 0 w 47"/>
                <a:gd name="T47" fmla="*/ 2147483647 h 45"/>
                <a:gd name="T48" fmla="*/ 2147483647 w 47"/>
                <a:gd name="T49" fmla="*/ 2147483647 h 45"/>
                <a:gd name="T50" fmla="*/ 2147483647 w 47"/>
                <a:gd name="T51" fmla="*/ 2147483647 h 45"/>
                <a:gd name="T52" fmla="*/ 2147483647 w 47"/>
                <a:gd name="T53" fmla="*/ 2147483647 h 45"/>
                <a:gd name="T54" fmla="*/ 2147483647 w 47"/>
                <a:gd name="T55" fmla="*/ 2147483647 h 45"/>
                <a:gd name="T56" fmla="*/ 2147483647 w 47"/>
                <a:gd name="T57" fmla="*/ 2147483647 h 45"/>
                <a:gd name="T58" fmla="*/ 2147483647 w 47"/>
                <a:gd name="T59" fmla="*/ 2147483647 h 4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7"/>
                <a:gd name="T91" fmla="*/ 0 h 45"/>
                <a:gd name="T92" fmla="*/ 47 w 47"/>
                <a:gd name="T93" fmla="*/ 45 h 4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7" h="45">
                  <a:moveTo>
                    <a:pt x="22" y="45"/>
                  </a:moveTo>
                  <a:cubicBezTo>
                    <a:pt x="23" y="45"/>
                    <a:pt x="24" y="44"/>
                    <a:pt x="24" y="44"/>
                  </a:cubicBezTo>
                  <a:cubicBezTo>
                    <a:pt x="27" y="45"/>
                    <a:pt x="27" y="45"/>
                    <a:pt x="27" y="45"/>
                  </a:cubicBezTo>
                  <a:cubicBezTo>
                    <a:pt x="29" y="45"/>
                    <a:pt x="29" y="45"/>
                    <a:pt x="29" y="45"/>
                  </a:cubicBezTo>
                  <a:cubicBezTo>
                    <a:pt x="32" y="43"/>
                    <a:pt x="32" y="43"/>
                    <a:pt x="32" y="43"/>
                  </a:cubicBezTo>
                  <a:cubicBezTo>
                    <a:pt x="39" y="41"/>
                    <a:pt x="39" y="41"/>
                    <a:pt x="39" y="41"/>
                  </a:cubicBezTo>
                  <a:cubicBezTo>
                    <a:pt x="47" y="32"/>
                    <a:pt x="47" y="32"/>
                    <a:pt x="47" y="32"/>
                  </a:cubicBezTo>
                  <a:cubicBezTo>
                    <a:pt x="40" y="31"/>
                    <a:pt x="40" y="31"/>
                    <a:pt x="40" y="31"/>
                  </a:cubicBezTo>
                  <a:cubicBezTo>
                    <a:pt x="33" y="27"/>
                    <a:pt x="33" y="27"/>
                    <a:pt x="33" y="27"/>
                  </a:cubicBezTo>
                  <a:cubicBezTo>
                    <a:pt x="31" y="24"/>
                    <a:pt x="31" y="24"/>
                    <a:pt x="31" y="24"/>
                  </a:cubicBezTo>
                  <a:cubicBezTo>
                    <a:pt x="34" y="22"/>
                    <a:pt x="34" y="22"/>
                    <a:pt x="34" y="22"/>
                  </a:cubicBezTo>
                  <a:cubicBezTo>
                    <a:pt x="33" y="20"/>
                    <a:pt x="33" y="20"/>
                    <a:pt x="33" y="20"/>
                  </a:cubicBezTo>
                  <a:cubicBezTo>
                    <a:pt x="25" y="8"/>
                    <a:pt x="25" y="8"/>
                    <a:pt x="25" y="8"/>
                  </a:cubicBezTo>
                  <a:cubicBezTo>
                    <a:pt x="20" y="6"/>
                    <a:pt x="20" y="6"/>
                    <a:pt x="20" y="6"/>
                  </a:cubicBezTo>
                  <a:cubicBezTo>
                    <a:pt x="17" y="0"/>
                    <a:pt x="17" y="0"/>
                    <a:pt x="17" y="0"/>
                  </a:cubicBezTo>
                  <a:cubicBezTo>
                    <a:pt x="17" y="0"/>
                    <a:pt x="17" y="0"/>
                    <a:pt x="17" y="0"/>
                  </a:cubicBezTo>
                  <a:cubicBezTo>
                    <a:pt x="15" y="1"/>
                    <a:pt x="15" y="1"/>
                    <a:pt x="15" y="1"/>
                  </a:cubicBezTo>
                  <a:cubicBezTo>
                    <a:pt x="12" y="3"/>
                    <a:pt x="12" y="3"/>
                    <a:pt x="12" y="3"/>
                  </a:cubicBezTo>
                  <a:cubicBezTo>
                    <a:pt x="11" y="14"/>
                    <a:pt x="11" y="14"/>
                    <a:pt x="11" y="14"/>
                  </a:cubicBezTo>
                  <a:cubicBezTo>
                    <a:pt x="8" y="20"/>
                    <a:pt x="8" y="20"/>
                    <a:pt x="8" y="20"/>
                  </a:cubicBezTo>
                  <a:cubicBezTo>
                    <a:pt x="4" y="24"/>
                    <a:pt x="4" y="24"/>
                    <a:pt x="4" y="24"/>
                  </a:cubicBezTo>
                  <a:cubicBezTo>
                    <a:pt x="3" y="30"/>
                    <a:pt x="3" y="30"/>
                    <a:pt x="3" y="30"/>
                  </a:cubicBezTo>
                  <a:cubicBezTo>
                    <a:pt x="1" y="30"/>
                    <a:pt x="1" y="30"/>
                    <a:pt x="1" y="30"/>
                  </a:cubicBezTo>
                  <a:cubicBezTo>
                    <a:pt x="0" y="33"/>
                    <a:pt x="0" y="33"/>
                    <a:pt x="0" y="33"/>
                  </a:cubicBezTo>
                  <a:cubicBezTo>
                    <a:pt x="4" y="36"/>
                    <a:pt x="4" y="36"/>
                    <a:pt x="4" y="36"/>
                  </a:cubicBezTo>
                  <a:cubicBezTo>
                    <a:pt x="7" y="39"/>
                    <a:pt x="7" y="39"/>
                    <a:pt x="7" y="39"/>
                  </a:cubicBezTo>
                  <a:cubicBezTo>
                    <a:pt x="9" y="41"/>
                    <a:pt x="9" y="41"/>
                    <a:pt x="9" y="41"/>
                  </a:cubicBezTo>
                  <a:cubicBezTo>
                    <a:pt x="9" y="42"/>
                    <a:pt x="9" y="42"/>
                    <a:pt x="9" y="42"/>
                  </a:cubicBezTo>
                  <a:cubicBezTo>
                    <a:pt x="12" y="43"/>
                    <a:pt x="12" y="43"/>
                    <a:pt x="12" y="43"/>
                  </a:cubicBezTo>
                  <a:cubicBezTo>
                    <a:pt x="12" y="43"/>
                    <a:pt x="21" y="45"/>
                    <a:pt x="22" y="45"/>
                  </a:cubicBez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65" name="Freeform 379">
              <a:extLst>
                <a:ext uri="{FF2B5EF4-FFF2-40B4-BE49-F238E27FC236}">
                  <a16:creationId xmlns:a16="http://schemas.microsoft.com/office/drawing/2014/main" id="{18FD3D19-B839-40D9-ACCE-9845E286320E}"/>
                </a:ext>
              </a:extLst>
            </p:cNvPr>
            <p:cNvSpPr>
              <a:spLocks/>
            </p:cNvSpPr>
            <p:nvPr/>
          </p:nvSpPr>
          <p:spPr bwMode="auto">
            <a:xfrm>
              <a:off x="7164780" y="4480598"/>
              <a:ext cx="210464" cy="221434"/>
            </a:xfrm>
            <a:custGeom>
              <a:avLst/>
              <a:gdLst>
                <a:gd name="T0" fmla="*/ 2147483647 w 26"/>
                <a:gd name="T1" fmla="*/ 2147483647 h 30"/>
                <a:gd name="T2" fmla="*/ 2147483647 w 26"/>
                <a:gd name="T3" fmla="*/ 2147483647 h 30"/>
                <a:gd name="T4" fmla="*/ 2147483647 w 26"/>
                <a:gd name="T5" fmla="*/ 2147483647 h 30"/>
                <a:gd name="T6" fmla="*/ 2147483647 w 26"/>
                <a:gd name="T7" fmla="*/ 2147483647 h 30"/>
                <a:gd name="T8" fmla="*/ 2147483647 w 26"/>
                <a:gd name="T9" fmla="*/ 2147483647 h 30"/>
                <a:gd name="T10" fmla="*/ 2147483647 w 26"/>
                <a:gd name="T11" fmla="*/ 2147483647 h 30"/>
                <a:gd name="T12" fmla="*/ 2147483647 w 26"/>
                <a:gd name="T13" fmla="*/ 2147483647 h 30"/>
                <a:gd name="T14" fmla="*/ 2147483647 w 26"/>
                <a:gd name="T15" fmla="*/ 0 h 30"/>
                <a:gd name="T16" fmla="*/ 2147483647 w 26"/>
                <a:gd name="T17" fmla="*/ 2147483647 h 30"/>
                <a:gd name="T18" fmla="*/ 2147483647 w 26"/>
                <a:gd name="T19" fmla="*/ 2147483647 h 30"/>
                <a:gd name="T20" fmla="*/ 0 w 26"/>
                <a:gd name="T21" fmla="*/ 2147483647 h 30"/>
                <a:gd name="T22" fmla="*/ 2147483647 w 26"/>
                <a:gd name="T23" fmla="*/ 2147483647 h 30"/>
                <a:gd name="T24" fmla="*/ 2147483647 w 26"/>
                <a:gd name="T25" fmla="*/ 2147483647 h 30"/>
                <a:gd name="T26" fmla="*/ 0 w 26"/>
                <a:gd name="T27" fmla="*/ 2147483647 h 30"/>
                <a:gd name="T28" fmla="*/ 2147483647 w 26"/>
                <a:gd name="T29" fmla="*/ 2147483647 h 30"/>
                <a:gd name="T30" fmla="*/ 2147483647 w 26"/>
                <a:gd name="T31" fmla="*/ 2147483647 h 30"/>
                <a:gd name="T32" fmla="*/ 2147483647 w 26"/>
                <a:gd name="T33" fmla="*/ 2147483647 h 30"/>
                <a:gd name="T34" fmla="*/ 2147483647 w 26"/>
                <a:gd name="T35" fmla="*/ 2147483647 h 30"/>
                <a:gd name="T36" fmla="*/ 2147483647 w 26"/>
                <a:gd name="T37" fmla="*/ 2147483647 h 30"/>
                <a:gd name="T38" fmla="*/ 2147483647 w 26"/>
                <a:gd name="T39" fmla="*/ 2147483647 h 30"/>
                <a:gd name="T40" fmla="*/ 2147483647 w 26"/>
                <a:gd name="T41" fmla="*/ 2147483647 h 30"/>
                <a:gd name="T42" fmla="*/ 2147483647 w 26"/>
                <a:gd name="T43" fmla="*/ 2147483647 h 30"/>
                <a:gd name="T44" fmla="*/ 2147483647 w 26"/>
                <a:gd name="T45" fmla="*/ 2147483647 h 3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6"/>
                <a:gd name="T70" fmla="*/ 0 h 30"/>
                <a:gd name="T71" fmla="*/ 26 w 26"/>
                <a:gd name="T72" fmla="*/ 30 h 3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6" h="30">
                  <a:moveTo>
                    <a:pt x="23" y="7"/>
                  </a:moveTo>
                  <a:cubicBezTo>
                    <a:pt x="26" y="4"/>
                    <a:pt x="26" y="4"/>
                    <a:pt x="26" y="4"/>
                  </a:cubicBezTo>
                  <a:cubicBezTo>
                    <a:pt x="26" y="3"/>
                    <a:pt x="26" y="3"/>
                    <a:pt x="26" y="3"/>
                  </a:cubicBezTo>
                  <a:cubicBezTo>
                    <a:pt x="24" y="3"/>
                    <a:pt x="24" y="3"/>
                    <a:pt x="24" y="3"/>
                  </a:cubicBezTo>
                  <a:cubicBezTo>
                    <a:pt x="21" y="2"/>
                    <a:pt x="21" y="2"/>
                    <a:pt x="21" y="2"/>
                  </a:cubicBezTo>
                  <a:cubicBezTo>
                    <a:pt x="21" y="2"/>
                    <a:pt x="20" y="3"/>
                    <a:pt x="19" y="3"/>
                  </a:cubicBezTo>
                  <a:cubicBezTo>
                    <a:pt x="18" y="3"/>
                    <a:pt x="9" y="1"/>
                    <a:pt x="9" y="1"/>
                  </a:cubicBezTo>
                  <a:cubicBezTo>
                    <a:pt x="6" y="0"/>
                    <a:pt x="6" y="0"/>
                    <a:pt x="6" y="0"/>
                  </a:cubicBezTo>
                  <a:cubicBezTo>
                    <a:pt x="6" y="1"/>
                    <a:pt x="6" y="1"/>
                    <a:pt x="6" y="1"/>
                  </a:cubicBezTo>
                  <a:cubicBezTo>
                    <a:pt x="3" y="1"/>
                    <a:pt x="3" y="1"/>
                    <a:pt x="3" y="1"/>
                  </a:cubicBezTo>
                  <a:cubicBezTo>
                    <a:pt x="0" y="3"/>
                    <a:pt x="0" y="3"/>
                    <a:pt x="0" y="3"/>
                  </a:cubicBezTo>
                  <a:cubicBezTo>
                    <a:pt x="2" y="5"/>
                    <a:pt x="2" y="5"/>
                    <a:pt x="2" y="5"/>
                  </a:cubicBezTo>
                  <a:cubicBezTo>
                    <a:pt x="2" y="9"/>
                    <a:pt x="2" y="9"/>
                    <a:pt x="2" y="9"/>
                  </a:cubicBezTo>
                  <a:cubicBezTo>
                    <a:pt x="0" y="13"/>
                    <a:pt x="0" y="13"/>
                    <a:pt x="0" y="13"/>
                  </a:cubicBezTo>
                  <a:cubicBezTo>
                    <a:pt x="1" y="19"/>
                    <a:pt x="1" y="19"/>
                    <a:pt x="1" y="19"/>
                  </a:cubicBezTo>
                  <a:cubicBezTo>
                    <a:pt x="12" y="24"/>
                    <a:pt x="12" y="24"/>
                    <a:pt x="12" y="24"/>
                  </a:cubicBezTo>
                  <a:cubicBezTo>
                    <a:pt x="12" y="27"/>
                    <a:pt x="12" y="27"/>
                    <a:pt x="12" y="27"/>
                  </a:cubicBezTo>
                  <a:cubicBezTo>
                    <a:pt x="17" y="30"/>
                    <a:pt x="17" y="30"/>
                    <a:pt x="17" y="30"/>
                  </a:cubicBezTo>
                  <a:cubicBezTo>
                    <a:pt x="17" y="29"/>
                    <a:pt x="18" y="29"/>
                    <a:pt x="18" y="29"/>
                  </a:cubicBezTo>
                  <a:cubicBezTo>
                    <a:pt x="22" y="23"/>
                    <a:pt x="22" y="23"/>
                    <a:pt x="22" y="23"/>
                  </a:cubicBezTo>
                  <a:cubicBezTo>
                    <a:pt x="25" y="20"/>
                    <a:pt x="25" y="20"/>
                    <a:pt x="25" y="20"/>
                  </a:cubicBezTo>
                  <a:cubicBezTo>
                    <a:pt x="23" y="17"/>
                    <a:pt x="23" y="17"/>
                    <a:pt x="23" y="17"/>
                  </a:cubicBezTo>
                  <a:lnTo>
                    <a:pt x="23" y="7"/>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66" name="Freeform 380">
              <a:extLst>
                <a:ext uri="{FF2B5EF4-FFF2-40B4-BE49-F238E27FC236}">
                  <a16:creationId xmlns:a16="http://schemas.microsoft.com/office/drawing/2014/main" id="{7379BEEA-E6B5-4DA4-BED1-C6A0B4CBE943}"/>
                </a:ext>
              </a:extLst>
            </p:cNvPr>
            <p:cNvSpPr>
              <a:spLocks/>
            </p:cNvSpPr>
            <p:nvPr/>
          </p:nvSpPr>
          <p:spPr bwMode="auto">
            <a:xfrm>
              <a:off x="6938002" y="4959375"/>
              <a:ext cx="194148" cy="169067"/>
            </a:xfrm>
            <a:custGeom>
              <a:avLst/>
              <a:gdLst>
                <a:gd name="T0" fmla="*/ 2147483647 w 24"/>
                <a:gd name="T1" fmla="*/ 2147483647 h 23"/>
                <a:gd name="T2" fmla="*/ 2147483647 w 24"/>
                <a:gd name="T3" fmla="*/ 2147483647 h 23"/>
                <a:gd name="T4" fmla="*/ 2147483647 w 24"/>
                <a:gd name="T5" fmla="*/ 2147483647 h 23"/>
                <a:gd name="T6" fmla="*/ 0 w 24"/>
                <a:gd name="T7" fmla="*/ 2147483647 h 23"/>
                <a:gd name="T8" fmla="*/ 2147483647 w 24"/>
                <a:gd name="T9" fmla="*/ 2147483647 h 23"/>
                <a:gd name="T10" fmla="*/ 2147483647 w 24"/>
                <a:gd name="T11" fmla="*/ 2147483647 h 23"/>
                <a:gd name="T12" fmla="*/ 2147483647 w 24"/>
                <a:gd name="T13" fmla="*/ 2147483647 h 23"/>
                <a:gd name="T14" fmla="*/ 2147483647 w 24"/>
                <a:gd name="T15" fmla="*/ 2147483647 h 23"/>
                <a:gd name="T16" fmla="*/ 2147483647 w 24"/>
                <a:gd name="T17" fmla="*/ 2147483647 h 23"/>
                <a:gd name="T18" fmla="*/ 2147483647 w 24"/>
                <a:gd name="T19" fmla="*/ 2147483647 h 23"/>
                <a:gd name="T20" fmla="*/ 2147483647 w 24"/>
                <a:gd name="T21" fmla="*/ 2147483647 h 23"/>
                <a:gd name="T22" fmla="*/ 2147483647 w 24"/>
                <a:gd name="T23" fmla="*/ 2147483647 h 23"/>
                <a:gd name="T24" fmla="*/ 2147483647 w 24"/>
                <a:gd name="T25" fmla="*/ 2147483647 h 23"/>
                <a:gd name="T26" fmla="*/ 2147483647 w 24"/>
                <a:gd name="T27" fmla="*/ 2147483647 h 23"/>
                <a:gd name="T28" fmla="*/ 2147483647 w 24"/>
                <a:gd name="T29" fmla="*/ 2147483647 h 23"/>
                <a:gd name="T30" fmla="*/ 2147483647 w 24"/>
                <a:gd name="T31" fmla="*/ 0 h 23"/>
                <a:gd name="T32" fmla="*/ 2147483647 w 24"/>
                <a:gd name="T33" fmla="*/ 2147483647 h 23"/>
                <a:gd name="T34" fmla="*/ 2147483647 w 24"/>
                <a:gd name="T35" fmla="*/ 2147483647 h 2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4"/>
                <a:gd name="T55" fmla="*/ 0 h 23"/>
                <a:gd name="T56" fmla="*/ 24 w 24"/>
                <a:gd name="T57" fmla="*/ 23 h 2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4" h="23">
                  <a:moveTo>
                    <a:pt x="9" y="5"/>
                  </a:moveTo>
                  <a:cubicBezTo>
                    <a:pt x="9" y="5"/>
                    <a:pt x="6" y="8"/>
                    <a:pt x="6" y="8"/>
                  </a:cubicBezTo>
                  <a:cubicBezTo>
                    <a:pt x="5" y="8"/>
                    <a:pt x="2" y="7"/>
                    <a:pt x="2" y="7"/>
                  </a:cubicBezTo>
                  <a:cubicBezTo>
                    <a:pt x="0" y="8"/>
                    <a:pt x="0" y="8"/>
                    <a:pt x="0" y="8"/>
                  </a:cubicBezTo>
                  <a:cubicBezTo>
                    <a:pt x="1" y="8"/>
                    <a:pt x="1" y="8"/>
                    <a:pt x="1" y="8"/>
                  </a:cubicBezTo>
                  <a:cubicBezTo>
                    <a:pt x="3" y="12"/>
                    <a:pt x="3" y="12"/>
                    <a:pt x="3" y="12"/>
                  </a:cubicBezTo>
                  <a:cubicBezTo>
                    <a:pt x="6" y="16"/>
                    <a:pt x="6" y="16"/>
                    <a:pt x="6" y="16"/>
                  </a:cubicBezTo>
                  <a:cubicBezTo>
                    <a:pt x="8" y="16"/>
                    <a:pt x="8" y="16"/>
                    <a:pt x="8" y="16"/>
                  </a:cubicBezTo>
                  <a:cubicBezTo>
                    <a:pt x="9" y="20"/>
                    <a:pt x="9" y="20"/>
                    <a:pt x="9" y="20"/>
                  </a:cubicBezTo>
                  <a:cubicBezTo>
                    <a:pt x="14" y="22"/>
                    <a:pt x="14" y="22"/>
                    <a:pt x="14" y="22"/>
                  </a:cubicBezTo>
                  <a:cubicBezTo>
                    <a:pt x="20" y="23"/>
                    <a:pt x="20" y="23"/>
                    <a:pt x="20" y="23"/>
                  </a:cubicBezTo>
                  <a:cubicBezTo>
                    <a:pt x="22" y="20"/>
                    <a:pt x="22" y="20"/>
                    <a:pt x="22" y="20"/>
                  </a:cubicBezTo>
                  <a:cubicBezTo>
                    <a:pt x="24" y="12"/>
                    <a:pt x="24" y="12"/>
                    <a:pt x="24" y="12"/>
                  </a:cubicBezTo>
                  <a:cubicBezTo>
                    <a:pt x="24" y="7"/>
                    <a:pt x="24" y="7"/>
                    <a:pt x="24" y="7"/>
                  </a:cubicBezTo>
                  <a:cubicBezTo>
                    <a:pt x="24" y="3"/>
                    <a:pt x="24" y="3"/>
                    <a:pt x="24" y="3"/>
                  </a:cubicBezTo>
                  <a:cubicBezTo>
                    <a:pt x="16" y="0"/>
                    <a:pt x="16" y="0"/>
                    <a:pt x="16" y="0"/>
                  </a:cubicBezTo>
                  <a:cubicBezTo>
                    <a:pt x="13" y="1"/>
                    <a:pt x="13" y="1"/>
                    <a:pt x="13" y="1"/>
                  </a:cubicBezTo>
                  <a:lnTo>
                    <a:pt x="9" y="5"/>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67" name="Freeform 381">
              <a:extLst>
                <a:ext uri="{FF2B5EF4-FFF2-40B4-BE49-F238E27FC236}">
                  <a16:creationId xmlns:a16="http://schemas.microsoft.com/office/drawing/2014/main" id="{CAB7A4ED-5713-40C8-8B11-DBCC0034AA53}"/>
                </a:ext>
              </a:extLst>
            </p:cNvPr>
            <p:cNvSpPr>
              <a:spLocks/>
            </p:cNvSpPr>
            <p:nvPr/>
          </p:nvSpPr>
          <p:spPr bwMode="auto">
            <a:xfrm>
              <a:off x="6866217" y="4504537"/>
              <a:ext cx="347509" cy="513188"/>
            </a:xfrm>
            <a:custGeom>
              <a:avLst/>
              <a:gdLst>
                <a:gd name="T0" fmla="*/ 2147483647 w 43"/>
                <a:gd name="T1" fmla="*/ 2147483647 h 70"/>
                <a:gd name="T2" fmla="*/ 2147483647 w 43"/>
                <a:gd name="T3" fmla="*/ 2147483647 h 70"/>
                <a:gd name="T4" fmla="*/ 2147483647 w 43"/>
                <a:gd name="T5" fmla="*/ 2147483647 h 70"/>
                <a:gd name="T6" fmla="*/ 2147483647 w 43"/>
                <a:gd name="T7" fmla="*/ 2147483647 h 70"/>
                <a:gd name="T8" fmla="*/ 2147483647 w 43"/>
                <a:gd name="T9" fmla="*/ 2147483647 h 70"/>
                <a:gd name="T10" fmla="*/ 2147483647 w 43"/>
                <a:gd name="T11" fmla="*/ 2147483647 h 70"/>
                <a:gd name="T12" fmla="*/ 2147483647 w 43"/>
                <a:gd name="T13" fmla="*/ 2147483647 h 70"/>
                <a:gd name="T14" fmla="*/ 2147483647 w 43"/>
                <a:gd name="T15" fmla="*/ 2147483647 h 70"/>
                <a:gd name="T16" fmla="*/ 2147483647 w 43"/>
                <a:gd name="T17" fmla="*/ 2147483647 h 70"/>
                <a:gd name="T18" fmla="*/ 2147483647 w 43"/>
                <a:gd name="T19" fmla="*/ 2147483647 h 70"/>
                <a:gd name="T20" fmla="*/ 2147483647 w 43"/>
                <a:gd name="T21" fmla="*/ 2147483647 h 70"/>
                <a:gd name="T22" fmla="*/ 2147483647 w 43"/>
                <a:gd name="T23" fmla="*/ 2147483647 h 70"/>
                <a:gd name="T24" fmla="*/ 2147483647 w 43"/>
                <a:gd name="T25" fmla="*/ 2147483647 h 70"/>
                <a:gd name="T26" fmla="*/ 2147483647 w 43"/>
                <a:gd name="T27" fmla="*/ 2147483647 h 70"/>
                <a:gd name="T28" fmla="*/ 2147483647 w 43"/>
                <a:gd name="T29" fmla="*/ 2147483647 h 70"/>
                <a:gd name="T30" fmla="*/ 0 w 43"/>
                <a:gd name="T31" fmla="*/ 2147483647 h 70"/>
                <a:gd name="T32" fmla="*/ 0 w 43"/>
                <a:gd name="T33" fmla="*/ 2147483647 h 70"/>
                <a:gd name="T34" fmla="*/ 2147483647 w 43"/>
                <a:gd name="T35" fmla="*/ 2147483647 h 70"/>
                <a:gd name="T36" fmla="*/ 2147483647 w 43"/>
                <a:gd name="T37" fmla="*/ 2147483647 h 70"/>
                <a:gd name="T38" fmla="*/ 2147483647 w 43"/>
                <a:gd name="T39" fmla="*/ 2147483647 h 70"/>
                <a:gd name="T40" fmla="*/ 2147483647 w 43"/>
                <a:gd name="T41" fmla="*/ 2147483647 h 70"/>
                <a:gd name="T42" fmla="*/ 2147483647 w 43"/>
                <a:gd name="T43" fmla="*/ 2147483647 h 70"/>
                <a:gd name="T44" fmla="*/ 2147483647 w 43"/>
                <a:gd name="T45" fmla="*/ 2147483647 h 70"/>
                <a:gd name="T46" fmla="*/ 2147483647 w 43"/>
                <a:gd name="T47" fmla="*/ 2147483647 h 70"/>
                <a:gd name="T48" fmla="*/ 2147483647 w 43"/>
                <a:gd name="T49" fmla="*/ 2147483647 h 70"/>
                <a:gd name="T50" fmla="*/ 2147483647 w 43"/>
                <a:gd name="T51" fmla="*/ 2147483647 h 70"/>
                <a:gd name="T52" fmla="*/ 2147483647 w 43"/>
                <a:gd name="T53" fmla="*/ 2147483647 h 70"/>
                <a:gd name="T54" fmla="*/ 2147483647 w 43"/>
                <a:gd name="T55" fmla="*/ 2147483647 h 70"/>
                <a:gd name="T56" fmla="*/ 2147483647 w 43"/>
                <a:gd name="T57" fmla="*/ 2147483647 h 70"/>
                <a:gd name="T58" fmla="*/ 2147483647 w 43"/>
                <a:gd name="T59" fmla="*/ 2147483647 h 70"/>
                <a:gd name="T60" fmla="*/ 2147483647 w 43"/>
                <a:gd name="T61" fmla="*/ 2147483647 h 70"/>
                <a:gd name="T62" fmla="*/ 2147483647 w 43"/>
                <a:gd name="T63" fmla="*/ 2147483647 h 70"/>
                <a:gd name="T64" fmla="*/ 2147483647 w 43"/>
                <a:gd name="T65" fmla="*/ 2147483647 h 70"/>
                <a:gd name="T66" fmla="*/ 2147483647 w 43"/>
                <a:gd name="T67" fmla="*/ 2147483647 h 70"/>
                <a:gd name="T68" fmla="*/ 2147483647 w 43"/>
                <a:gd name="T69" fmla="*/ 2147483647 h 70"/>
                <a:gd name="T70" fmla="*/ 2147483647 w 43"/>
                <a:gd name="T71" fmla="*/ 2147483647 h 70"/>
                <a:gd name="T72" fmla="*/ 2147483647 w 43"/>
                <a:gd name="T73" fmla="*/ 2147483647 h 70"/>
                <a:gd name="T74" fmla="*/ 2147483647 w 43"/>
                <a:gd name="T75" fmla="*/ 2147483647 h 70"/>
                <a:gd name="T76" fmla="*/ 2147483647 w 43"/>
                <a:gd name="T77" fmla="*/ 2147483647 h 70"/>
                <a:gd name="T78" fmla="*/ 2147483647 w 43"/>
                <a:gd name="T79" fmla="*/ 2147483647 h 70"/>
                <a:gd name="T80" fmla="*/ 2147483647 w 43"/>
                <a:gd name="T81" fmla="*/ 2147483647 h 70"/>
                <a:gd name="T82" fmla="*/ 2147483647 w 43"/>
                <a:gd name="T83" fmla="*/ 2147483647 h 70"/>
                <a:gd name="T84" fmla="*/ 2147483647 w 43"/>
                <a:gd name="T85" fmla="*/ 2147483647 h 70"/>
                <a:gd name="T86" fmla="*/ 2147483647 w 43"/>
                <a:gd name="T87" fmla="*/ 2147483647 h 70"/>
                <a:gd name="T88" fmla="*/ 2147483647 w 43"/>
                <a:gd name="T89" fmla="*/ 2147483647 h 70"/>
                <a:gd name="T90" fmla="*/ 2147483647 w 43"/>
                <a:gd name="T91" fmla="*/ 2147483647 h 70"/>
                <a:gd name="T92" fmla="*/ 2147483647 w 43"/>
                <a:gd name="T93" fmla="*/ 2147483647 h 70"/>
                <a:gd name="T94" fmla="*/ 2147483647 w 43"/>
                <a:gd name="T95" fmla="*/ 2147483647 h 70"/>
                <a:gd name="T96" fmla="*/ 2147483647 w 43"/>
                <a:gd name="T97" fmla="*/ 2147483647 h 70"/>
                <a:gd name="T98" fmla="*/ 2147483647 w 43"/>
                <a:gd name="T99" fmla="*/ 2147483647 h 70"/>
                <a:gd name="T100" fmla="*/ 2147483647 w 43"/>
                <a:gd name="T101" fmla="*/ 2147483647 h 70"/>
                <a:gd name="T102" fmla="*/ 2147483647 w 43"/>
                <a:gd name="T103" fmla="*/ 2147483647 h 70"/>
                <a:gd name="T104" fmla="*/ 2147483647 w 43"/>
                <a:gd name="T105" fmla="*/ 2147483647 h 70"/>
                <a:gd name="T106" fmla="*/ 2147483647 w 43"/>
                <a:gd name="T107" fmla="*/ 2147483647 h 70"/>
                <a:gd name="T108" fmla="*/ 2147483647 w 43"/>
                <a:gd name="T109" fmla="*/ 2147483647 h 70"/>
                <a:gd name="T110" fmla="*/ 2147483647 w 43"/>
                <a:gd name="T111" fmla="*/ 0 h 70"/>
                <a:gd name="T112" fmla="*/ 2147483647 w 43"/>
                <a:gd name="T113" fmla="*/ 0 h 70"/>
                <a:gd name="T114" fmla="*/ 2147483647 w 43"/>
                <a:gd name="T115" fmla="*/ 2147483647 h 70"/>
                <a:gd name="T116" fmla="*/ 2147483647 w 43"/>
                <a:gd name="T117" fmla="*/ 0 h 70"/>
                <a:gd name="T118" fmla="*/ 2147483647 w 43"/>
                <a:gd name="T119" fmla="*/ 2147483647 h 70"/>
                <a:gd name="T120" fmla="*/ 2147483647 w 43"/>
                <a:gd name="T121" fmla="*/ 2147483647 h 7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43"/>
                <a:gd name="T184" fmla="*/ 0 h 70"/>
                <a:gd name="T185" fmla="*/ 43 w 43"/>
                <a:gd name="T186" fmla="*/ 70 h 7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43" h="70">
                  <a:moveTo>
                    <a:pt x="27" y="6"/>
                  </a:moveTo>
                  <a:cubicBezTo>
                    <a:pt x="23" y="13"/>
                    <a:pt x="23" y="13"/>
                    <a:pt x="23" y="13"/>
                  </a:cubicBezTo>
                  <a:cubicBezTo>
                    <a:pt x="21" y="20"/>
                    <a:pt x="21" y="20"/>
                    <a:pt x="21" y="20"/>
                  </a:cubicBezTo>
                  <a:cubicBezTo>
                    <a:pt x="22" y="26"/>
                    <a:pt x="22" y="26"/>
                    <a:pt x="22" y="26"/>
                  </a:cubicBezTo>
                  <a:cubicBezTo>
                    <a:pt x="23" y="32"/>
                    <a:pt x="23" y="32"/>
                    <a:pt x="23" y="32"/>
                  </a:cubicBezTo>
                  <a:cubicBezTo>
                    <a:pt x="25" y="38"/>
                    <a:pt x="25" y="38"/>
                    <a:pt x="25" y="38"/>
                  </a:cubicBezTo>
                  <a:cubicBezTo>
                    <a:pt x="22" y="39"/>
                    <a:pt x="22" y="39"/>
                    <a:pt x="22" y="39"/>
                  </a:cubicBezTo>
                  <a:cubicBezTo>
                    <a:pt x="21" y="45"/>
                    <a:pt x="21" y="45"/>
                    <a:pt x="21" y="45"/>
                  </a:cubicBezTo>
                  <a:cubicBezTo>
                    <a:pt x="20" y="48"/>
                    <a:pt x="20" y="48"/>
                    <a:pt x="20" y="48"/>
                  </a:cubicBezTo>
                  <a:cubicBezTo>
                    <a:pt x="23" y="52"/>
                    <a:pt x="23" y="52"/>
                    <a:pt x="23" y="52"/>
                  </a:cubicBezTo>
                  <a:cubicBezTo>
                    <a:pt x="23" y="54"/>
                    <a:pt x="23" y="54"/>
                    <a:pt x="23" y="54"/>
                  </a:cubicBezTo>
                  <a:cubicBezTo>
                    <a:pt x="17" y="51"/>
                    <a:pt x="17" y="51"/>
                    <a:pt x="17" y="51"/>
                  </a:cubicBezTo>
                  <a:cubicBezTo>
                    <a:pt x="11" y="48"/>
                    <a:pt x="11" y="48"/>
                    <a:pt x="11" y="48"/>
                  </a:cubicBezTo>
                  <a:cubicBezTo>
                    <a:pt x="6" y="48"/>
                    <a:pt x="6" y="48"/>
                    <a:pt x="6" y="48"/>
                  </a:cubicBezTo>
                  <a:cubicBezTo>
                    <a:pt x="6" y="52"/>
                    <a:pt x="6" y="52"/>
                    <a:pt x="6" y="52"/>
                  </a:cubicBezTo>
                  <a:cubicBezTo>
                    <a:pt x="0" y="53"/>
                    <a:pt x="0" y="53"/>
                    <a:pt x="0" y="53"/>
                  </a:cubicBezTo>
                  <a:cubicBezTo>
                    <a:pt x="0" y="64"/>
                    <a:pt x="0" y="64"/>
                    <a:pt x="0" y="64"/>
                  </a:cubicBezTo>
                  <a:cubicBezTo>
                    <a:pt x="2" y="68"/>
                    <a:pt x="2" y="68"/>
                    <a:pt x="2" y="68"/>
                  </a:cubicBezTo>
                  <a:cubicBezTo>
                    <a:pt x="6" y="68"/>
                    <a:pt x="6" y="68"/>
                    <a:pt x="6" y="68"/>
                  </a:cubicBezTo>
                  <a:cubicBezTo>
                    <a:pt x="8" y="69"/>
                    <a:pt x="8" y="69"/>
                    <a:pt x="8" y="69"/>
                  </a:cubicBezTo>
                  <a:cubicBezTo>
                    <a:pt x="7" y="69"/>
                    <a:pt x="7" y="69"/>
                    <a:pt x="7" y="69"/>
                  </a:cubicBezTo>
                  <a:cubicBezTo>
                    <a:pt x="9" y="70"/>
                    <a:pt x="9" y="70"/>
                    <a:pt x="9" y="70"/>
                  </a:cubicBezTo>
                  <a:cubicBezTo>
                    <a:pt x="11" y="69"/>
                    <a:pt x="11" y="69"/>
                    <a:pt x="11" y="69"/>
                  </a:cubicBezTo>
                  <a:cubicBezTo>
                    <a:pt x="11" y="69"/>
                    <a:pt x="14" y="70"/>
                    <a:pt x="15" y="70"/>
                  </a:cubicBezTo>
                  <a:cubicBezTo>
                    <a:pt x="15" y="70"/>
                    <a:pt x="18" y="67"/>
                    <a:pt x="18" y="67"/>
                  </a:cubicBezTo>
                  <a:cubicBezTo>
                    <a:pt x="22" y="63"/>
                    <a:pt x="22" y="63"/>
                    <a:pt x="22" y="63"/>
                  </a:cubicBezTo>
                  <a:cubicBezTo>
                    <a:pt x="25" y="62"/>
                    <a:pt x="25" y="62"/>
                    <a:pt x="25" y="62"/>
                  </a:cubicBezTo>
                  <a:cubicBezTo>
                    <a:pt x="24" y="62"/>
                    <a:pt x="24" y="62"/>
                    <a:pt x="24" y="62"/>
                  </a:cubicBezTo>
                  <a:cubicBezTo>
                    <a:pt x="24" y="61"/>
                    <a:pt x="24" y="61"/>
                    <a:pt x="24" y="61"/>
                  </a:cubicBezTo>
                  <a:cubicBezTo>
                    <a:pt x="33" y="57"/>
                    <a:pt x="33" y="57"/>
                    <a:pt x="33" y="57"/>
                  </a:cubicBezTo>
                  <a:cubicBezTo>
                    <a:pt x="37" y="59"/>
                    <a:pt x="37" y="59"/>
                    <a:pt x="37" y="59"/>
                  </a:cubicBezTo>
                  <a:cubicBezTo>
                    <a:pt x="39" y="62"/>
                    <a:pt x="39" y="62"/>
                    <a:pt x="39" y="62"/>
                  </a:cubicBezTo>
                  <a:cubicBezTo>
                    <a:pt x="40" y="64"/>
                    <a:pt x="40" y="64"/>
                    <a:pt x="40" y="64"/>
                  </a:cubicBezTo>
                  <a:cubicBezTo>
                    <a:pt x="43" y="62"/>
                    <a:pt x="43" y="62"/>
                    <a:pt x="43" y="62"/>
                  </a:cubicBezTo>
                  <a:cubicBezTo>
                    <a:pt x="43" y="59"/>
                    <a:pt x="43" y="59"/>
                    <a:pt x="43" y="59"/>
                  </a:cubicBezTo>
                  <a:cubicBezTo>
                    <a:pt x="40" y="54"/>
                    <a:pt x="40" y="54"/>
                    <a:pt x="40" y="54"/>
                  </a:cubicBezTo>
                  <a:cubicBezTo>
                    <a:pt x="40" y="49"/>
                    <a:pt x="40" y="49"/>
                    <a:pt x="40" y="49"/>
                  </a:cubicBezTo>
                  <a:cubicBezTo>
                    <a:pt x="41" y="49"/>
                    <a:pt x="41" y="49"/>
                    <a:pt x="41" y="49"/>
                  </a:cubicBezTo>
                  <a:cubicBezTo>
                    <a:pt x="39" y="44"/>
                    <a:pt x="39" y="44"/>
                    <a:pt x="39" y="44"/>
                  </a:cubicBezTo>
                  <a:cubicBezTo>
                    <a:pt x="38" y="42"/>
                    <a:pt x="38" y="42"/>
                    <a:pt x="38" y="42"/>
                  </a:cubicBezTo>
                  <a:cubicBezTo>
                    <a:pt x="38" y="42"/>
                    <a:pt x="33" y="41"/>
                    <a:pt x="33" y="41"/>
                  </a:cubicBezTo>
                  <a:cubicBezTo>
                    <a:pt x="32" y="41"/>
                    <a:pt x="28" y="39"/>
                    <a:pt x="28" y="39"/>
                  </a:cubicBezTo>
                  <a:cubicBezTo>
                    <a:pt x="26" y="34"/>
                    <a:pt x="26" y="34"/>
                    <a:pt x="26" y="34"/>
                  </a:cubicBezTo>
                  <a:cubicBezTo>
                    <a:pt x="24" y="26"/>
                    <a:pt x="24" y="26"/>
                    <a:pt x="24" y="26"/>
                  </a:cubicBezTo>
                  <a:cubicBezTo>
                    <a:pt x="26" y="23"/>
                    <a:pt x="26" y="23"/>
                    <a:pt x="26" y="23"/>
                  </a:cubicBezTo>
                  <a:cubicBezTo>
                    <a:pt x="25" y="16"/>
                    <a:pt x="25" y="16"/>
                    <a:pt x="25" y="16"/>
                  </a:cubicBezTo>
                  <a:cubicBezTo>
                    <a:pt x="30" y="16"/>
                    <a:pt x="30" y="16"/>
                    <a:pt x="30" y="16"/>
                  </a:cubicBezTo>
                  <a:cubicBezTo>
                    <a:pt x="32" y="20"/>
                    <a:pt x="32" y="20"/>
                    <a:pt x="32" y="20"/>
                  </a:cubicBezTo>
                  <a:cubicBezTo>
                    <a:pt x="36" y="20"/>
                    <a:pt x="36" y="20"/>
                    <a:pt x="36" y="20"/>
                  </a:cubicBezTo>
                  <a:cubicBezTo>
                    <a:pt x="36" y="17"/>
                    <a:pt x="36" y="17"/>
                    <a:pt x="36" y="17"/>
                  </a:cubicBezTo>
                  <a:cubicBezTo>
                    <a:pt x="37" y="15"/>
                    <a:pt x="37" y="15"/>
                    <a:pt x="37" y="15"/>
                  </a:cubicBezTo>
                  <a:cubicBezTo>
                    <a:pt x="38" y="16"/>
                    <a:pt x="38" y="16"/>
                    <a:pt x="38" y="16"/>
                  </a:cubicBezTo>
                  <a:cubicBezTo>
                    <a:pt x="37" y="10"/>
                    <a:pt x="37" y="10"/>
                    <a:pt x="37" y="10"/>
                  </a:cubicBezTo>
                  <a:cubicBezTo>
                    <a:pt x="39" y="6"/>
                    <a:pt x="39" y="6"/>
                    <a:pt x="39" y="6"/>
                  </a:cubicBezTo>
                  <a:cubicBezTo>
                    <a:pt x="39" y="2"/>
                    <a:pt x="39" y="2"/>
                    <a:pt x="39" y="2"/>
                  </a:cubicBezTo>
                  <a:cubicBezTo>
                    <a:pt x="37" y="0"/>
                    <a:pt x="37" y="0"/>
                    <a:pt x="37" y="0"/>
                  </a:cubicBezTo>
                  <a:cubicBezTo>
                    <a:pt x="35" y="0"/>
                    <a:pt x="35" y="0"/>
                    <a:pt x="35" y="0"/>
                  </a:cubicBezTo>
                  <a:cubicBezTo>
                    <a:pt x="28" y="1"/>
                    <a:pt x="28" y="1"/>
                    <a:pt x="28" y="1"/>
                  </a:cubicBezTo>
                  <a:cubicBezTo>
                    <a:pt x="27" y="0"/>
                    <a:pt x="27" y="0"/>
                    <a:pt x="27" y="0"/>
                  </a:cubicBezTo>
                  <a:cubicBezTo>
                    <a:pt x="27" y="5"/>
                    <a:pt x="27" y="5"/>
                    <a:pt x="27" y="5"/>
                  </a:cubicBezTo>
                  <a:lnTo>
                    <a:pt x="27" y="6"/>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68" name="Freeform 382">
              <a:extLst>
                <a:ext uri="{FF2B5EF4-FFF2-40B4-BE49-F238E27FC236}">
                  <a16:creationId xmlns:a16="http://schemas.microsoft.com/office/drawing/2014/main" id="{464019B0-1D56-4B3E-8980-C7B3A5693168}"/>
                </a:ext>
              </a:extLst>
            </p:cNvPr>
            <p:cNvSpPr>
              <a:spLocks/>
            </p:cNvSpPr>
            <p:nvPr/>
          </p:nvSpPr>
          <p:spPr bwMode="auto">
            <a:xfrm>
              <a:off x="6174459" y="4238219"/>
              <a:ext cx="192517" cy="133159"/>
            </a:xfrm>
            <a:custGeom>
              <a:avLst/>
              <a:gdLst>
                <a:gd name="T0" fmla="*/ 2147483647 w 144"/>
                <a:gd name="T1" fmla="*/ 2147483647 h 109"/>
                <a:gd name="T2" fmla="*/ 2147483647 w 144"/>
                <a:gd name="T3" fmla="*/ 2147483647 h 109"/>
                <a:gd name="T4" fmla="*/ 2147483647 w 144"/>
                <a:gd name="T5" fmla="*/ 2147483647 h 109"/>
                <a:gd name="T6" fmla="*/ 2147483647 w 144"/>
                <a:gd name="T7" fmla="*/ 2147483647 h 109"/>
                <a:gd name="T8" fmla="*/ 2147483647 w 144"/>
                <a:gd name="T9" fmla="*/ 2147483647 h 109"/>
                <a:gd name="T10" fmla="*/ 2147483647 w 144"/>
                <a:gd name="T11" fmla="*/ 2147483647 h 109"/>
                <a:gd name="T12" fmla="*/ 2147483647 w 144"/>
                <a:gd name="T13" fmla="*/ 0 h 109"/>
                <a:gd name="T14" fmla="*/ 2147483647 w 144"/>
                <a:gd name="T15" fmla="*/ 0 h 109"/>
                <a:gd name="T16" fmla="*/ 2147483647 w 144"/>
                <a:gd name="T17" fmla="*/ 2147483647 h 109"/>
                <a:gd name="T18" fmla="*/ 2147483647 w 144"/>
                <a:gd name="T19" fmla="*/ 2147483647 h 109"/>
                <a:gd name="T20" fmla="*/ 2147483647 w 144"/>
                <a:gd name="T21" fmla="*/ 2147483647 h 109"/>
                <a:gd name="T22" fmla="*/ 0 w 144"/>
                <a:gd name="T23" fmla="*/ 2147483647 h 109"/>
                <a:gd name="T24" fmla="*/ 0 w 144"/>
                <a:gd name="T25" fmla="*/ 2147483647 h 109"/>
                <a:gd name="T26" fmla="*/ 2147483647 w 144"/>
                <a:gd name="T27" fmla="*/ 2147483647 h 109"/>
                <a:gd name="T28" fmla="*/ 2147483647 w 144"/>
                <a:gd name="T29" fmla="*/ 2147483647 h 109"/>
                <a:gd name="T30" fmla="*/ 2147483647 w 144"/>
                <a:gd name="T31" fmla="*/ 2147483647 h 109"/>
                <a:gd name="T32" fmla="*/ 2147483647 w 144"/>
                <a:gd name="T33" fmla="*/ 2147483647 h 109"/>
                <a:gd name="T34" fmla="*/ 2147483647 w 144"/>
                <a:gd name="T35" fmla="*/ 2147483647 h 109"/>
                <a:gd name="T36" fmla="*/ 2147483647 w 144"/>
                <a:gd name="T37" fmla="*/ 2147483647 h 109"/>
                <a:gd name="T38" fmla="*/ 2147483647 w 144"/>
                <a:gd name="T39" fmla="*/ 2147483647 h 10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44"/>
                <a:gd name="T61" fmla="*/ 0 h 109"/>
                <a:gd name="T62" fmla="*/ 144 w 144"/>
                <a:gd name="T63" fmla="*/ 109 h 10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44" h="109">
                  <a:moveTo>
                    <a:pt x="114" y="79"/>
                  </a:moveTo>
                  <a:lnTo>
                    <a:pt x="120" y="79"/>
                  </a:lnTo>
                  <a:lnTo>
                    <a:pt x="138" y="55"/>
                  </a:lnTo>
                  <a:lnTo>
                    <a:pt x="144" y="49"/>
                  </a:lnTo>
                  <a:lnTo>
                    <a:pt x="132" y="49"/>
                  </a:lnTo>
                  <a:lnTo>
                    <a:pt x="108" y="25"/>
                  </a:lnTo>
                  <a:lnTo>
                    <a:pt x="96" y="0"/>
                  </a:lnTo>
                  <a:lnTo>
                    <a:pt x="90" y="0"/>
                  </a:lnTo>
                  <a:lnTo>
                    <a:pt x="54" y="19"/>
                  </a:lnTo>
                  <a:lnTo>
                    <a:pt x="24" y="43"/>
                  </a:lnTo>
                  <a:lnTo>
                    <a:pt x="6" y="67"/>
                  </a:lnTo>
                  <a:lnTo>
                    <a:pt x="0" y="85"/>
                  </a:lnTo>
                  <a:lnTo>
                    <a:pt x="0" y="97"/>
                  </a:lnTo>
                  <a:lnTo>
                    <a:pt x="6" y="109"/>
                  </a:lnTo>
                  <a:lnTo>
                    <a:pt x="36" y="103"/>
                  </a:lnTo>
                  <a:lnTo>
                    <a:pt x="36" y="109"/>
                  </a:lnTo>
                  <a:lnTo>
                    <a:pt x="42" y="85"/>
                  </a:lnTo>
                  <a:lnTo>
                    <a:pt x="72" y="85"/>
                  </a:lnTo>
                  <a:lnTo>
                    <a:pt x="96" y="85"/>
                  </a:lnTo>
                  <a:lnTo>
                    <a:pt x="114" y="79"/>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69" name="Freeform 383">
              <a:extLst>
                <a:ext uri="{FF2B5EF4-FFF2-40B4-BE49-F238E27FC236}">
                  <a16:creationId xmlns:a16="http://schemas.microsoft.com/office/drawing/2014/main" id="{A929B228-5413-4BD1-B3FE-4697599FD352}"/>
                </a:ext>
              </a:extLst>
            </p:cNvPr>
            <p:cNvSpPr>
              <a:spLocks/>
            </p:cNvSpPr>
            <p:nvPr/>
          </p:nvSpPr>
          <p:spPr bwMode="auto">
            <a:xfrm>
              <a:off x="6174459" y="4238219"/>
              <a:ext cx="192517" cy="133159"/>
            </a:xfrm>
            <a:custGeom>
              <a:avLst/>
              <a:gdLst>
                <a:gd name="T0" fmla="*/ 2147483647 w 144"/>
                <a:gd name="T1" fmla="*/ 2147483647 h 109"/>
                <a:gd name="T2" fmla="*/ 2147483647 w 144"/>
                <a:gd name="T3" fmla="*/ 2147483647 h 109"/>
                <a:gd name="T4" fmla="*/ 2147483647 w 144"/>
                <a:gd name="T5" fmla="*/ 2147483647 h 109"/>
                <a:gd name="T6" fmla="*/ 2147483647 w 144"/>
                <a:gd name="T7" fmla="*/ 2147483647 h 109"/>
                <a:gd name="T8" fmla="*/ 2147483647 w 144"/>
                <a:gd name="T9" fmla="*/ 2147483647 h 109"/>
                <a:gd name="T10" fmla="*/ 2147483647 w 144"/>
                <a:gd name="T11" fmla="*/ 2147483647 h 109"/>
                <a:gd name="T12" fmla="*/ 2147483647 w 144"/>
                <a:gd name="T13" fmla="*/ 0 h 109"/>
                <a:gd name="T14" fmla="*/ 2147483647 w 144"/>
                <a:gd name="T15" fmla="*/ 0 h 109"/>
                <a:gd name="T16" fmla="*/ 2147483647 w 144"/>
                <a:gd name="T17" fmla="*/ 2147483647 h 109"/>
                <a:gd name="T18" fmla="*/ 2147483647 w 144"/>
                <a:gd name="T19" fmla="*/ 2147483647 h 109"/>
                <a:gd name="T20" fmla="*/ 2147483647 w 144"/>
                <a:gd name="T21" fmla="*/ 2147483647 h 109"/>
                <a:gd name="T22" fmla="*/ 0 w 144"/>
                <a:gd name="T23" fmla="*/ 2147483647 h 109"/>
                <a:gd name="T24" fmla="*/ 0 w 144"/>
                <a:gd name="T25" fmla="*/ 2147483647 h 109"/>
                <a:gd name="T26" fmla="*/ 2147483647 w 144"/>
                <a:gd name="T27" fmla="*/ 2147483647 h 109"/>
                <a:gd name="T28" fmla="*/ 2147483647 w 144"/>
                <a:gd name="T29" fmla="*/ 2147483647 h 109"/>
                <a:gd name="T30" fmla="*/ 2147483647 w 144"/>
                <a:gd name="T31" fmla="*/ 2147483647 h 109"/>
                <a:gd name="T32" fmla="*/ 2147483647 w 144"/>
                <a:gd name="T33" fmla="*/ 2147483647 h 109"/>
                <a:gd name="T34" fmla="*/ 2147483647 w 144"/>
                <a:gd name="T35" fmla="*/ 2147483647 h 109"/>
                <a:gd name="T36" fmla="*/ 2147483647 w 144"/>
                <a:gd name="T37" fmla="*/ 2147483647 h 10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44"/>
                <a:gd name="T58" fmla="*/ 0 h 109"/>
                <a:gd name="T59" fmla="*/ 144 w 144"/>
                <a:gd name="T60" fmla="*/ 109 h 10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44" h="109">
                  <a:moveTo>
                    <a:pt x="114" y="79"/>
                  </a:moveTo>
                  <a:lnTo>
                    <a:pt x="120" y="79"/>
                  </a:lnTo>
                  <a:lnTo>
                    <a:pt x="138" y="55"/>
                  </a:lnTo>
                  <a:lnTo>
                    <a:pt x="144" y="49"/>
                  </a:lnTo>
                  <a:lnTo>
                    <a:pt x="132" y="49"/>
                  </a:lnTo>
                  <a:lnTo>
                    <a:pt x="108" y="25"/>
                  </a:lnTo>
                  <a:lnTo>
                    <a:pt x="96" y="0"/>
                  </a:lnTo>
                  <a:lnTo>
                    <a:pt x="90" y="0"/>
                  </a:lnTo>
                  <a:lnTo>
                    <a:pt x="54" y="19"/>
                  </a:lnTo>
                  <a:lnTo>
                    <a:pt x="24" y="43"/>
                  </a:lnTo>
                  <a:lnTo>
                    <a:pt x="6" y="67"/>
                  </a:lnTo>
                  <a:lnTo>
                    <a:pt x="0" y="85"/>
                  </a:lnTo>
                  <a:lnTo>
                    <a:pt x="0" y="97"/>
                  </a:lnTo>
                  <a:lnTo>
                    <a:pt x="6" y="109"/>
                  </a:lnTo>
                  <a:lnTo>
                    <a:pt x="36" y="103"/>
                  </a:lnTo>
                  <a:lnTo>
                    <a:pt x="36" y="109"/>
                  </a:lnTo>
                  <a:lnTo>
                    <a:pt x="42" y="85"/>
                  </a:lnTo>
                  <a:lnTo>
                    <a:pt x="72" y="85"/>
                  </a:lnTo>
                  <a:lnTo>
                    <a:pt x="96" y="85"/>
                  </a:lnTo>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70" name="Freeform 384">
              <a:extLst>
                <a:ext uri="{FF2B5EF4-FFF2-40B4-BE49-F238E27FC236}">
                  <a16:creationId xmlns:a16="http://schemas.microsoft.com/office/drawing/2014/main" id="{A1B74972-17D9-4A74-9B0F-90FED512AA94}"/>
                </a:ext>
              </a:extLst>
            </p:cNvPr>
            <p:cNvSpPr>
              <a:spLocks/>
            </p:cNvSpPr>
            <p:nvPr/>
          </p:nvSpPr>
          <p:spPr bwMode="auto">
            <a:xfrm>
              <a:off x="6301716" y="4335469"/>
              <a:ext cx="24471" cy="5985"/>
            </a:xfrm>
            <a:custGeom>
              <a:avLst/>
              <a:gdLst>
                <a:gd name="T0" fmla="*/ 0 w 18"/>
                <a:gd name="T1" fmla="*/ 2147483647 h 6"/>
                <a:gd name="T2" fmla="*/ 2147483647 w 18"/>
                <a:gd name="T3" fmla="*/ 2147483647 h 6"/>
                <a:gd name="T4" fmla="*/ 2147483647 w 18"/>
                <a:gd name="T5" fmla="*/ 0 h 6"/>
                <a:gd name="T6" fmla="*/ 0 w 18"/>
                <a:gd name="T7" fmla="*/ 2147483647 h 6"/>
                <a:gd name="T8" fmla="*/ 0 60000 65536"/>
                <a:gd name="T9" fmla="*/ 0 60000 65536"/>
                <a:gd name="T10" fmla="*/ 0 60000 65536"/>
                <a:gd name="T11" fmla="*/ 0 60000 65536"/>
                <a:gd name="T12" fmla="*/ 0 w 18"/>
                <a:gd name="T13" fmla="*/ 0 h 6"/>
                <a:gd name="T14" fmla="*/ 18 w 18"/>
                <a:gd name="T15" fmla="*/ 6 h 6"/>
              </a:gdLst>
              <a:ahLst/>
              <a:cxnLst>
                <a:cxn ang="T8">
                  <a:pos x="T0" y="T1"/>
                </a:cxn>
                <a:cxn ang="T9">
                  <a:pos x="T2" y="T3"/>
                </a:cxn>
                <a:cxn ang="T10">
                  <a:pos x="T4" y="T5"/>
                </a:cxn>
                <a:cxn ang="T11">
                  <a:pos x="T6" y="T7"/>
                </a:cxn>
              </a:cxnLst>
              <a:rect l="T12" t="T13" r="T14" b="T15"/>
              <a:pathLst>
                <a:path w="18" h="6">
                  <a:moveTo>
                    <a:pt x="0" y="6"/>
                  </a:moveTo>
                  <a:lnTo>
                    <a:pt x="6" y="6"/>
                  </a:lnTo>
                  <a:lnTo>
                    <a:pt x="18" y="0"/>
                  </a:lnTo>
                  <a:lnTo>
                    <a:pt x="0" y="6"/>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71" name="Freeform 385">
              <a:extLst>
                <a:ext uri="{FF2B5EF4-FFF2-40B4-BE49-F238E27FC236}">
                  <a16:creationId xmlns:a16="http://schemas.microsoft.com/office/drawing/2014/main" id="{C299B209-315D-4192-8CA3-77DDE476DB2B}"/>
                </a:ext>
              </a:extLst>
            </p:cNvPr>
            <p:cNvSpPr>
              <a:spLocks/>
            </p:cNvSpPr>
            <p:nvPr/>
          </p:nvSpPr>
          <p:spPr bwMode="auto">
            <a:xfrm>
              <a:off x="6301716" y="4335469"/>
              <a:ext cx="24471" cy="5985"/>
            </a:xfrm>
            <a:custGeom>
              <a:avLst/>
              <a:gdLst>
                <a:gd name="T0" fmla="*/ 0 w 18"/>
                <a:gd name="T1" fmla="*/ 2147483647 h 6"/>
                <a:gd name="T2" fmla="*/ 2147483647 w 18"/>
                <a:gd name="T3" fmla="*/ 2147483647 h 6"/>
                <a:gd name="T4" fmla="*/ 2147483647 w 18"/>
                <a:gd name="T5" fmla="*/ 0 h 6"/>
                <a:gd name="T6" fmla="*/ 0 60000 65536"/>
                <a:gd name="T7" fmla="*/ 0 60000 65536"/>
                <a:gd name="T8" fmla="*/ 0 60000 65536"/>
                <a:gd name="T9" fmla="*/ 0 w 18"/>
                <a:gd name="T10" fmla="*/ 0 h 6"/>
                <a:gd name="T11" fmla="*/ 18 w 18"/>
                <a:gd name="T12" fmla="*/ 6 h 6"/>
              </a:gdLst>
              <a:ahLst/>
              <a:cxnLst>
                <a:cxn ang="T6">
                  <a:pos x="T0" y="T1"/>
                </a:cxn>
                <a:cxn ang="T7">
                  <a:pos x="T2" y="T3"/>
                </a:cxn>
                <a:cxn ang="T8">
                  <a:pos x="T4" y="T5"/>
                </a:cxn>
              </a:cxnLst>
              <a:rect l="T9" t="T10" r="T11" b="T12"/>
              <a:pathLst>
                <a:path w="18" h="6">
                  <a:moveTo>
                    <a:pt x="0" y="6"/>
                  </a:moveTo>
                  <a:lnTo>
                    <a:pt x="6" y="6"/>
                  </a:lnTo>
                  <a:lnTo>
                    <a:pt x="18" y="0"/>
                  </a:lnTo>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72" name="Freeform 386">
              <a:extLst>
                <a:ext uri="{FF2B5EF4-FFF2-40B4-BE49-F238E27FC236}">
                  <a16:creationId xmlns:a16="http://schemas.microsoft.com/office/drawing/2014/main" id="{96C2F92F-FC21-458E-8325-33C71F3CA1B7}"/>
                </a:ext>
              </a:extLst>
            </p:cNvPr>
            <p:cNvSpPr>
              <a:spLocks/>
            </p:cNvSpPr>
            <p:nvPr/>
          </p:nvSpPr>
          <p:spPr bwMode="auto">
            <a:xfrm>
              <a:off x="6221771" y="4341454"/>
              <a:ext cx="104417" cy="124183"/>
            </a:xfrm>
            <a:custGeom>
              <a:avLst/>
              <a:gdLst>
                <a:gd name="T0" fmla="*/ 2147483647 w 78"/>
                <a:gd name="T1" fmla="*/ 2147483647 h 102"/>
                <a:gd name="T2" fmla="*/ 2147483647 w 78"/>
                <a:gd name="T3" fmla="*/ 0 h 102"/>
                <a:gd name="T4" fmla="*/ 2147483647 w 78"/>
                <a:gd name="T5" fmla="*/ 0 h 102"/>
                <a:gd name="T6" fmla="*/ 2147483647 w 78"/>
                <a:gd name="T7" fmla="*/ 0 h 102"/>
                <a:gd name="T8" fmla="*/ 0 w 78"/>
                <a:gd name="T9" fmla="*/ 2147483647 h 102"/>
                <a:gd name="T10" fmla="*/ 2147483647 w 78"/>
                <a:gd name="T11" fmla="*/ 2147483647 h 102"/>
                <a:gd name="T12" fmla="*/ 0 w 78"/>
                <a:gd name="T13" fmla="*/ 2147483647 h 102"/>
                <a:gd name="T14" fmla="*/ 0 w 78"/>
                <a:gd name="T15" fmla="*/ 2147483647 h 102"/>
                <a:gd name="T16" fmla="*/ 2147483647 w 78"/>
                <a:gd name="T17" fmla="*/ 2147483647 h 102"/>
                <a:gd name="T18" fmla="*/ 2147483647 w 78"/>
                <a:gd name="T19" fmla="*/ 2147483647 h 102"/>
                <a:gd name="T20" fmla="*/ 2147483647 w 78"/>
                <a:gd name="T21" fmla="*/ 2147483647 h 102"/>
                <a:gd name="T22" fmla="*/ 2147483647 w 78"/>
                <a:gd name="T23" fmla="*/ 2147483647 h 102"/>
                <a:gd name="T24" fmla="*/ 2147483647 w 78"/>
                <a:gd name="T25" fmla="*/ 2147483647 h 1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8"/>
                <a:gd name="T40" fmla="*/ 0 h 102"/>
                <a:gd name="T41" fmla="*/ 78 w 78"/>
                <a:gd name="T42" fmla="*/ 102 h 10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8" h="102">
                  <a:moveTo>
                    <a:pt x="60" y="6"/>
                  </a:moveTo>
                  <a:lnTo>
                    <a:pt x="60" y="0"/>
                  </a:lnTo>
                  <a:lnTo>
                    <a:pt x="36" y="0"/>
                  </a:lnTo>
                  <a:lnTo>
                    <a:pt x="6" y="0"/>
                  </a:lnTo>
                  <a:lnTo>
                    <a:pt x="0" y="24"/>
                  </a:lnTo>
                  <a:lnTo>
                    <a:pt x="12" y="42"/>
                  </a:lnTo>
                  <a:lnTo>
                    <a:pt x="0" y="66"/>
                  </a:lnTo>
                  <a:lnTo>
                    <a:pt x="0" y="84"/>
                  </a:lnTo>
                  <a:lnTo>
                    <a:pt x="6" y="102"/>
                  </a:lnTo>
                  <a:lnTo>
                    <a:pt x="36" y="102"/>
                  </a:lnTo>
                  <a:lnTo>
                    <a:pt x="78" y="90"/>
                  </a:lnTo>
                  <a:lnTo>
                    <a:pt x="60" y="36"/>
                  </a:lnTo>
                  <a:lnTo>
                    <a:pt x="60" y="6"/>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73" name="Freeform 387">
              <a:extLst>
                <a:ext uri="{FF2B5EF4-FFF2-40B4-BE49-F238E27FC236}">
                  <a16:creationId xmlns:a16="http://schemas.microsoft.com/office/drawing/2014/main" id="{18849571-6219-428E-951C-3A8F29EF31F2}"/>
                </a:ext>
              </a:extLst>
            </p:cNvPr>
            <p:cNvSpPr>
              <a:spLocks/>
            </p:cNvSpPr>
            <p:nvPr/>
          </p:nvSpPr>
          <p:spPr bwMode="auto">
            <a:xfrm>
              <a:off x="6376765" y="4245698"/>
              <a:ext cx="305090" cy="251358"/>
            </a:xfrm>
            <a:custGeom>
              <a:avLst/>
              <a:gdLst>
                <a:gd name="T0" fmla="*/ 2147483647 w 228"/>
                <a:gd name="T1" fmla="*/ 2147483647 h 205"/>
                <a:gd name="T2" fmla="*/ 2147483647 w 228"/>
                <a:gd name="T3" fmla="*/ 2147483647 h 205"/>
                <a:gd name="T4" fmla="*/ 2147483647 w 228"/>
                <a:gd name="T5" fmla="*/ 2147483647 h 205"/>
                <a:gd name="T6" fmla="*/ 2147483647 w 228"/>
                <a:gd name="T7" fmla="*/ 2147483647 h 205"/>
                <a:gd name="T8" fmla="*/ 2147483647 w 228"/>
                <a:gd name="T9" fmla="*/ 2147483647 h 205"/>
                <a:gd name="T10" fmla="*/ 2147483647 w 228"/>
                <a:gd name="T11" fmla="*/ 2147483647 h 205"/>
                <a:gd name="T12" fmla="*/ 2147483647 w 228"/>
                <a:gd name="T13" fmla="*/ 2147483647 h 205"/>
                <a:gd name="T14" fmla="*/ 2147483647 w 228"/>
                <a:gd name="T15" fmla="*/ 2147483647 h 205"/>
                <a:gd name="T16" fmla="*/ 2147483647 w 228"/>
                <a:gd name="T17" fmla="*/ 2147483647 h 205"/>
                <a:gd name="T18" fmla="*/ 2147483647 w 228"/>
                <a:gd name="T19" fmla="*/ 0 h 205"/>
                <a:gd name="T20" fmla="*/ 2147483647 w 228"/>
                <a:gd name="T21" fmla="*/ 2147483647 h 205"/>
                <a:gd name="T22" fmla="*/ 2147483647 w 228"/>
                <a:gd name="T23" fmla="*/ 2147483647 h 205"/>
                <a:gd name="T24" fmla="*/ 2147483647 w 228"/>
                <a:gd name="T25" fmla="*/ 2147483647 h 205"/>
                <a:gd name="T26" fmla="*/ 2147483647 w 228"/>
                <a:gd name="T27" fmla="*/ 2147483647 h 205"/>
                <a:gd name="T28" fmla="*/ 2147483647 w 228"/>
                <a:gd name="T29" fmla="*/ 2147483647 h 205"/>
                <a:gd name="T30" fmla="*/ 2147483647 w 228"/>
                <a:gd name="T31" fmla="*/ 2147483647 h 205"/>
                <a:gd name="T32" fmla="*/ 2147483647 w 228"/>
                <a:gd name="T33" fmla="*/ 2147483647 h 205"/>
                <a:gd name="T34" fmla="*/ 2147483647 w 228"/>
                <a:gd name="T35" fmla="*/ 2147483647 h 205"/>
                <a:gd name="T36" fmla="*/ 2147483647 w 228"/>
                <a:gd name="T37" fmla="*/ 2147483647 h 205"/>
                <a:gd name="T38" fmla="*/ 0 w 228"/>
                <a:gd name="T39" fmla="*/ 2147483647 h 205"/>
                <a:gd name="T40" fmla="*/ 0 w 228"/>
                <a:gd name="T41" fmla="*/ 2147483647 h 205"/>
                <a:gd name="T42" fmla="*/ 2147483647 w 228"/>
                <a:gd name="T43" fmla="*/ 2147483647 h 205"/>
                <a:gd name="T44" fmla="*/ 2147483647 w 228"/>
                <a:gd name="T45" fmla="*/ 2147483647 h 205"/>
                <a:gd name="T46" fmla="*/ 2147483647 w 228"/>
                <a:gd name="T47" fmla="*/ 2147483647 h 205"/>
                <a:gd name="T48" fmla="*/ 2147483647 w 228"/>
                <a:gd name="T49" fmla="*/ 2147483647 h 205"/>
                <a:gd name="T50" fmla="*/ 2147483647 w 228"/>
                <a:gd name="T51" fmla="*/ 2147483647 h 205"/>
                <a:gd name="T52" fmla="*/ 2147483647 w 228"/>
                <a:gd name="T53" fmla="*/ 2147483647 h 20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28"/>
                <a:gd name="T82" fmla="*/ 0 h 205"/>
                <a:gd name="T83" fmla="*/ 228 w 228"/>
                <a:gd name="T84" fmla="*/ 205 h 20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28" h="205">
                  <a:moveTo>
                    <a:pt x="120" y="151"/>
                  </a:moveTo>
                  <a:lnTo>
                    <a:pt x="150" y="163"/>
                  </a:lnTo>
                  <a:lnTo>
                    <a:pt x="180" y="121"/>
                  </a:lnTo>
                  <a:lnTo>
                    <a:pt x="198" y="73"/>
                  </a:lnTo>
                  <a:lnTo>
                    <a:pt x="204" y="55"/>
                  </a:lnTo>
                  <a:lnTo>
                    <a:pt x="222" y="49"/>
                  </a:lnTo>
                  <a:lnTo>
                    <a:pt x="228" y="31"/>
                  </a:lnTo>
                  <a:lnTo>
                    <a:pt x="210" y="25"/>
                  </a:lnTo>
                  <a:lnTo>
                    <a:pt x="198" y="7"/>
                  </a:lnTo>
                  <a:lnTo>
                    <a:pt x="204" y="0"/>
                  </a:lnTo>
                  <a:lnTo>
                    <a:pt x="174" y="25"/>
                  </a:lnTo>
                  <a:lnTo>
                    <a:pt x="144" y="31"/>
                  </a:lnTo>
                  <a:lnTo>
                    <a:pt x="108" y="31"/>
                  </a:lnTo>
                  <a:lnTo>
                    <a:pt x="84" y="43"/>
                  </a:lnTo>
                  <a:lnTo>
                    <a:pt x="48" y="31"/>
                  </a:lnTo>
                  <a:lnTo>
                    <a:pt x="24" y="31"/>
                  </a:lnTo>
                  <a:lnTo>
                    <a:pt x="12" y="49"/>
                  </a:lnTo>
                  <a:lnTo>
                    <a:pt x="12" y="67"/>
                  </a:lnTo>
                  <a:lnTo>
                    <a:pt x="12" y="91"/>
                  </a:lnTo>
                  <a:lnTo>
                    <a:pt x="0" y="133"/>
                  </a:lnTo>
                  <a:lnTo>
                    <a:pt x="0" y="163"/>
                  </a:lnTo>
                  <a:lnTo>
                    <a:pt x="24" y="163"/>
                  </a:lnTo>
                  <a:lnTo>
                    <a:pt x="48" y="193"/>
                  </a:lnTo>
                  <a:lnTo>
                    <a:pt x="72" y="199"/>
                  </a:lnTo>
                  <a:lnTo>
                    <a:pt x="96" y="205"/>
                  </a:lnTo>
                  <a:lnTo>
                    <a:pt x="102" y="175"/>
                  </a:lnTo>
                  <a:lnTo>
                    <a:pt x="120" y="151"/>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74" name="Freeform 388">
              <a:extLst>
                <a:ext uri="{FF2B5EF4-FFF2-40B4-BE49-F238E27FC236}">
                  <a16:creationId xmlns:a16="http://schemas.microsoft.com/office/drawing/2014/main" id="{2D03E875-623D-4C58-8AC9-E5F52A5E83F4}"/>
                </a:ext>
              </a:extLst>
            </p:cNvPr>
            <p:cNvSpPr>
              <a:spLocks/>
            </p:cNvSpPr>
            <p:nvPr/>
          </p:nvSpPr>
          <p:spPr bwMode="auto">
            <a:xfrm>
              <a:off x="6673698" y="4341454"/>
              <a:ext cx="329564" cy="176549"/>
            </a:xfrm>
            <a:custGeom>
              <a:avLst/>
              <a:gdLst>
                <a:gd name="T0" fmla="*/ 2147483647 w 246"/>
                <a:gd name="T1" fmla="*/ 2147483647 h 144"/>
                <a:gd name="T2" fmla="*/ 2147483647 w 246"/>
                <a:gd name="T3" fmla="*/ 2147483647 h 144"/>
                <a:gd name="T4" fmla="*/ 2147483647 w 246"/>
                <a:gd name="T5" fmla="*/ 2147483647 h 144"/>
                <a:gd name="T6" fmla="*/ 2147483647 w 246"/>
                <a:gd name="T7" fmla="*/ 2147483647 h 144"/>
                <a:gd name="T8" fmla="*/ 0 w 246"/>
                <a:gd name="T9" fmla="*/ 2147483647 h 144"/>
                <a:gd name="T10" fmla="*/ 2147483647 w 246"/>
                <a:gd name="T11" fmla="*/ 2147483647 h 144"/>
                <a:gd name="T12" fmla="*/ 2147483647 w 246"/>
                <a:gd name="T13" fmla="*/ 2147483647 h 144"/>
                <a:gd name="T14" fmla="*/ 2147483647 w 246"/>
                <a:gd name="T15" fmla="*/ 2147483647 h 144"/>
                <a:gd name="T16" fmla="*/ 2147483647 w 246"/>
                <a:gd name="T17" fmla="*/ 2147483647 h 144"/>
                <a:gd name="T18" fmla="*/ 2147483647 w 246"/>
                <a:gd name="T19" fmla="*/ 2147483647 h 144"/>
                <a:gd name="T20" fmla="*/ 2147483647 w 246"/>
                <a:gd name="T21" fmla="*/ 2147483647 h 144"/>
                <a:gd name="T22" fmla="*/ 2147483647 w 246"/>
                <a:gd name="T23" fmla="*/ 2147483647 h 144"/>
                <a:gd name="T24" fmla="*/ 2147483647 w 246"/>
                <a:gd name="T25" fmla="*/ 2147483647 h 144"/>
                <a:gd name="T26" fmla="*/ 2147483647 w 246"/>
                <a:gd name="T27" fmla="*/ 2147483647 h 144"/>
                <a:gd name="T28" fmla="*/ 2147483647 w 246"/>
                <a:gd name="T29" fmla="*/ 2147483647 h 144"/>
                <a:gd name="T30" fmla="*/ 2147483647 w 246"/>
                <a:gd name="T31" fmla="*/ 2147483647 h 144"/>
                <a:gd name="T32" fmla="*/ 2147483647 w 246"/>
                <a:gd name="T33" fmla="*/ 2147483647 h 144"/>
                <a:gd name="T34" fmla="*/ 2147483647 w 246"/>
                <a:gd name="T35" fmla="*/ 2147483647 h 144"/>
                <a:gd name="T36" fmla="*/ 2147483647 w 246"/>
                <a:gd name="T37" fmla="*/ 2147483647 h 144"/>
                <a:gd name="T38" fmla="*/ 2147483647 w 246"/>
                <a:gd name="T39" fmla="*/ 0 h 144"/>
                <a:gd name="T40" fmla="*/ 2147483647 w 246"/>
                <a:gd name="T41" fmla="*/ 2147483647 h 144"/>
                <a:gd name="T42" fmla="*/ 2147483647 w 246"/>
                <a:gd name="T43" fmla="*/ 2147483647 h 14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46"/>
                <a:gd name="T67" fmla="*/ 0 h 144"/>
                <a:gd name="T68" fmla="*/ 246 w 246"/>
                <a:gd name="T69" fmla="*/ 144 h 14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46" h="144">
                  <a:moveTo>
                    <a:pt x="78" y="36"/>
                  </a:moveTo>
                  <a:lnTo>
                    <a:pt x="72" y="48"/>
                  </a:lnTo>
                  <a:lnTo>
                    <a:pt x="36" y="60"/>
                  </a:lnTo>
                  <a:lnTo>
                    <a:pt x="12" y="66"/>
                  </a:lnTo>
                  <a:lnTo>
                    <a:pt x="0" y="102"/>
                  </a:lnTo>
                  <a:lnTo>
                    <a:pt x="12" y="132"/>
                  </a:lnTo>
                  <a:lnTo>
                    <a:pt x="18" y="144"/>
                  </a:lnTo>
                  <a:lnTo>
                    <a:pt x="42" y="132"/>
                  </a:lnTo>
                  <a:lnTo>
                    <a:pt x="66" y="132"/>
                  </a:lnTo>
                  <a:lnTo>
                    <a:pt x="78" y="138"/>
                  </a:lnTo>
                  <a:lnTo>
                    <a:pt x="78" y="114"/>
                  </a:lnTo>
                  <a:lnTo>
                    <a:pt x="114" y="108"/>
                  </a:lnTo>
                  <a:lnTo>
                    <a:pt x="144" y="120"/>
                  </a:lnTo>
                  <a:lnTo>
                    <a:pt x="198" y="108"/>
                  </a:lnTo>
                  <a:lnTo>
                    <a:pt x="246" y="102"/>
                  </a:lnTo>
                  <a:lnTo>
                    <a:pt x="210" y="66"/>
                  </a:lnTo>
                  <a:lnTo>
                    <a:pt x="186" y="54"/>
                  </a:lnTo>
                  <a:lnTo>
                    <a:pt x="168" y="24"/>
                  </a:lnTo>
                  <a:lnTo>
                    <a:pt x="156" y="0"/>
                  </a:lnTo>
                  <a:lnTo>
                    <a:pt x="108" y="30"/>
                  </a:lnTo>
                  <a:lnTo>
                    <a:pt x="78" y="36"/>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75" name="Freeform 389">
              <a:extLst>
                <a:ext uri="{FF2B5EF4-FFF2-40B4-BE49-F238E27FC236}">
                  <a16:creationId xmlns:a16="http://schemas.microsoft.com/office/drawing/2014/main" id="{B2BF14EE-5CCF-41A2-BA13-C4CC0235E193}"/>
                </a:ext>
              </a:extLst>
            </p:cNvPr>
            <p:cNvSpPr>
              <a:spLocks/>
            </p:cNvSpPr>
            <p:nvPr/>
          </p:nvSpPr>
          <p:spPr bwMode="auto">
            <a:xfrm>
              <a:off x="6577439" y="4504537"/>
              <a:ext cx="200676" cy="219938"/>
            </a:xfrm>
            <a:custGeom>
              <a:avLst/>
              <a:gdLst>
                <a:gd name="T0" fmla="*/ 2147483647 w 150"/>
                <a:gd name="T1" fmla="*/ 2147483647 h 180"/>
                <a:gd name="T2" fmla="*/ 2147483647 w 150"/>
                <a:gd name="T3" fmla="*/ 2147483647 h 180"/>
                <a:gd name="T4" fmla="*/ 2147483647 w 150"/>
                <a:gd name="T5" fmla="*/ 2147483647 h 180"/>
                <a:gd name="T6" fmla="*/ 2147483647 w 150"/>
                <a:gd name="T7" fmla="*/ 2147483647 h 180"/>
                <a:gd name="T8" fmla="*/ 2147483647 w 150"/>
                <a:gd name="T9" fmla="*/ 2147483647 h 180"/>
                <a:gd name="T10" fmla="*/ 2147483647 w 150"/>
                <a:gd name="T11" fmla="*/ 0 h 180"/>
                <a:gd name="T12" fmla="*/ 2147483647 w 150"/>
                <a:gd name="T13" fmla="*/ 0 h 180"/>
                <a:gd name="T14" fmla="*/ 2147483647 w 150"/>
                <a:gd name="T15" fmla="*/ 2147483647 h 180"/>
                <a:gd name="T16" fmla="*/ 2147483647 w 150"/>
                <a:gd name="T17" fmla="*/ 2147483647 h 180"/>
                <a:gd name="T18" fmla="*/ 2147483647 w 150"/>
                <a:gd name="T19" fmla="*/ 2147483647 h 180"/>
                <a:gd name="T20" fmla="*/ 2147483647 w 150"/>
                <a:gd name="T21" fmla="*/ 2147483647 h 180"/>
                <a:gd name="T22" fmla="*/ 2147483647 w 150"/>
                <a:gd name="T23" fmla="*/ 2147483647 h 180"/>
                <a:gd name="T24" fmla="*/ 2147483647 w 150"/>
                <a:gd name="T25" fmla="*/ 2147483647 h 180"/>
                <a:gd name="T26" fmla="*/ 2147483647 w 150"/>
                <a:gd name="T27" fmla="*/ 2147483647 h 180"/>
                <a:gd name="T28" fmla="*/ 2147483647 w 150"/>
                <a:gd name="T29" fmla="*/ 2147483647 h 180"/>
                <a:gd name="T30" fmla="*/ 2147483647 w 150"/>
                <a:gd name="T31" fmla="*/ 2147483647 h 180"/>
                <a:gd name="T32" fmla="*/ 2147483647 w 150"/>
                <a:gd name="T33" fmla="*/ 2147483647 h 180"/>
                <a:gd name="T34" fmla="*/ 0 w 150"/>
                <a:gd name="T35" fmla="*/ 2147483647 h 180"/>
                <a:gd name="T36" fmla="*/ 2147483647 w 150"/>
                <a:gd name="T37" fmla="*/ 2147483647 h 180"/>
                <a:gd name="T38" fmla="*/ 2147483647 w 150"/>
                <a:gd name="T39" fmla="*/ 2147483647 h 180"/>
                <a:gd name="T40" fmla="*/ 2147483647 w 150"/>
                <a:gd name="T41" fmla="*/ 2147483647 h 180"/>
                <a:gd name="T42" fmla="*/ 2147483647 w 150"/>
                <a:gd name="T43" fmla="*/ 2147483647 h 18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50"/>
                <a:gd name="T67" fmla="*/ 0 h 180"/>
                <a:gd name="T68" fmla="*/ 150 w 150"/>
                <a:gd name="T69" fmla="*/ 180 h 180"/>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50" h="180">
                  <a:moveTo>
                    <a:pt x="66" y="162"/>
                  </a:moveTo>
                  <a:lnTo>
                    <a:pt x="90" y="144"/>
                  </a:lnTo>
                  <a:lnTo>
                    <a:pt x="114" y="96"/>
                  </a:lnTo>
                  <a:lnTo>
                    <a:pt x="132" y="78"/>
                  </a:lnTo>
                  <a:lnTo>
                    <a:pt x="150" y="6"/>
                  </a:lnTo>
                  <a:lnTo>
                    <a:pt x="138" y="0"/>
                  </a:lnTo>
                  <a:lnTo>
                    <a:pt x="114" y="0"/>
                  </a:lnTo>
                  <a:lnTo>
                    <a:pt x="90" y="12"/>
                  </a:lnTo>
                  <a:lnTo>
                    <a:pt x="72" y="18"/>
                  </a:lnTo>
                  <a:lnTo>
                    <a:pt x="60" y="30"/>
                  </a:lnTo>
                  <a:lnTo>
                    <a:pt x="48" y="36"/>
                  </a:lnTo>
                  <a:lnTo>
                    <a:pt x="48" y="48"/>
                  </a:lnTo>
                  <a:lnTo>
                    <a:pt x="60" y="54"/>
                  </a:lnTo>
                  <a:lnTo>
                    <a:pt x="54" y="84"/>
                  </a:lnTo>
                  <a:lnTo>
                    <a:pt x="48" y="114"/>
                  </a:lnTo>
                  <a:lnTo>
                    <a:pt x="30" y="114"/>
                  </a:lnTo>
                  <a:lnTo>
                    <a:pt x="12" y="126"/>
                  </a:lnTo>
                  <a:lnTo>
                    <a:pt x="0" y="138"/>
                  </a:lnTo>
                  <a:lnTo>
                    <a:pt x="18" y="156"/>
                  </a:lnTo>
                  <a:lnTo>
                    <a:pt x="24" y="180"/>
                  </a:lnTo>
                  <a:lnTo>
                    <a:pt x="42" y="162"/>
                  </a:lnTo>
                  <a:lnTo>
                    <a:pt x="66" y="162"/>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76" name="Freeform 390">
              <a:extLst>
                <a:ext uri="{FF2B5EF4-FFF2-40B4-BE49-F238E27FC236}">
                  <a16:creationId xmlns:a16="http://schemas.microsoft.com/office/drawing/2014/main" id="{25A5AD81-7CC6-4B1E-9C26-2F145B0E814E}"/>
                </a:ext>
              </a:extLst>
            </p:cNvPr>
            <p:cNvSpPr>
              <a:spLocks/>
            </p:cNvSpPr>
            <p:nvPr/>
          </p:nvSpPr>
          <p:spPr bwMode="auto">
            <a:xfrm>
              <a:off x="6536652" y="4549424"/>
              <a:ext cx="120731" cy="122687"/>
            </a:xfrm>
            <a:custGeom>
              <a:avLst/>
              <a:gdLst>
                <a:gd name="T0" fmla="*/ 2147483647 w 90"/>
                <a:gd name="T1" fmla="*/ 2147483647 h 102"/>
                <a:gd name="T2" fmla="*/ 2147483647 w 90"/>
                <a:gd name="T3" fmla="*/ 2147483647 h 102"/>
                <a:gd name="T4" fmla="*/ 2147483647 w 90"/>
                <a:gd name="T5" fmla="*/ 2147483647 h 102"/>
                <a:gd name="T6" fmla="*/ 2147483647 w 90"/>
                <a:gd name="T7" fmla="*/ 2147483647 h 102"/>
                <a:gd name="T8" fmla="*/ 2147483647 w 90"/>
                <a:gd name="T9" fmla="*/ 2147483647 h 102"/>
                <a:gd name="T10" fmla="*/ 2147483647 w 90"/>
                <a:gd name="T11" fmla="*/ 0 h 102"/>
                <a:gd name="T12" fmla="*/ 2147483647 w 90"/>
                <a:gd name="T13" fmla="*/ 0 h 102"/>
                <a:gd name="T14" fmla="*/ 0 w 90"/>
                <a:gd name="T15" fmla="*/ 0 h 102"/>
                <a:gd name="T16" fmla="*/ 0 w 90"/>
                <a:gd name="T17" fmla="*/ 2147483647 h 102"/>
                <a:gd name="T18" fmla="*/ 0 w 90"/>
                <a:gd name="T19" fmla="*/ 2147483647 h 102"/>
                <a:gd name="T20" fmla="*/ 2147483647 w 90"/>
                <a:gd name="T21" fmla="*/ 2147483647 h 102"/>
                <a:gd name="T22" fmla="*/ 2147483647 w 90"/>
                <a:gd name="T23" fmla="*/ 2147483647 h 102"/>
                <a:gd name="T24" fmla="*/ 2147483647 w 90"/>
                <a:gd name="T25" fmla="*/ 2147483647 h 1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0"/>
                <a:gd name="T40" fmla="*/ 0 h 102"/>
                <a:gd name="T41" fmla="*/ 90 w 90"/>
                <a:gd name="T42" fmla="*/ 102 h 10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0" h="102">
                  <a:moveTo>
                    <a:pt x="60" y="78"/>
                  </a:moveTo>
                  <a:lnTo>
                    <a:pt x="78" y="78"/>
                  </a:lnTo>
                  <a:lnTo>
                    <a:pt x="84" y="48"/>
                  </a:lnTo>
                  <a:lnTo>
                    <a:pt x="90" y="18"/>
                  </a:lnTo>
                  <a:lnTo>
                    <a:pt x="78" y="12"/>
                  </a:lnTo>
                  <a:lnTo>
                    <a:pt x="78" y="0"/>
                  </a:lnTo>
                  <a:lnTo>
                    <a:pt x="48" y="0"/>
                  </a:lnTo>
                  <a:lnTo>
                    <a:pt x="0" y="0"/>
                  </a:lnTo>
                  <a:lnTo>
                    <a:pt x="0" y="18"/>
                  </a:lnTo>
                  <a:lnTo>
                    <a:pt x="0" y="54"/>
                  </a:lnTo>
                  <a:lnTo>
                    <a:pt x="30" y="102"/>
                  </a:lnTo>
                  <a:lnTo>
                    <a:pt x="42" y="90"/>
                  </a:lnTo>
                  <a:lnTo>
                    <a:pt x="60" y="78"/>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77" name="Freeform 391">
              <a:extLst>
                <a:ext uri="{FF2B5EF4-FFF2-40B4-BE49-F238E27FC236}">
                  <a16:creationId xmlns:a16="http://schemas.microsoft.com/office/drawing/2014/main" id="{48442F79-99B1-4217-9AC7-CF64F4818930}"/>
                </a:ext>
              </a:extLst>
            </p:cNvPr>
            <p:cNvSpPr>
              <a:spLocks/>
            </p:cNvSpPr>
            <p:nvPr/>
          </p:nvSpPr>
          <p:spPr bwMode="auto">
            <a:xfrm>
              <a:off x="6504023" y="4305546"/>
              <a:ext cx="192517" cy="243877"/>
            </a:xfrm>
            <a:custGeom>
              <a:avLst/>
              <a:gdLst>
                <a:gd name="T0" fmla="*/ 2147483647 w 144"/>
                <a:gd name="T1" fmla="*/ 2147483647 h 198"/>
                <a:gd name="T2" fmla="*/ 2147483647 w 144"/>
                <a:gd name="T3" fmla="*/ 2147483647 h 198"/>
                <a:gd name="T4" fmla="*/ 2147483647 w 144"/>
                <a:gd name="T5" fmla="*/ 2147483647 h 198"/>
                <a:gd name="T6" fmla="*/ 2147483647 w 144"/>
                <a:gd name="T7" fmla="*/ 2147483647 h 198"/>
                <a:gd name="T8" fmla="*/ 2147483647 w 144"/>
                <a:gd name="T9" fmla="*/ 2147483647 h 198"/>
                <a:gd name="T10" fmla="*/ 2147483647 w 144"/>
                <a:gd name="T11" fmla="*/ 2147483647 h 198"/>
                <a:gd name="T12" fmla="*/ 2147483647 w 144"/>
                <a:gd name="T13" fmla="*/ 2147483647 h 198"/>
                <a:gd name="T14" fmla="*/ 2147483647 w 144"/>
                <a:gd name="T15" fmla="*/ 2147483647 h 198"/>
                <a:gd name="T16" fmla="*/ 2147483647 w 144"/>
                <a:gd name="T17" fmla="*/ 0 h 198"/>
                <a:gd name="T18" fmla="*/ 2147483647 w 144"/>
                <a:gd name="T19" fmla="*/ 0 h 198"/>
                <a:gd name="T20" fmla="*/ 2147483647 w 144"/>
                <a:gd name="T21" fmla="*/ 2147483647 h 198"/>
                <a:gd name="T22" fmla="*/ 2147483647 w 144"/>
                <a:gd name="T23" fmla="*/ 2147483647 h 198"/>
                <a:gd name="T24" fmla="*/ 2147483647 w 144"/>
                <a:gd name="T25" fmla="*/ 2147483647 h 198"/>
                <a:gd name="T26" fmla="*/ 2147483647 w 144"/>
                <a:gd name="T27" fmla="*/ 2147483647 h 198"/>
                <a:gd name="T28" fmla="*/ 2147483647 w 144"/>
                <a:gd name="T29" fmla="*/ 2147483647 h 198"/>
                <a:gd name="T30" fmla="*/ 2147483647 w 144"/>
                <a:gd name="T31" fmla="*/ 2147483647 h 198"/>
                <a:gd name="T32" fmla="*/ 0 w 144"/>
                <a:gd name="T33" fmla="*/ 2147483647 h 198"/>
                <a:gd name="T34" fmla="*/ 2147483647 w 144"/>
                <a:gd name="T35" fmla="*/ 2147483647 h 198"/>
                <a:gd name="T36" fmla="*/ 2147483647 w 144"/>
                <a:gd name="T37" fmla="*/ 2147483647 h 198"/>
                <a:gd name="T38" fmla="*/ 2147483647 w 144"/>
                <a:gd name="T39" fmla="*/ 2147483647 h 198"/>
                <a:gd name="T40" fmla="*/ 2147483647 w 144"/>
                <a:gd name="T41" fmla="*/ 2147483647 h 198"/>
                <a:gd name="T42" fmla="*/ 2147483647 w 144"/>
                <a:gd name="T43" fmla="*/ 2147483647 h 19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44"/>
                <a:gd name="T67" fmla="*/ 0 h 198"/>
                <a:gd name="T68" fmla="*/ 144 w 144"/>
                <a:gd name="T69" fmla="*/ 198 h 19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44" h="198">
                  <a:moveTo>
                    <a:pt x="144" y="174"/>
                  </a:moveTo>
                  <a:lnTo>
                    <a:pt x="138" y="162"/>
                  </a:lnTo>
                  <a:lnTo>
                    <a:pt x="126" y="132"/>
                  </a:lnTo>
                  <a:lnTo>
                    <a:pt x="138" y="96"/>
                  </a:lnTo>
                  <a:lnTo>
                    <a:pt x="132" y="96"/>
                  </a:lnTo>
                  <a:lnTo>
                    <a:pt x="114" y="66"/>
                  </a:lnTo>
                  <a:lnTo>
                    <a:pt x="114" y="48"/>
                  </a:lnTo>
                  <a:lnTo>
                    <a:pt x="138" y="42"/>
                  </a:lnTo>
                  <a:lnTo>
                    <a:pt x="126" y="0"/>
                  </a:lnTo>
                  <a:lnTo>
                    <a:pt x="108" y="6"/>
                  </a:lnTo>
                  <a:lnTo>
                    <a:pt x="102" y="24"/>
                  </a:lnTo>
                  <a:lnTo>
                    <a:pt x="84" y="72"/>
                  </a:lnTo>
                  <a:lnTo>
                    <a:pt x="54" y="114"/>
                  </a:lnTo>
                  <a:lnTo>
                    <a:pt x="24" y="102"/>
                  </a:lnTo>
                  <a:lnTo>
                    <a:pt x="6" y="126"/>
                  </a:lnTo>
                  <a:lnTo>
                    <a:pt x="0" y="156"/>
                  </a:lnTo>
                  <a:lnTo>
                    <a:pt x="18" y="156"/>
                  </a:lnTo>
                  <a:lnTo>
                    <a:pt x="24" y="198"/>
                  </a:lnTo>
                  <a:lnTo>
                    <a:pt x="72" y="198"/>
                  </a:lnTo>
                  <a:lnTo>
                    <a:pt x="102" y="198"/>
                  </a:lnTo>
                  <a:lnTo>
                    <a:pt x="144" y="174"/>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78" name="Freeform 392">
              <a:extLst>
                <a:ext uri="{FF2B5EF4-FFF2-40B4-BE49-F238E27FC236}">
                  <a16:creationId xmlns:a16="http://schemas.microsoft.com/office/drawing/2014/main" id="{DCAC4795-FE76-4B76-A122-0D14CE9F8EAD}"/>
                </a:ext>
              </a:extLst>
            </p:cNvPr>
            <p:cNvSpPr>
              <a:spLocks/>
            </p:cNvSpPr>
            <p:nvPr/>
          </p:nvSpPr>
          <p:spPr bwMode="auto">
            <a:xfrm>
              <a:off x="6504023" y="4305546"/>
              <a:ext cx="192517" cy="243877"/>
            </a:xfrm>
            <a:custGeom>
              <a:avLst/>
              <a:gdLst>
                <a:gd name="T0" fmla="*/ 2147483647 w 144"/>
                <a:gd name="T1" fmla="*/ 2147483647 h 198"/>
                <a:gd name="T2" fmla="*/ 2147483647 w 144"/>
                <a:gd name="T3" fmla="*/ 2147483647 h 198"/>
                <a:gd name="T4" fmla="*/ 2147483647 w 144"/>
                <a:gd name="T5" fmla="*/ 2147483647 h 198"/>
                <a:gd name="T6" fmla="*/ 2147483647 w 144"/>
                <a:gd name="T7" fmla="*/ 2147483647 h 198"/>
                <a:gd name="T8" fmla="*/ 2147483647 w 144"/>
                <a:gd name="T9" fmla="*/ 2147483647 h 198"/>
                <a:gd name="T10" fmla="*/ 2147483647 w 144"/>
                <a:gd name="T11" fmla="*/ 2147483647 h 198"/>
                <a:gd name="T12" fmla="*/ 2147483647 w 144"/>
                <a:gd name="T13" fmla="*/ 2147483647 h 198"/>
                <a:gd name="T14" fmla="*/ 2147483647 w 144"/>
                <a:gd name="T15" fmla="*/ 2147483647 h 198"/>
                <a:gd name="T16" fmla="*/ 2147483647 w 144"/>
                <a:gd name="T17" fmla="*/ 0 h 198"/>
                <a:gd name="T18" fmla="*/ 2147483647 w 144"/>
                <a:gd name="T19" fmla="*/ 0 h 198"/>
                <a:gd name="T20" fmla="*/ 2147483647 w 144"/>
                <a:gd name="T21" fmla="*/ 2147483647 h 198"/>
                <a:gd name="T22" fmla="*/ 2147483647 w 144"/>
                <a:gd name="T23" fmla="*/ 2147483647 h 198"/>
                <a:gd name="T24" fmla="*/ 2147483647 w 144"/>
                <a:gd name="T25" fmla="*/ 2147483647 h 198"/>
                <a:gd name="T26" fmla="*/ 2147483647 w 144"/>
                <a:gd name="T27" fmla="*/ 2147483647 h 198"/>
                <a:gd name="T28" fmla="*/ 2147483647 w 144"/>
                <a:gd name="T29" fmla="*/ 2147483647 h 198"/>
                <a:gd name="T30" fmla="*/ 2147483647 w 144"/>
                <a:gd name="T31" fmla="*/ 2147483647 h 198"/>
                <a:gd name="T32" fmla="*/ 0 w 144"/>
                <a:gd name="T33" fmla="*/ 2147483647 h 198"/>
                <a:gd name="T34" fmla="*/ 2147483647 w 144"/>
                <a:gd name="T35" fmla="*/ 2147483647 h 198"/>
                <a:gd name="T36" fmla="*/ 2147483647 w 144"/>
                <a:gd name="T37" fmla="*/ 2147483647 h 198"/>
                <a:gd name="T38" fmla="*/ 2147483647 w 144"/>
                <a:gd name="T39" fmla="*/ 2147483647 h 198"/>
                <a:gd name="T40" fmla="*/ 2147483647 w 144"/>
                <a:gd name="T41" fmla="*/ 2147483647 h 19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44"/>
                <a:gd name="T64" fmla="*/ 0 h 198"/>
                <a:gd name="T65" fmla="*/ 144 w 144"/>
                <a:gd name="T66" fmla="*/ 198 h 19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44" h="198">
                  <a:moveTo>
                    <a:pt x="144" y="174"/>
                  </a:moveTo>
                  <a:lnTo>
                    <a:pt x="138" y="162"/>
                  </a:lnTo>
                  <a:lnTo>
                    <a:pt x="126" y="132"/>
                  </a:lnTo>
                  <a:lnTo>
                    <a:pt x="138" y="96"/>
                  </a:lnTo>
                  <a:lnTo>
                    <a:pt x="132" y="96"/>
                  </a:lnTo>
                  <a:lnTo>
                    <a:pt x="114" y="66"/>
                  </a:lnTo>
                  <a:lnTo>
                    <a:pt x="114" y="48"/>
                  </a:lnTo>
                  <a:lnTo>
                    <a:pt x="138" y="42"/>
                  </a:lnTo>
                  <a:lnTo>
                    <a:pt x="126" y="0"/>
                  </a:lnTo>
                  <a:lnTo>
                    <a:pt x="108" y="6"/>
                  </a:lnTo>
                  <a:lnTo>
                    <a:pt x="102" y="24"/>
                  </a:lnTo>
                  <a:lnTo>
                    <a:pt x="84" y="72"/>
                  </a:lnTo>
                  <a:lnTo>
                    <a:pt x="54" y="114"/>
                  </a:lnTo>
                  <a:lnTo>
                    <a:pt x="24" y="102"/>
                  </a:lnTo>
                  <a:lnTo>
                    <a:pt x="6" y="126"/>
                  </a:lnTo>
                  <a:lnTo>
                    <a:pt x="0" y="156"/>
                  </a:lnTo>
                  <a:lnTo>
                    <a:pt x="18" y="156"/>
                  </a:lnTo>
                  <a:lnTo>
                    <a:pt x="24" y="198"/>
                  </a:lnTo>
                  <a:lnTo>
                    <a:pt x="72" y="198"/>
                  </a:lnTo>
                  <a:lnTo>
                    <a:pt x="102" y="198"/>
                  </a:lnTo>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79" name="Freeform 393">
              <a:extLst>
                <a:ext uri="{FF2B5EF4-FFF2-40B4-BE49-F238E27FC236}">
                  <a16:creationId xmlns:a16="http://schemas.microsoft.com/office/drawing/2014/main" id="{F936E4FC-8596-4076-9848-0316ACB72B3D}"/>
                </a:ext>
              </a:extLst>
            </p:cNvPr>
            <p:cNvSpPr>
              <a:spLocks/>
            </p:cNvSpPr>
            <p:nvPr/>
          </p:nvSpPr>
          <p:spPr bwMode="auto">
            <a:xfrm>
              <a:off x="6326188" y="4296569"/>
              <a:ext cx="65260" cy="148122"/>
            </a:xfrm>
            <a:custGeom>
              <a:avLst/>
              <a:gdLst>
                <a:gd name="T0" fmla="*/ 2147483647 w 48"/>
                <a:gd name="T1" fmla="*/ 2147483647 h 120"/>
                <a:gd name="T2" fmla="*/ 2147483647 w 48"/>
                <a:gd name="T3" fmla="*/ 2147483647 h 120"/>
                <a:gd name="T4" fmla="*/ 2147483647 w 48"/>
                <a:gd name="T5" fmla="*/ 2147483647 h 120"/>
                <a:gd name="T6" fmla="*/ 2147483647 w 48"/>
                <a:gd name="T7" fmla="*/ 2147483647 h 120"/>
                <a:gd name="T8" fmla="*/ 2147483647 w 48"/>
                <a:gd name="T9" fmla="*/ 0 h 120"/>
                <a:gd name="T10" fmla="*/ 2147483647 w 48"/>
                <a:gd name="T11" fmla="*/ 2147483647 h 120"/>
                <a:gd name="T12" fmla="*/ 2147483647 w 48"/>
                <a:gd name="T13" fmla="*/ 2147483647 h 120"/>
                <a:gd name="T14" fmla="*/ 0 w 48"/>
                <a:gd name="T15" fmla="*/ 2147483647 h 120"/>
                <a:gd name="T16" fmla="*/ 0 w 48"/>
                <a:gd name="T17" fmla="*/ 2147483647 h 120"/>
                <a:gd name="T18" fmla="*/ 2147483647 w 48"/>
                <a:gd name="T19" fmla="*/ 2147483647 h 120"/>
                <a:gd name="T20" fmla="*/ 2147483647 w 48"/>
                <a:gd name="T21" fmla="*/ 2147483647 h 120"/>
                <a:gd name="T22" fmla="*/ 2147483647 w 48"/>
                <a:gd name="T23" fmla="*/ 2147483647 h 120"/>
                <a:gd name="T24" fmla="*/ 2147483647 w 48"/>
                <a:gd name="T25" fmla="*/ 2147483647 h 120"/>
                <a:gd name="T26" fmla="*/ 2147483647 w 48"/>
                <a:gd name="T27" fmla="*/ 2147483647 h 120"/>
                <a:gd name="T28" fmla="*/ 2147483647 w 48"/>
                <a:gd name="T29" fmla="*/ 2147483647 h 12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8"/>
                <a:gd name="T46" fmla="*/ 0 h 120"/>
                <a:gd name="T47" fmla="*/ 48 w 48"/>
                <a:gd name="T48" fmla="*/ 120 h 12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8" h="120">
                  <a:moveTo>
                    <a:pt x="48" y="48"/>
                  </a:moveTo>
                  <a:lnTo>
                    <a:pt x="48" y="24"/>
                  </a:lnTo>
                  <a:lnTo>
                    <a:pt x="48" y="6"/>
                  </a:lnTo>
                  <a:lnTo>
                    <a:pt x="42" y="6"/>
                  </a:lnTo>
                  <a:lnTo>
                    <a:pt x="30" y="0"/>
                  </a:lnTo>
                  <a:lnTo>
                    <a:pt x="24" y="6"/>
                  </a:lnTo>
                  <a:lnTo>
                    <a:pt x="6" y="30"/>
                  </a:lnTo>
                  <a:lnTo>
                    <a:pt x="0" y="30"/>
                  </a:lnTo>
                  <a:lnTo>
                    <a:pt x="0" y="48"/>
                  </a:lnTo>
                  <a:lnTo>
                    <a:pt x="6" y="90"/>
                  </a:lnTo>
                  <a:lnTo>
                    <a:pt x="24" y="120"/>
                  </a:lnTo>
                  <a:lnTo>
                    <a:pt x="36" y="120"/>
                  </a:lnTo>
                  <a:lnTo>
                    <a:pt x="36" y="90"/>
                  </a:lnTo>
                  <a:lnTo>
                    <a:pt x="48" y="48"/>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80" name="Freeform 394">
              <a:extLst>
                <a:ext uri="{FF2B5EF4-FFF2-40B4-BE49-F238E27FC236}">
                  <a16:creationId xmlns:a16="http://schemas.microsoft.com/office/drawing/2014/main" id="{C7D7A8A0-ABA4-41B0-98B0-2D182ECD842A}"/>
                </a:ext>
              </a:extLst>
            </p:cNvPr>
            <p:cNvSpPr>
              <a:spLocks/>
            </p:cNvSpPr>
            <p:nvPr/>
          </p:nvSpPr>
          <p:spPr bwMode="auto">
            <a:xfrm>
              <a:off x="6301716" y="4335470"/>
              <a:ext cx="57102" cy="116702"/>
            </a:xfrm>
            <a:custGeom>
              <a:avLst/>
              <a:gdLst>
                <a:gd name="T0" fmla="*/ 2147483647 w 42"/>
                <a:gd name="T1" fmla="*/ 2147483647 h 96"/>
                <a:gd name="T2" fmla="*/ 2147483647 w 42"/>
                <a:gd name="T3" fmla="*/ 0 h 96"/>
                <a:gd name="T4" fmla="*/ 2147483647 w 42"/>
                <a:gd name="T5" fmla="*/ 2147483647 h 96"/>
                <a:gd name="T6" fmla="*/ 0 w 42"/>
                <a:gd name="T7" fmla="*/ 2147483647 h 96"/>
                <a:gd name="T8" fmla="*/ 0 w 42"/>
                <a:gd name="T9" fmla="*/ 2147483647 h 96"/>
                <a:gd name="T10" fmla="*/ 0 w 42"/>
                <a:gd name="T11" fmla="*/ 2147483647 h 96"/>
                <a:gd name="T12" fmla="*/ 2147483647 w 42"/>
                <a:gd name="T13" fmla="*/ 2147483647 h 96"/>
                <a:gd name="T14" fmla="*/ 2147483647 w 42"/>
                <a:gd name="T15" fmla="*/ 2147483647 h 96"/>
                <a:gd name="T16" fmla="*/ 2147483647 w 42"/>
                <a:gd name="T17" fmla="*/ 2147483647 h 96"/>
                <a:gd name="T18" fmla="*/ 2147483647 w 42"/>
                <a:gd name="T19" fmla="*/ 2147483647 h 9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2"/>
                <a:gd name="T31" fmla="*/ 0 h 96"/>
                <a:gd name="T32" fmla="*/ 42 w 42"/>
                <a:gd name="T33" fmla="*/ 96 h 9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2" h="96">
                  <a:moveTo>
                    <a:pt x="18" y="18"/>
                  </a:moveTo>
                  <a:lnTo>
                    <a:pt x="18" y="0"/>
                  </a:lnTo>
                  <a:lnTo>
                    <a:pt x="6" y="6"/>
                  </a:lnTo>
                  <a:lnTo>
                    <a:pt x="0" y="6"/>
                  </a:lnTo>
                  <a:lnTo>
                    <a:pt x="0" y="12"/>
                  </a:lnTo>
                  <a:lnTo>
                    <a:pt x="0" y="42"/>
                  </a:lnTo>
                  <a:lnTo>
                    <a:pt x="18" y="96"/>
                  </a:lnTo>
                  <a:lnTo>
                    <a:pt x="42" y="90"/>
                  </a:lnTo>
                  <a:lnTo>
                    <a:pt x="24" y="60"/>
                  </a:lnTo>
                  <a:lnTo>
                    <a:pt x="18" y="18"/>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81" name="Freeform 395">
              <a:extLst>
                <a:ext uri="{FF2B5EF4-FFF2-40B4-BE49-F238E27FC236}">
                  <a16:creationId xmlns:a16="http://schemas.microsoft.com/office/drawing/2014/main" id="{017974DC-1B10-4DFA-8AE3-65C78DEE46AF}"/>
                </a:ext>
              </a:extLst>
            </p:cNvPr>
            <p:cNvSpPr>
              <a:spLocks/>
            </p:cNvSpPr>
            <p:nvPr/>
          </p:nvSpPr>
          <p:spPr bwMode="auto">
            <a:xfrm>
              <a:off x="6601912" y="4990794"/>
              <a:ext cx="329564" cy="306716"/>
            </a:xfrm>
            <a:custGeom>
              <a:avLst/>
              <a:gdLst>
                <a:gd name="T0" fmla="*/ 2147483647 w 246"/>
                <a:gd name="T1" fmla="*/ 2147483647 h 252"/>
                <a:gd name="T2" fmla="*/ 2147483647 w 246"/>
                <a:gd name="T3" fmla="*/ 2147483647 h 252"/>
                <a:gd name="T4" fmla="*/ 2147483647 w 246"/>
                <a:gd name="T5" fmla="*/ 2147483647 h 252"/>
                <a:gd name="T6" fmla="*/ 2147483647 w 246"/>
                <a:gd name="T7" fmla="*/ 2147483647 h 252"/>
                <a:gd name="T8" fmla="*/ 2147483647 w 246"/>
                <a:gd name="T9" fmla="*/ 2147483647 h 252"/>
                <a:gd name="T10" fmla="*/ 2147483647 w 246"/>
                <a:gd name="T11" fmla="*/ 2147483647 h 252"/>
                <a:gd name="T12" fmla="*/ 2147483647 w 246"/>
                <a:gd name="T13" fmla="*/ 2147483647 h 252"/>
                <a:gd name="T14" fmla="*/ 2147483647 w 246"/>
                <a:gd name="T15" fmla="*/ 2147483647 h 252"/>
                <a:gd name="T16" fmla="*/ 2147483647 w 246"/>
                <a:gd name="T17" fmla="*/ 2147483647 h 252"/>
                <a:gd name="T18" fmla="*/ 2147483647 w 246"/>
                <a:gd name="T19" fmla="*/ 2147483647 h 252"/>
                <a:gd name="T20" fmla="*/ 2147483647 w 246"/>
                <a:gd name="T21" fmla="*/ 2147483647 h 252"/>
                <a:gd name="T22" fmla="*/ 2147483647 w 246"/>
                <a:gd name="T23" fmla="*/ 2147483647 h 252"/>
                <a:gd name="T24" fmla="*/ 2147483647 w 246"/>
                <a:gd name="T25" fmla="*/ 2147483647 h 252"/>
                <a:gd name="T26" fmla="*/ 2147483647 w 246"/>
                <a:gd name="T27" fmla="*/ 2147483647 h 252"/>
                <a:gd name="T28" fmla="*/ 2147483647 w 246"/>
                <a:gd name="T29" fmla="*/ 2147483647 h 252"/>
                <a:gd name="T30" fmla="*/ 2147483647 w 246"/>
                <a:gd name="T31" fmla="*/ 2147483647 h 252"/>
                <a:gd name="T32" fmla="*/ 2147483647 w 246"/>
                <a:gd name="T33" fmla="*/ 2147483647 h 252"/>
                <a:gd name="T34" fmla="*/ 2147483647 w 246"/>
                <a:gd name="T35" fmla="*/ 2147483647 h 252"/>
                <a:gd name="T36" fmla="*/ 2147483647 w 246"/>
                <a:gd name="T37" fmla="*/ 2147483647 h 252"/>
                <a:gd name="T38" fmla="*/ 2147483647 w 246"/>
                <a:gd name="T39" fmla="*/ 0 h 252"/>
                <a:gd name="T40" fmla="*/ 2147483647 w 246"/>
                <a:gd name="T41" fmla="*/ 2147483647 h 252"/>
                <a:gd name="T42" fmla="*/ 0 w 246"/>
                <a:gd name="T43" fmla="*/ 2147483647 h 252"/>
                <a:gd name="T44" fmla="*/ 2147483647 w 246"/>
                <a:gd name="T45" fmla="*/ 2147483647 h 252"/>
                <a:gd name="T46" fmla="*/ 2147483647 w 246"/>
                <a:gd name="T47" fmla="*/ 2147483647 h 252"/>
                <a:gd name="T48" fmla="*/ 2147483647 w 246"/>
                <a:gd name="T49" fmla="*/ 2147483647 h 252"/>
                <a:gd name="T50" fmla="*/ 2147483647 w 246"/>
                <a:gd name="T51" fmla="*/ 2147483647 h 252"/>
                <a:gd name="T52" fmla="*/ 2147483647 w 246"/>
                <a:gd name="T53" fmla="*/ 2147483647 h 252"/>
                <a:gd name="T54" fmla="*/ 2147483647 w 246"/>
                <a:gd name="T55" fmla="*/ 2147483647 h 25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46"/>
                <a:gd name="T85" fmla="*/ 0 h 252"/>
                <a:gd name="T86" fmla="*/ 246 w 246"/>
                <a:gd name="T87" fmla="*/ 252 h 25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46" h="252">
                  <a:moveTo>
                    <a:pt x="126" y="252"/>
                  </a:moveTo>
                  <a:lnTo>
                    <a:pt x="144" y="246"/>
                  </a:lnTo>
                  <a:lnTo>
                    <a:pt x="156" y="162"/>
                  </a:lnTo>
                  <a:lnTo>
                    <a:pt x="156" y="108"/>
                  </a:lnTo>
                  <a:lnTo>
                    <a:pt x="168" y="102"/>
                  </a:lnTo>
                  <a:lnTo>
                    <a:pt x="174" y="36"/>
                  </a:lnTo>
                  <a:lnTo>
                    <a:pt x="222" y="24"/>
                  </a:lnTo>
                  <a:lnTo>
                    <a:pt x="240" y="18"/>
                  </a:lnTo>
                  <a:lnTo>
                    <a:pt x="246" y="18"/>
                  </a:lnTo>
                  <a:lnTo>
                    <a:pt x="234" y="12"/>
                  </a:lnTo>
                  <a:lnTo>
                    <a:pt x="210" y="12"/>
                  </a:lnTo>
                  <a:lnTo>
                    <a:pt x="216" y="18"/>
                  </a:lnTo>
                  <a:lnTo>
                    <a:pt x="210" y="12"/>
                  </a:lnTo>
                  <a:lnTo>
                    <a:pt x="174" y="18"/>
                  </a:lnTo>
                  <a:lnTo>
                    <a:pt x="126" y="18"/>
                  </a:lnTo>
                  <a:lnTo>
                    <a:pt x="114" y="12"/>
                  </a:lnTo>
                  <a:lnTo>
                    <a:pt x="30" y="12"/>
                  </a:lnTo>
                  <a:lnTo>
                    <a:pt x="18" y="0"/>
                  </a:lnTo>
                  <a:lnTo>
                    <a:pt x="6" y="6"/>
                  </a:lnTo>
                  <a:lnTo>
                    <a:pt x="0" y="42"/>
                  </a:lnTo>
                  <a:lnTo>
                    <a:pt x="42" y="126"/>
                  </a:lnTo>
                  <a:lnTo>
                    <a:pt x="48" y="144"/>
                  </a:lnTo>
                  <a:lnTo>
                    <a:pt x="60" y="222"/>
                  </a:lnTo>
                  <a:lnTo>
                    <a:pt x="90" y="252"/>
                  </a:lnTo>
                  <a:lnTo>
                    <a:pt x="96" y="240"/>
                  </a:lnTo>
                  <a:lnTo>
                    <a:pt x="126" y="252"/>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82" name="Freeform 396">
              <a:extLst>
                <a:ext uri="{FF2B5EF4-FFF2-40B4-BE49-F238E27FC236}">
                  <a16:creationId xmlns:a16="http://schemas.microsoft.com/office/drawing/2014/main" id="{53580B91-E1BA-49BC-AE3B-29BB84682614}"/>
                </a:ext>
              </a:extLst>
            </p:cNvPr>
            <p:cNvSpPr>
              <a:spLocks/>
            </p:cNvSpPr>
            <p:nvPr/>
          </p:nvSpPr>
          <p:spPr bwMode="auto">
            <a:xfrm>
              <a:off x="6326188" y="4149943"/>
              <a:ext cx="81575" cy="88275"/>
            </a:xfrm>
            <a:custGeom>
              <a:avLst/>
              <a:gdLst>
                <a:gd name="T0" fmla="*/ 0 w 10"/>
                <a:gd name="T1" fmla="*/ 2147483647 h 12"/>
                <a:gd name="T2" fmla="*/ 2147483647 w 10"/>
                <a:gd name="T3" fmla="*/ 2147483647 h 12"/>
                <a:gd name="T4" fmla="*/ 2147483647 w 10"/>
                <a:gd name="T5" fmla="*/ 2147483647 h 12"/>
                <a:gd name="T6" fmla="*/ 2147483647 w 10"/>
                <a:gd name="T7" fmla="*/ 2147483647 h 12"/>
                <a:gd name="T8" fmla="*/ 2147483647 w 10"/>
                <a:gd name="T9" fmla="*/ 0 h 12"/>
                <a:gd name="T10" fmla="*/ 0 60000 65536"/>
                <a:gd name="T11" fmla="*/ 0 60000 65536"/>
                <a:gd name="T12" fmla="*/ 0 60000 65536"/>
                <a:gd name="T13" fmla="*/ 0 60000 65536"/>
                <a:gd name="T14" fmla="*/ 0 60000 65536"/>
                <a:gd name="T15" fmla="*/ 0 w 10"/>
                <a:gd name="T16" fmla="*/ 0 h 12"/>
                <a:gd name="T17" fmla="*/ 10 w 10"/>
                <a:gd name="T18" fmla="*/ 12 h 12"/>
              </a:gdLst>
              <a:ahLst/>
              <a:cxnLst>
                <a:cxn ang="T10">
                  <a:pos x="T0" y="T1"/>
                </a:cxn>
                <a:cxn ang="T11">
                  <a:pos x="T2" y="T3"/>
                </a:cxn>
                <a:cxn ang="T12">
                  <a:pos x="T4" y="T5"/>
                </a:cxn>
                <a:cxn ang="T13">
                  <a:pos x="T6" y="T7"/>
                </a:cxn>
                <a:cxn ang="T14">
                  <a:pos x="T8" y="T9"/>
                </a:cxn>
              </a:cxnLst>
              <a:rect l="T15" t="T16" r="T17" b="T18"/>
              <a:pathLst>
                <a:path w="10" h="12">
                  <a:moveTo>
                    <a:pt x="0" y="12"/>
                  </a:moveTo>
                  <a:cubicBezTo>
                    <a:pt x="4" y="11"/>
                    <a:pt x="4" y="11"/>
                    <a:pt x="4" y="11"/>
                  </a:cubicBezTo>
                  <a:cubicBezTo>
                    <a:pt x="9" y="10"/>
                    <a:pt x="9" y="10"/>
                    <a:pt x="9" y="10"/>
                  </a:cubicBezTo>
                  <a:cubicBezTo>
                    <a:pt x="9" y="10"/>
                    <a:pt x="10" y="8"/>
                    <a:pt x="10" y="8"/>
                  </a:cubicBezTo>
                  <a:cubicBezTo>
                    <a:pt x="10" y="7"/>
                    <a:pt x="10" y="0"/>
                    <a:pt x="10" y="0"/>
                  </a:cubicBezTo>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83" name="Freeform 400">
              <a:extLst>
                <a:ext uri="{FF2B5EF4-FFF2-40B4-BE49-F238E27FC236}">
                  <a16:creationId xmlns:a16="http://schemas.microsoft.com/office/drawing/2014/main" id="{0028A214-BE00-4AC1-B2E7-DF4F09E70710}"/>
                </a:ext>
              </a:extLst>
            </p:cNvPr>
            <p:cNvSpPr>
              <a:spLocks/>
            </p:cNvSpPr>
            <p:nvPr/>
          </p:nvSpPr>
          <p:spPr bwMode="auto">
            <a:xfrm>
              <a:off x="4374941" y="4248691"/>
              <a:ext cx="114205" cy="106229"/>
            </a:xfrm>
            <a:custGeom>
              <a:avLst/>
              <a:gdLst>
                <a:gd name="T0" fmla="*/ 2147483647 w 14"/>
                <a:gd name="T1" fmla="*/ 2147483647 h 14"/>
                <a:gd name="T2" fmla="*/ 2147483647 w 14"/>
                <a:gd name="T3" fmla="*/ 2147483647 h 14"/>
                <a:gd name="T4" fmla="*/ 2147483647 w 14"/>
                <a:gd name="T5" fmla="*/ 0 h 14"/>
                <a:gd name="T6" fmla="*/ 2147483647 w 14"/>
                <a:gd name="T7" fmla="*/ 2147483647 h 14"/>
                <a:gd name="T8" fmla="*/ 0 w 14"/>
                <a:gd name="T9" fmla="*/ 2147483647 h 14"/>
                <a:gd name="T10" fmla="*/ 2147483647 w 14"/>
                <a:gd name="T11" fmla="*/ 2147483647 h 14"/>
                <a:gd name="T12" fmla="*/ 2147483647 w 14"/>
                <a:gd name="T13" fmla="*/ 2147483647 h 14"/>
                <a:gd name="T14" fmla="*/ 2147483647 w 14"/>
                <a:gd name="T15" fmla="*/ 2147483647 h 14"/>
                <a:gd name="T16" fmla="*/ 0 60000 65536"/>
                <a:gd name="T17" fmla="*/ 0 60000 65536"/>
                <a:gd name="T18" fmla="*/ 0 60000 65536"/>
                <a:gd name="T19" fmla="*/ 0 60000 65536"/>
                <a:gd name="T20" fmla="*/ 0 60000 65536"/>
                <a:gd name="T21" fmla="*/ 0 60000 65536"/>
                <a:gd name="T22" fmla="*/ 0 60000 65536"/>
                <a:gd name="T23" fmla="*/ 0 60000 65536"/>
                <a:gd name="T24" fmla="*/ 0 w 14"/>
                <a:gd name="T25" fmla="*/ 0 h 14"/>
                <a:gd name="T26" fmla="*/ 14 w 14"/>
                <a:gd name="T27" fmla="*/ 14 h 1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 h="14">
                  <a:moveTo>
                    <a:pt x="14" y="14"/>
                  </a:moveTo>
                  <a:cubicBezTo>
                    <a:pt x="14" y="12"/>
                    <a:pt x="13" y="11"/>
                    <a:pt x="13" y="11"/>
                  </a:cubicBezTo>
                  <a:cubicBezTo>
                    <a:pt x="14" y="0"/>
                    <a:pt x="14" y="0"/>
                    <a:pt x="14" y="0"/>
                  </a:cubicBezTo>
                  <a:cubicBezTo>
                    <a:pt x="7" y="3"/>
                    <a:pt x="7" y="3"/>
                    <a:pt x="7" y="3"/>
                  </a:cubicBezTo>
                  <a:cubicBezTo>
                    <a:pt x="0" y="6"/>
                    <a:pt x="0" y="6"/>
                    <a:pt x="0" y="6"/>
                  </a:cubicBezTo>
                  <a:cubicBezTo>
                    <a:pt x="5" y="14"/>
                    <a:pt x="5" y="14"/>
                    <a:pt x="5" y="14"/>
                  </a:cubicBezTo>
                  <a:cubicBezTo>
                    <a:pt x="9" y="13"/>
                    <a:pt x="9" y="13"/>
                    <a:pt x="9" y="13"/>
                  </a:cubicBezTo>
                  <a:lnTo>
                    <a:pt x="14" y="14"/>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84" name="Freeform 401">
              <a:extLst>
                <a:ext uri="{FF2B5EF4-FFF2-40B4-BE49-F238E27FC236}">
                  <a16:creationId xmlns:a16="http://schemas.microsoft.com/office/drawing/2014/main" id="{8323C4EF-578B-4637-BCE1-5B8DB6CEFBF0}"/>
                </a:ext>
              </a:extLst>
            </p:cNvPr>
            <p:cNvSpPr>
              <a:spLocks/>
            </p:cNvSpPr>
            <p:nvPr/>
          </p:nvSpPr>
          <p:spPr bwMode="auto">
            <a:xfrm>
              <a:off x="4415729" y="4345943"/>
              <a:ext cx="97890" cy="65832"/>
            </a:xfrm>
            <a:custGeom>
              <a:avLst/>
              <a:gdLst>
                <a:gd name="T0" fmla="*/ 2147483647 w 12"/>
                <a:gd name="T1" fmla="*/ 2147483647 h 9"/>
                <a:gd name="T2" fmla="*/ 2147483647 w 12"/>
                <a:gd name="T3" fmla="*/ 0 h 9"/>
                <a:gd name="T4" fmla="*/ 0 w 12"/>
                <a:gd name="T5" fmla="*/ 2147483647 h 9"/>
                <a:gd name="T6" fmla="*/ 2147483647 w 12"/>
                <a:gd name="T7" fmla="*/ 2147483647 h 9"/>
                <a:gd name="T8" fmla="*/ 2147483647 w 12"/>
                <a:gd name="T9" fmla="*/ 2147483647 h 9"/>
                <a:gd name="T10" fmla="*/ 2147483647 w 12"/>
                <a:gd name="T11" fmla="*/ 2147483647 h 9"/>
                <a:gd name="T12" fmla="*/ 2147483647 w 12"/>
                <a:gd name="T13" fmla="*/ 2147483647 h 9"/>
                <a:gd name="T14" fmla="*/ 0 60000 65536"/>
                <a:gd name="T15" fmla="*/ 0 60000 65536"/>
                <a:gd name="T16" fmla="*/ 0 60000 65536"/>
                <a:gd name="T17" fmla="*/ 0 60000 65536"/>
                <a:gd name="T18" fmla="*/ 0 60000 65536"/>
                <a:gd name="T19" fmla="*/ 0 60000 65536"/>
                <a:gd name="T20" fmla="*/ 0 60000 65536"/>
                <a:gd name="T21" fmla="*/ 0 w 12"/>
                <a:gd name="T22" fmla="*/ 0 h 9"/>
                <a:gd name="T23" fmla="*/ 12 w 12"/>
                <a:gd name="T24" fmla="*/ 9 h 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 h="9">
                  <a:moveTo>
                    <a:pt x="9" y="1"/>
                  </a:moveTo>
                  <a:cubicBezTo>
                    <a:pt x="4" y="0"/>
                    <a:pt x="4" y="0"/>
                    <a:pt x="4" y="0"/>
                  </a:cubicBezTo>
                  <a:cubicBezTo>
                    <a:pt x="0" y="1"/>
                    <a:pt x="0" y="1"/>
                    <a:pt x="0" y="1"/>
                  </a:cubicBezTo>
                  <a:cubicBezTo>
                    <a:pt x="2" y="3"/>
                    <a:pt x="2" y="3"/>
                    <a:pt x="2" y="3"/>
                  </a:cubicBezTo>
                  <a:cubicBezTo>
                    <a:pt x="11" y="9"/>
                    <a:pt x="11" y="9"/>
                    <a:pt x="11" y="9"/>
                  </a:cubicBezTo>
                  <a:cubicBezTo>
                    <a:pt x="12" y="5"/>
                    <a:pt x="12" y="5"/>
                    <a:pt x="12" y="5"/>
                  </a:cubicBezTo>
                  <a:cubicBezTo>
                    <a:pt x="11" y="4"/>
                    <a:pt x="10" y="2"/>
                    <a:pt x="9" y="1"/>
                  </a:cubicBez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85" name="Freeform 402">
              <a:extLst>
                <a:ext uri="{FF2B5EF4-FFF2-40B4-BE49-F238E27FC236}">
                  <a16:creationId xmlns:a16="http://schemas.microsoft.com/office/drawing/2014/main" id="{C6337BDE-7720-49E5-9D22-69D4DD006D19}"/>
                </a:ext>
              </a:extLst>
            </p:cNvPr>
            <p:cNvSpPr>
              <a:spLocks/>
            </p:cNvSpPr>
            <p:nvPr/>
          </p:nvSpPr>
          <p:spPr bwMode="auto">
            <a:xfrm>
              <a:off x="4505460" y="4383347"/>
              <a:ext cx="145204" cy="56855"/>
            </a:xfrm>
            <a:custGeom>
              <a:avLst/>
              <a:gdLst>
                <a:gd name="T0" fmla="*/ 2147483647 w 18"/>
                <a:gd name="T1" fmla="*/ 2147483647 h 8"/>
                <a:gd name="T2" fmla="*/ 2147483647 w 18"/>
                <a:gd name="T3" fmla="*/ 2147483647 h 8"/>
                <a:gd name="T4" fmla="*/ 2147483647 w 18"/>
                <a:gd name="T5" fmla="*/ 2147483647 h 8"/>
                <a:gd name="T6" fmla="*/ 2147483647 w 18"/>
                <a:gd name="T7" fmla="*/ 0 h 8"/>
                <a:gd name="T8" fmla="*/ 0 w 18"/>
                <a:gd name="T9" fmla="*/ 2147483647 h 8"/>
                <a:gd name="T10" fmla="*/ 2147483647 w 18"/>
                <a:gd name="T11" fmla="*/ 2147483647 h 8"/>
                <a:gd name="T12" fmla="*/ 2147483647 w 18"/>
                <a:gd name="T13" fmla="*/ 2147483647 h 8"/>
                <a:gd name="T14" fmla="*/ 2147483647 w 18"/>
                <a:gd name="T15" fmla="*/ 2147483647 h 8"/>
                <a:gd name="T16" fmla="*/ 2147483647 w 18"/>
                <a:gd name="T17" fmla="*/ 2147483647 h 8"/>
                <a:gd name="T18" fmla="*/ 2147483647 w 18"/>
                <a:gd name="T19" fmla="*/ 2147483647 h 8"/>
                <a:gd name="T20" fmla="*/ 2147483647 w 18"/>
                <a:gd name="T21" fmla="*/ 2147483647 h 8"/>
                <a:gd name="T22" fmla="*/ 2147483647 w 18"/>
                <a:gd name="T23" fmla="*/ 2147483647 h 8"/>
                <a:gd name="T24" fmla="*/ 2147483647 w 18"/>
                <a:gd name="T25" fmla="*/ 2147483647 h 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8"/>
                <a:gd name="T40" fmla="*/ 0 h 8"/>
                <a:gd name="T41" fmla="*/ 18 w 18"/>
                <a:gd name="T42" fmla="*/ 8 h 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8" h="8">
                  <a:moveTo>
                    <a:pt x="14" y="1"/>
                  </a:moveTo>
                  <a:cubicBezTo>
                    <a:pt x="9" y="1"/>
                    <a:pt x="9" y="1"/>
                    <a:pt x="9" y="1"/>
                  </a:cubicBezTo>
                  <a:cubicBezTo>
                    <a:pt x="9" y="1"/>
                    <a:pt x="3" y="2"/>
                    <a:pt x="2" y="1"/>
                  </a:cubicBezTo>
                  <a:cubicBezTo>
                    <a:pt x="1" y="1"/>
                    <a:pt x="1" y="1"/>
                    <a:pt x="1" y="0"/>
                  </a:cubicBezTo>
                  <a:cubicBezTo>
                    <a:pt x="0" y="4"/>
                    <a:pt x="0" y="4"/>
                    <a:pt x="0" y="4"/>
                  </a:cubicBezTo>
                  <a:cubicBezTo>
                    <a:pt x="0" y="4"/>
                    <a:pt x="3" y="7"/>
                    <a:pt x="4" y="8"/>
                  </a:cubicBezTo>
                  <a:cubicBezTo>
                    <a:pt x="5" y="8"/>
                    <a:pt x="6" y="8"/>
                    <a:pt x="6" y="8"/>
                  </a:cubicBezTo>
                  <a:cubicBezTo>
                    <a:pt x="7" y="6"/>
                    <a:pt x="7" y="6"/>
                    <a:pt x="7" y="6"/>
                  </a:cubicBezTo>
                  <a:cubicBezTo>
                    <a:pt x="10" y="3"/>
                    <a:pt x="10" y="3"/>
                    <a:pt x="10" y="3"/>
                  </a:cubicBezTo>
                  <a:cubicBezTo>
                    <a:pt x="14" y="4"/>
                    <a:pt x="14" y="4"/>
                    <a:pt x="14" y="4"/>
                  </a:cubicBezTo>
                  <a:cubicBezTo>
                    <a:pt x="15" y="7"/>
                    <a:pt x="15" y="7"/>
                    <a:pt x="15" y="7"/>
                  </a:cubicBezTo>
                  <a:cubicBezTo>
                    <a:pt x="18" y="4"/>
                    <a:pt x="18" y="4"/>
                    <a:pt x="18" y="4"/>
                  </a:cubicBezTo>
                  <a:lnTo>
                    <a:pt x="14" y="1"/>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86" name="Freeform 403">
              <a:extLst>
                <a:ext uri="{FF2B5EF4-FFF2-40B4-BE49-F238E27FC236}">
                  <a16:creationId xmlns:a16="http://schemas.microsoft.com/office/drawing/2014/main" id="{F7E73F0F-33A2-4A11-BAC4-695A3D12A47C}"/>
                </a:ext>
              </a:extLst>
            </p:cNvPr>
            <p:cNvSpPr>
              <a:spLocks/>
            </p:cNvSpPr>
            <p:nvPr/>
          </p:nvSpPr>
          <p:spPr bwMode="auto">
            <a:xfrm>
              <a:off x="4601721" y="4317515"/>
              <a:ext cx="298565" cy="300732"/>
            </a:xfrm>
            <a:custGeom>
              <a:avLst/>
              <a:gdLst>
                <a:gd name="T0" fmla="*/ 2147483647 w 37"/>
                <a:gd name="T1" fmla="*/ 2147483647 h 41"/>
                <a:gd name="T2" fmla="*/ 2147483647 w 37"/>
                <a:gd name="T3" fmla="*/ 2147483647 h 41"/>
                <a:gd name="T4" fmla="*/ 2147483647 w 37"/>
                <a:gd name="T5" fmla="*/ 2147483647 h 41"/>
                <a:gd name="T6" fmla="*/ 2147483647 w 37"/>
                <a:gd name="T7" fmla="*/ 2147483647 h 41"/>
                <a:gd name="T8" fmla="*/ 2147483647 w 37"/>
                <a:gd name="T9" fmla="*/ 2147483647 h 41"/>
                <a:gd name="T10" fmla="*/ 2147483647 w 37"/>
                <a:gd name="T11" fmla="*/ 2147483647 h 41"/>
                <a:gd name="T12" fmla="*/ 2147483647 w 37"/>
                <a:gd name="T13" fmla="*/ 2147483647 h 41"/>
                <a:gd name="T14" fmla="*/ 2147483647 w 37"/>
                <a:gd name="T15" fmla="*/ 2147483647 h 41"/>
                <a:gd name="T16" fmla="*/ 2147483647 w 37"/>
                <a:gd name="T17" fmla="*/ 2147483647 h 41"/>
                <a:gd name="T18" fmla="*/ 2147483647 w 37"/>
                <a:gd name="T19" fmla="*/ 2147483647 h 41"/>
                <a:gd name="T20" fmla="*/ 2147483647 w 37"/>
                <a:gd name="T21" fmla="*/ 0 h 41"/>
                <a:gd name="T22" fmla="*/ 2147483647 w 37"/>
                <a:gd name="T23" fmla="*/ 2147483647 h 41"/>
                <a:gd name="T24" fmla="*/ 2147483647 w 37"/>
                <a:gd name="T25" fmla="*/ 2147483647 h 41"/>
                <a:gd name="T26" fmla="*/ 2147483647 w 37"/>
                <a:gd name="T27" fmla="*/ 2147483647 h 41"/>
                <a:gd name="T28" fmla="*/ 2147483647 w 37"/>
                <a:gd name="T29" fmla="*/ 2147483647 h 41"/>
                <a:gd name="T30" fmla="*/ 2147483647 w 37"/>
                <a:gd name="T31" fmla="*/ 2147483647 h 41"/>
                <a:gd name="T32" fmla="*/ 2147483647 w 37"/>
                <a:gd name="T33" fmla="*/ 2147483647 h 41"/>
                <a:gd name="T34" fmla="*/ 2147483647 w 37"/>
                <a:gd name="T35" fmla="*/ 2147483647 h 41"/>
                <a:gd name="T36" fmla="*/ 2147483647 w 37"/>
                <a:gd name="T37" fmla="*/ 2147483647 h 41"/>
                <a:gd name="T38" fmla="*/ 2147483647 w 37"/>
                <a:gd name="T39" fmla="*/ 2147483647 h 41"/>
                <a:gd name="T40" fmla="*/ 2147483647 w 37"/>
                <a:gd name="T41" fmla="*/ 2147483647 h 41"/>
                <a:gd name="T42" fmla="*/ 2147483647 w 37"/>
                <a:gd name="T43" fmla="*/ 2147483647 h 41"/>
                <a:gd name="T44" fmla="*/ 0 w 37"/>
                <a:gd name="T45" fmla="*/ 2147483647 h 41"/>
                <a:gd name="T46" fmla="*/ 2147483647 w 37"/>
                <a:gd name="T47" fmla="*/ 2147483647 h 41"/>
                <a:gd name="T48" fmla="*/ 2147483647 w 37"/>
                <a:gd name="T49" fmla="*/ 2147483647 h 4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7"/>
                <a:gd name="T76" fmla="*/ 0 h 41"/>
                <a:gd name="T77" fmla="*/ 37 w 37"/>
                <a:gd name="T78" fmla="*/ 41 h 4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7" h="41">
                  <a:moveTo>
                    <a:pt x="37" y="34"/>
                  </a:moveTo>
                  <a:cubicBezTo>
                    <a:pt x="37" y="34"/>
                    <a:pt x="37" y="34"/>
                    <a:pt x="37" y="34"/>
                  </a:cubicBezTo>
                  <a:cubicBezTo>
                    <a:pt x="37" y="27"/>
                    <a:pt x="37" y="27"/>
                    <a:pt x="37" y="27"/>
                  </a:cubicBezTo>
                  <a:cubicBezTo>
                    <a:pt x="35" y="23"/>
                    <a:pt x="35" y="23"/>
                    <a:pt x="35" y="23"/>
                  </a:cubicBezTo>
                  <a:cubicBezTo>
                    <a:pt x="36" y="21"/>
                    <a:pt x="36" y="21"/>
                    <a:pt x="36" y="21"/>
                  </a:cubicBezTo>
                  <a:cubicBezTo>
                    <a:pt x="31" y="20"/>
                    <a:pt x="31" y="20"/>
                    <a:pt x="31" y="20"/>
                  </a:cubicBezTo>
                  <a:cubicBezTo>
                    <a:pt x="21" y="16"/>
                    <a:pt x="21" y="16"/>
                    <a:pt x="21" y="16"/>
                  </a:cubicBezTo>
                  <a:cubicBezTo>
                    <a:pt x="19" y="11"/>
                    <a:pt x="19" y="11"/>
                    <a:pt x="19" y="11"/>
                  </a:cubicBezTo>
                  <a:cubicBezTo>
                    <a:pt x="20" y="3"/>
                    <a:pt x="20" y="3"/>
                    <a:pt x="20" y="3"/>
                  </a:cubicBezTo>
                  <a:cubicBezTo>
                    <a:pt x="24" y="1"/>
                    <a:pt x="24" y="1"/>
                    <a:pt x="24" y="1"/>
                  </a:cubicBezTo>
                  <a:cubicBezTo>
                    <a:pt x="24" y="0"/>
                    <a:pt x="24" y="0"/>
                    <a:pt x="24" y="0"/>
                  </a:cubicBezTo>
                  <a:cubicBezTo>
                    <a:pt x="17" y="2"/>
                    <a:pt x="17" y="2"/>
                    <a:pt x="17" y="2"/>
                  </a:cubicBezTo>
                  <a:cubicBezTo>
                    <a:pt x="13" y="4"/>
                    <a:pt x="13" y="4"/>
                    <a:pt x="13" y="4"/>
                  </a:cubicBezTo>
                  <a:cubicBezTo>
                    <a:pt x="11" y="9"/>
                    <a:pt x="11" y="9"/>
                    <a:pt x="11" y="9"/>
                  </a:cubicBezTo>
                  <a:cubicBezTo>
                    <a:pt x="9" y="10"/>
                    <a:pt x="9" y="10"/>
                    <a:pt x="9" y="10"/>
                  </a:cubicBezTo>
                  <a:cubicBezTo>
                    <a:pt x="6" y="13"/>
                    <a:pt x="6" y="13"/>
                    <a:pt x="6" y="13"/>
                  </a:cubicBezTo>
                  <a:cubicBezTo>
                    <a:pt x="3" y="16"/>
                    <a:pt x="3" y="16"/>
                    <a:pt x="3" y="16"/>
                  </a:cubicBezTo>
                  <a:cubicBezTo>
                    <a:pt x="4" y="18"/>
                    <a:pt x="4" y="18"/>
                    <a:pt x="4" y="18"/>
                  </a:cubicBezTo>
                  <a:cubicBezTo>
                    <a:pt x="5" y="23"/>
                    <a:pt x="5" y="23"/>
                    <a:pt x="5" y="23"/>
                  </a:cubicBezTo>
                  <a:cubicBezTo>
                    <a:pt x="5" y="26"/>
                    <a:pt x="5" y="26"/>
                    <a:pt x="5" y="26"/>
                  </a:cubicBezTo>
                  <a:cubicBezTo>
                    <a:pt x="6" y="30"/>
                    <a:pt x="6" y="30"/>
                    <a:pt x="6" y="30"/>
                  </a:cubicBezTo>
                  <a:cubicBezTo>
                    <a:pt x="2" y="33"/>
                    <a:pt x="2" y="33"/>
                    <a:pt x="2" y="33"/>
                  </a:cubicBezTo>
                  <a:cubicBezTo>
                    <a:pt x="0" y="35"/>
                    <a:pt x="0" y="35"/>
                    <a:pt x="0" y="35"/>
                  </a:cubicBezTo>
                  <a:cubicBezTo>
                    <a:pt x="8" y="38"/>
                    <a:pt x="8" y="38"/>
                    <a:pt x="8" y="38"/>
                  </a:cubicBezTo>
                  <a:cubicBezTo>
                    <a:pt x="12" y="41"/>
                    <a:pt x="12" y="41"/>
                    <a:pt x="12" y="41"/>
                  </a:cubicBezTo>
                </a:path>
              </a:pathLst>
            </a:custGeom>
            <a:solidFill>
              <a:srgbClr val="74AA50"/>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87" name="Freeform 422">
              <a:extLst>
                <a:ext uri="{FF2B5EF4-FFF2-40B4-BE49-F238E27FC236}">
                  <a16:creationId xmlns:a16="http://schemas.microsoft.com/office/drawing/2014/main" id="{5E873C8D-7504-4347-852F-D9A6E89C9F47}"/>
                </a:ext>
              </a:extLst>
            </p:cNvPr>
            <p:cNvSpPr>
              <a:spLocks/>
            </p:cNvSpPr>
            <p:nvPr/>
          </p:nvSpPr>
          <p:spPr bwMode="auto">
            <a:xfrm>
              <a:off x="4334154" y="4227744"/>
              <a:ext cx="154992" cy="65832"/>
            </a:xfrm>
            <a:custGeom>
              <a:avLst/>
              <a:gdLst>
                <a:gd name="T0" fmla="*/ 2147483647 w 19"/>
                <a:gd name="T1" fmla="*/ 2147483647 h 9"/>
                <a:gd name="T2" fmla="*/ 2147483647 w 19"/>
                <a:gd name="T3" fmla="*/ 2147483647 h 9"/>
                <a:gd name="T4" fmla="*/ 2147483647 w 19"/>
                <a:gd name="T5" fmla="*/ 0 h 9"/>
                <a:gd name="T6" fmla="*/ 2147483647 w 19"/>
                <a:gd name="T7" fmla="*/ 2147483647 h 9"/>
                <a:gd name="T8" fmla="*/ 0 w 19"/>
                <a:gd name="T9" fmla="*/ 2147483647 h 9"/>
                <a:gd name="T10" fmla="*/ 0 w 19"/>
                <a:gd name="T11" fmla="*/ 2147483647 h 9"/>
                <a:gd name="T12" fmla="*/ 2147483647 w 19"/>
                <a:gd name="T13" fmla="*/ 2147483647 h 9"/>
                <a:gd name="T14" fmla="*/ 2147483647 w 19"/>
                <a:gd name="T15" fmla="*/ 2147483647 h 9"/>
                <a:gd name="T16" fmla="*/ 2147483647 w 19"/>
                <a:gd name="T17" fmla="*/ 2147483647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
                <a:gd name="T28" fmla="*/ 0 h 9"/>
                <a:gd name="T29" fmla="*/ 19 w 19"/>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 h="9">
                  <a:moveTo>
                    <a:pt x="19" y="3"/>
                  </a:moveTo>
                  <a:cubicBezTo>
                    <a:pt x="19" y="3"/>
                    <a:pt x="10" y="1"/>
                    <a:pt x="8" y="1"/>
                  </a:cubicBezTo>
                  <a:cubicBezTo>
                    <a:pt x="7" y="1"/>
                    <a:pt x="6" y="0"/>
                    <a:pt x="5" y="0"/>
                  </a:cubicBezTo>
                  <a:cubicBezTo>
                    <a:pt x="1" y="3"/>
                    <a:pt x="1" y="3"/>
                    <a:pt x="1" y="3"/>
                  </a:cubicBezTo>
                  <a:cubicBezTo>
                    <a:pt x="0" y="6"/>
                    <a:pt x="0" y="6"/>
                    <a:pt x="0" y="6"/>
                  </a:cubicBezTo>
                  <a:cubicBezTo>
                    <a:pt x="0" y="6"/>
                    <a:pt x="0" y="6"/>
                    <a:pt x="0" y="6"/>
                  </a:cubicBezTo>
                  <a:cubicBezTo>
                    <a:pt x="5" y="9"/>
                    <a:pt x="5" y="9"/>
                    <a:pt x="5" y="9"/>
                  </a:cubicBezTo>
                  <a:cubicBezTo>
                    <a:pt x="12" y="6"/>
                    <a:pt x="12" y="6"/>
                    <a:pt x="12" y="6"/>
                  </a:cubicBezTo>
                  <a:lnTo>
                    <a:pt x="19" y="3"/>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88" name="Freeform 423">
              <a:extLst>
                <a:ext uri="{FF2B5EF4-FFF2-40B4-BE49-F238E27FC236}">
                  <a16:creationId xmlns:a16="http://schemas.microsoft.com/office/drawing/2014/main" id="{D277D70D-CC0C-4F0F-A5D0-EBF10FAC9192}"/>
                </a:ext>
              </a:extLst>
            </p:cNvPr>
            <p:cNvSpPr>
              <a:spLocks/>
            </p:cNvSpPr>
            <p:nvPr/>
          </p:nvSpPr>
          <p:spPr bwMode="auto">
            <a:xfrm>
              <a:off x="4252579" y="4188844"/>
              <a:ext cx="122361" cy="92763"/>
            </a:xfrm>
            <a:custGeom>
              <a:avLst/>
              <a:gdLst>
                <a:gd name="T0" fmla="*/ 2147483647 w 15"/>
                <a:gd name="T1" fmla="*/ 2147483647 h 12"/>
                <a:gd name="T2" fmla="*/ 2147483647 w 15"/>
                <a:gd name="T3" fmla="*/ 2147483647 h 12"/>
                <a:gd name="T4" fmla="*/ 2147483647 w 15"/>
                <a:gd name="T5" fmla="*/ 0 h 12"/>
                <a:gd name="T6" fmla="*/ 2147483647 w 15"/>
                <a:gd name="T7" fmla="*/ 0 h 12"/>
                <a:gd name="T8" fmla="*/ 2147483647 w 15"/>
                <a:gd name="T9" fmla="*/ 2147483647 h 12"/>
                <a:gd name="T10" fmla="*/ 2147483647 w 15"/>
                <a:gd name="T11" fmla="*/ 2147483647 h 12"/>
                <a:gd name="T12" fmla="*/ 2147483647 w 15"/>
                <a:gd name="T13" fmla="*/ 2147483647 h 12"/>
                <a:gd name="T14" fmla="*/ 2147483647 w 15"/>
                <a:gd name="T15" fmla="*/ 2147483647 h 12"/>
                <a:gd name="T16" fmla="*/ 0 w 15"/>
                <a:gd name="T17" fmla="*/ 2147483647 h 12"/>
                <a:gd name="T18" fmla="*/ 2147483647 w 15"/>
                <a:gd name="T19" fmla="*/ 2147483647 h 12"/>
                <a:gd name="T20" fmla="*/ 2147483647 w 15"/>
                <a:gd name="T21" fmla="*/ 2147483647 h 12"/>
                <a:gd name="T22" fmla="*/ 2147483647 w 15"/>
                <a:gd name="T23" fmla="*/ 2147483647 h 12"/>
                <a:gd name="T24" fmla="*/ 2147483647 w 15"/>
                <a:gd name="T25" fmla="*/ 2147483647 h 12"/>
                <a:gd name="T26" fmla="*/ 2147483647 w 15"/>
                <a:gd name="T27" fmla="*/ 2147483647 h 1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5"/>
                <a:gd name="T43" fmla="*/ 0 h 12"/>
                <a:gd name="T44" fmla="*/ 15 w 15"/>
                <a:gd name="T45" fmla="*/ 12 h 1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5" h="12">
                  <a:moveTo>
                    <a:pt x="15" y="5"/>
                  </a:moveTo>
                  <a:cubicBezTo>
                    <a:pt x="13" y="5"/>
                    <a:pt x="11" y="4"/>
                    <a:pt x="11" y="4"/>
                  </a:cubicBezTo>
                  <a:cubicBezTo>
                    <a:pt x="11" y="0"/>
                    <a:pt x="11" y="0"/>
                    <a:pt x="11" y="0"/>
                  </a:cubicBezTo>
                  <a:cubicBezTo>
                    <a:pt x="6" y="0"/>
                    <a:pt x="6" y="0"/>
                    <a:pt x="6" y="0"/>
                  </a:cubicBezTo>
                  <a:cubicBezTo>
                    <a:pt x="4" y="1"/>
                    <a:pt x="4" y="1"/>
                    <a:pt x="4" y="1"/>
                  </a:cubicBezTo>
                  <a:cubicBezTo>
                    <a:pt x="6" y="5"/>
                    <a:pt x="6" y="5"/>
                    <a:pt x="6" y="5"/>
                  </a:cubicBezTo>
                  <a:cubicBezTo>
                    <a:pt x="3" y="5"/>
                    <a:pt x="3" y="5"/>
                    <a:pt x="3" y="5"/>
                  </a:cubicBezTo>
                  <a:cubicBezTo>
                    <a:pt x="1" y="8"/>
                    <a:pt x="1" y="8"/>
                    <a:pt x="1" y="8"/>
                  </a:cubicBezTo>
                  <a:cubicBezTo>
                    <a:pt x="0" y="10"/>
                    <a:pt x="0" y="10"/>
                    <a:pt x="0" y="10"/>
                  </a:cubicBezTo>
                  <a:cubicBezTo>
                    <a:pt x="1" y="11"/>
                    <a:pt x="1" y="11"/>
                    <a:pt x="1" y="11"/>
                  </a:cubicBezTo>
                  <a:cubicBezTo>
                    <a:pt x="7" y="12"/>
                    <a:pt x="7" y="12"/>
                    <a:pt x="7" y="12"/>
                  </a:cubicBezTo>
                  <a:cubicBezTo>
                    <a:pt x="10" y="11"/>
                    <a:pt x="10" y="11"/>
                    <a:pt x="10" y="11"/>
                  </a:cubicBezTo>
                  <a:cubicBezTo>
                    <a:pt x="11" y="8"/>
                    <a:pt x="11" y="8"/>
                    <a:pt x="11" y="8"/>
                  </a:cubicBezTo>
                  <a:lnTo>
                    <a:pt x="15" y="5"/>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89" name="Freeform 424">
              <a:extLst>
                <a:ext uri="{FF2B5EF4-FFF2-40B4-BE49-F238E27FC236}">
                  <a16:creationId xmlns:a16="http://schemas.microsoft.com/office/drawing/2014/main" id="{F4589143-F808-45DA-8AF4-6766FA212AC0}"/>
                </a:ext>
              </a:extLst>
            </p:cNvPr>
            <p:cNvSpPr>
              <a:spLocks/>
            </p:cNvSpPr>
            <p:nvPr/>
          </p:nvSpPr>
          <p:spPr bwMode="auto">
            <a:xfrm>
              <a:off x="3626081" y="3799838"/>
              <a:ext cx="774963" cy="465311"/>
            </a:xfrm>
            <a:custGeom>
              <a:avLst/>
              <a:gdLst>
                <a:gd name="T0" fmla="*/ 2147483647 w 576"/>
                <a:gd name="T1" fmla="*/ 2147483647 h 379"/>
                <a:gd name="T2" fmla="*/ 2147483647 w 576"/>
                <a:gd name="T3" fmla="*/ 2147483647 h 379"/>
                <a:gd name="T4" fmla="*/ 2147483647 w 576"/>
                <a:gd name="T5" fmla="*/ 2147483647 h 379"/>
                <a:gd name="T6" fmla="*/ 2147483647 w 576"/>
                <a:gd name="T7" fmla="*/ 2147483647 h 379"/>
                <a:gd name="T8" fmla="*/ 2147483647 w 576"/>
                <a:gd name="T9" fmla="*/ 2147483647 h 379"/>
                <a:gd name="T10" fmla="*/ 2147483647 w 576"/>
                <a:gd name="T11" fmla="*/ 2147483647 h 379"/>
                <a:gd name="T12" fmla="*/ 2147483647 w 576"/>
                <a:gd name="T13" fmla="*/ 2147483647 h 379"/>
                <a:gd name="T14" fmla="*/ 2147483647 w 576"/>
                <a:gd name="T15" fmla="*/ 2147483647 h 379"/>
                <a:gd name="T16" fmla="*/ 2147483647 w 576"/>
                <a:gd name="T17" fmla="*/ 2147483647 h 379"/>
                <a:gd name="T18" fmla="*/ 2147483647 w 576"/>
                <a:gd name="T19" fmla="*/ 2147483647 h 379"/>
                <a:gd name="T20" fmla="*/ 2147483647 w 576"/>
                <a:gd name="T21" fmla="*/ 2147483647 h 379"/>
                <a:gd name="T22" fmla="*/ 2147483647 w 576"/>
                <a:gd name="T23" fmla="*/ 2147483647 h 379"/>
                <a:gd name="T24" fmla="*/ 2147483647 w 576"/>
                <a:gd name="T25" fmla="*/ 2147483647 h 379"/>
                <a:gd name="T26" fmla="*/ 2147483647 w 576"/>
                <a:gd name="T27" fmla="*/ 2147483647 h 379"/>
                <a:gd name="T28" fmla="*/ 2147483647 w 576"/>
                <a:gd name="T29" fmla="*/ 2147483647 h 379"/>
                <a:gd name="T30" fmla="*/ 2147483647 w 576"/>
                <a:gd name="T31" fmla="*/ 2147483647 h 379"/>
                <a:gd name="T32" fmla="*/ 2147483647 w 576"/>
                <a:gd name="T33" fmla="*/ 2147483647 h 379"/>
                <a:gd name="T34" fmla="*/ 2147483647 w 576"/>
                <a:gd name="T35" fmla="*/ 2147483647 h 379"/>
                <a:gd name="T36" fmla="*/ 2147483647 w 576"/>
                <a:gd name="T37" fmla="*/ 2147483647 h 379"/>
                <a:gd name="T38" fmla="*/ 2147483647 w 576"/>
                <a:gd name="T39" fmla="*/ 2147483647 h 379"/>
                <a:gd name="T40" fmla="*/ 2147483647 w 576"/>
                <a:gd name="T41" fmla="*/ 2147483647 h 379"/>
                <a:gd name="T42" fmla="*/ 2147483647 w 576"/>
                <a:gd name="T43" fmla="*/ 2147483647 h 379"/>
                <a:gd name="T44" fmla="*/ 2147483647 w 576"/>
                <a:gd name="T45" fmla="*/ 2147483647 h 379"/>
                <a:gd name="T46" fmla="*/ 2147483647 w 576"/>
                <a:gd name="T47" fmla="*/ 2147483647 h 379"/>
                <a:gd name="T48" fmla="*/ 2147483647 w 576"/>
                <a:gd name="T49" fmla="*/ 0 h 379"/>
                <a:gd name="T50" fmla="*/ 0 w 576"/>
                <a:gd name="T51" fmla="*/ 2147483647 h 379"/>
                <a:gd name="T52" fmla="*/ 2147483647 w 576"/>
                <a:gd name="T53" fmla="*/ 2147483647 h 379"/>
                <a:gd name="T54" fmla="*/ 2147483647 w 576"/>
                <a:gd name="T55" fmla="*/ 2147483647 h 379"/>
                <a:gd name="T56" fmla="*/ 2147483647 w 576"/>
                <a:gd name="T57" fmla="*/ 2147483647 h 379"/>
                <a:gd name="T58" fmla="*/ 2147483647 w 576"/>
                <a:gd name="T59" fmla="*/ 2147483647 h 379"/>
                <a:gd name="T60" fmla="*/ 2147483647 w 576"/>
                <a:gd name="T61" fmla="*/ 2147483647 h 379"/>
                <a:gd name="T62" fmla="*/ 2147483647 w 576"/>
                <a:gd name="T63" fmla="*/ 2147483647 h 379"/>
                <a:gd name="T64" fmla="*/ 2147483647 w 576"/>
                <a:gd name="T65" fmla="*/ 2147483647 h 379"/>
                <a:gd name="T66" fmla="*/ 2147483647 w 576"/>
                <a:gd name="T67" fmla="*/ 2147483647 h 379"/>
                <a:gd name="T68" fmla="*/ 2147483647 w 576"/>
                <a:gd name="T69" fmla="*/ 2147483647 h 379"/>
                <a:gd name="T70" fmla="*/ 2147483647 w 576"/>
                <a:gd name="T71" fmla="*/ 2147483647 h 379"/>
                <a:gd name="T72" fmla="*/ 2147483647 w 576"/>
                <a:gd name="T73" fmla="*/ 2147483647 h 379"/>
                <a:gd name="T74" fmla="*/ 2147483647 w 576"/>
                <a:gd name="T75" fmla="*/ 2147483647 h 379"/>
                <a:gd name="T76" fmla="*/ 2147483647 w 576"/>
                <a:gd name="T77" fmla="*/ 2147483647 h 379"/>
                <a:gd name="T78" fmla="*/ 2147483647 w 576"/>
                <a:gd name="T79" fmla="*/ 2147483647 h 379"/>
                <a:gd name="T80" fmla="*/ 2147483647 w 576"/>
                <a:gd name="T81" fmla="*/ 2147483647 h 379"/>
                <a:gd name="T82" fmla="*/ 2147483647 w 576"/>
                <a:gd name="T83" fmla="*/ 2147483647 h 379"/>
                <a:gd name="T84" fmla="*/ 2147483647 w 576"/>
                <a:gd name="T85" fmla="*/ 2147483647 h 379"/>
                <a:gd name="T86" fmla="*/ 2147483647 w 576"/>
                <a:gd name="T87" fmla="*/ 2147483647 h 379"/>
                <a:gd name="T88" fmla="*/ 2147483647 w 576"/>
                <a:gd name="T89" fmla="*/ 2147483647 h 379"/>
                <a:gd name="T90" fmla="*/ 2147483647 w 576"/>
                <a:gd name="T91" fmla="*/ 2147483647 h 379"/>
                <a:gd name="T92" fmla="*/ 2147483647 w 576"/>
                <a:gd name="T93" fmla="*/ 2147483647 h 379"/>
                <a:gd name="T94" fmla="*/ 2147483647 w 576"/>
                <a:gd name="T95" fmla="*/ 2147483647 h 379"/>
                <a:gd name="T96" fmla="*/ 2147483647 w 576"/>
                <a:gd name="T97" fmla="*/ 2147483647 h 379"/>
                <a:gd name="T98" fmla="*/ 2147483647 w 576"/>
                <a:gd name="T99" fmla="*/ 2147483647 h 379"/>
                <a:gd name="T100" fmla="*/ 2147483647 w 576"/>
                <a:gd name="T101" fmla="*/ 2147483647 h 379"/>
                <a:gd name="T102" fmla="*/ 2147483647 w 576"/>
                <a:gd name="T103" fmla="*/ 2147483647 h 379"/>
                <a:gd name="T104" fmla="*/ 2147483647 w 576"/>
                <a:gd name="T105" fmla="*/ 2147483647 h 379"/>
                <a:gd name="T106" fmla="*/ 2147483647 w 576"/>
                <a:gd name="T107" fmla="*/ 2147483647 h 379"/>
                <a:gd name="T108" fmla="*/ 2147483647 w 576"/>
                <a:gd name="T109" fmla="*/ 2147483647 h 379"/>
                <a:gd name="T110" fmla="*/ 2147483647 w 576"/>
                <a:gd name="T111" fmla="*/ 2147483647 h 37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576"/>
                <a:gd name="T169" fmla="*/ 0 h 379"/>
                <a:gd name="T170" fmla="*/ 576 w 576"/>
                <a:gd name="T171" fmla="*/ 379 h 379"/>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576" h="379">
                  <a:moveTo>
                    <a:pt x="486" y="348"/>
                  </a:moveTo>
                  <a:lnTo>
                    <a:pt x="504" y="348"/>
                  </a:lnTo>
                  <a:lnTo>
                    <a:pt x="492" y="324"/>
                  </a:lnTo>
                  <a:lnTo>
                    <a:pt x="504" y="318"/>
                  </a:lnTo>
                  <a:lnTo>
                    <a:pt x="534" y="318"/>
                  </a:lnTo>
                  <a:lnTo>
                    <a:pt x="528" y="312"/>
                  </a:lnTo>
                  <a:lnTo>
                    <a:pt x="546" y="300"/>
                  </a:lnTo>
                  <a:lnTo>
                    <a:pt x="564" y="288"/>
                  </a:lnTo>
                  <a:lnTo>
                    <a:pt x="576" y="240"/>
                  </a:lnTo>
                  <a:lnTo>
                    <a:pt x="504" y="252"/>
                  </a:lnTo>
                  <a:lnTo>
                    <a:pt x="474" y="294"/>
                  </a:lnTo>
                  <a:lnTo>
                    <a:pt x="426" y="300"/>
                  </a:lnTo>
                  <a:lnTo>
                    <a:pt x="378" y="240"/>
                  </a:lnTo>
                  <a:lnTo>
                    <a:pt x="372" y="162"/>
                  </a:lnTo>
                  <a:lnTo>
                    <a:pt x="384" y="144"/>
                  </a:lnTo>
                  <a:lnTo>
                    <a:pt x="354" y="138"/>
                  </a:lnTo>
                  <a:lnTo>
                    <a:pt x="330" y="114"/>
                  </a:lnTo>
                  <a:lnTo>
                    <a:pt x="312" y="84"/>
                  </a:lnTo>
                  <a:lnTo>
                    <a:pt x="288" y="66"/>
                  </a:lnTo>
                  <a:lnTo>
                    <a:pt x="252" y="78"/>
                  </a:lnTo>
                  <a:lnTo>
                    <a:pt x="204" y="24"/>
                  </a:lnTo>
                  <a:lnTo>
                    <a:pt x="174" y="18"/>
                  </a:lnTo>
                  <a:lnTo>
                    <a:pt x="156" y="30"/>
                  </a:lnTo>
                  <a:lnTo>
                    <a:pt x="108" y="30"/>
                  </a:lnTo>
                  <a:lnTo>
                    <a:pt x="48" y="0"/>
                  </a:lnTo>
                  <a:lnTo>
                    <a:pt x="0" y="6"/>
                  </a:lnTo>
                  <a:lnTo>
                    <a:pt x="36" y="72"/>
                  </a:lnTo>
                  <a:lnTo>
                    <a:pt x="60" y="108"/>
                  </a:lnTo>
                  <a:lnTo>
                    <a:pt x="54" y="120"/>
                  </a:lnTo>
                  <a:lnTo>
                    <a:pt x="96" y="150"/>
                  </a:lnTo>
                  <a:lnTo>
                    <a:pt x="102" y="180"/>
                  </a:lnTo>
                  <a:lnTo>
                    <a:pt x="120" y="192"/>
                  </a:lnTo>
                  <a:lnTo>
                    <a:pt x="144" y="216"/>
                  </a:lnTo>
                  <a:lnTo>
                    <a:pt x="150" y="198"/>
                  </a:lnTo>
                  <a:lnTo>
                    <a:pt x="126" y="180"/>
                  </a:lnTo>
                  <a:lnTo>
                    <a:pt x="102" y="126"/>
                  </a:lnTo>
                  <a:lnTo>
                    <a:pt x="60" y="66"/>
                  </a:lnTo>
                  <a:lnTo>
                    <a:pt x="48" y="30"/>
                  </a:lnTo>
                  <a:lnTo>
                    <a:pt x="78" y="42"/>
                  </a:lnTo>
                  <a:lnTo>
                    <a:pt x="108" y="102"/>
                  </a:lnTo>
                  <a:lnTo>
                    <a:pt x="120" y="120"/>
                  </a:lnTo>
                  <a:lnTo>
                    <a:pt x="150" y="138"/>
                  </a:lnTo>
                  <a:lnTo>
                    <a:pt x="150" y="156"/>
                  </a:lnTo>
                  <a:lnTo>
                    <a:pt x="174" y="168"/>
                  </a:lnTo>
                  <a:lnTo>
                    <a:pt x="186" y="186"/>
                  </a:lnTo>
                  <a:lnTo>
                    <a:pt x="216" y="216"/>
                  </a:lnTo>
                  <a:lnTo>
                    <a:pt x="222" y="258"/>
                  </a:lnTo>
                  <a:lnTo>
                    <a:pt x="222" y="276"/>
                  </a:lnTo>
                  <a:lnTo>
                    <a:pt x="300" y="324"/>
                  </a:lnTo>
                  <a:lnTo>
                    <a:pt x="336" y="342"/>
                  </a:lnTo>
                  <a:lnTo>
                    <a:pt x="402" y="360"/>
                  </a:lnTo>
                  <a:lnTo>
                    <a:pt x="420" y="354"/>
                  </a:lnTo>
                  <a:lnTo>
                    <a:pt x="438" y="354"/>
                  </a:lnTo>
                  <a:lnTo>
                    <a:pt x="468" y="379"/>
                  </a:lnTo>
                  <a:lnTo>
                    <a:pt x="474" y="366"/>
                  </a:lnTo>
                  <a:lnTo>
                    <a:pt x="486" y="348"/>
                  </a:lnTo>
                  <a:close/>
                </a:path>
              </a:pathLst>
            </a:custGeom>
            <a:solidFill>
              <a:srgbClr val="74AA50"/>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90" name="Freeform 425">
              <a:extLst>
                <a:ext uri="{FF2B5EF4-FFF2-40B4-BE49-F238E27FC236}">
                  <a16:creationId xmlns:a16="http://schemas.microsoft.com/office/drawing/2014/main" id="{806231BE-D15A-4BAE-8195-BA969F440544}"/>
                </a:ext>
              </a:extLst>
            </p:cNvPr>
            <p:cNvSpPr>
              <a:spLocks/>
            </p:cNvSpPr>
            <p:nvPr/>
          </p:nvSpPr>
          <p:spPr bwMode="auto">
            <a:xfrm rot="20747712">
              <a:off x="4893759" y="1935602"/>
              <a:ext cx="835330" cy="845341"/>
            </a:xfrm>
            <a:custGeom>
              <a:avLst/>
              <a:gdLst>
                <a:gd name="T0" fmla="*/ 2147483647 w 1125"/>
                <a:gd name="T1" fmla="*/ 2147483647 h 2047"/>
                <a:gd name="T2" fmla="*/ 2147483647 w 1125"/>
                <a:gd name="T3" fmla="*/ 2147483647 h 2047"/>
                <a:gd name="T4" fmla="*/ 2147483647 w 1125"/>
                <a:gd name="T5" fmla="*/ 2147483647 h 2047"/>
                <a:gd name="T6" fmla="*/ 2147483647 w 1125"/>
                <a:gd name="T7" fmla="*/ 2147483647 h 2047"/>
                <a:gd name="T8" fmla="*/ 2147483647 w 1125"/>
                <a:gd name="T9" fmla="*/ 2147483647 h 2047"/>
                <a:gd name="T10" fmla="*/ 2147483647 w 1125"/>
                <a:gd name="T11" fmla="*/ 2147483647 h 2047"/>
                <a:gd name="T12" fmla="*/ 2147483647 w 1125"/>
                <a:gd name="T13" fmla="*/ 2147483647 h 2047"/>
                <a:gd name="T14" fmla="*/ 2147483647 w 1125"/>
                <a:gd name="T15" fmla="*/ 2147483647 h 2047"/>
                <a:gd name="T16" fmla="*/ 2147483647 w 1125"/>
                <a:gd name="T17" fmla="*/ 2147483647 h 2047"/>
                <a:gd name="T18" fmla="*/ 2147483647 w 1125"/>
                <a:gd name="T19" fmla="*/ 2147483647 h 2047"/>
                <a:gd name="T20" fmla="*/ 2147483647 w 1125"/>
                <a:gd name="T21" fmla="*/ 2147483647 h 2047"/>
                <a:gd name="T22" fmla="*/ 2147483647 w 1125"/>
                <a:gd name="T23" fmla="*/ 2147483647 h 2047"/>
                <a:gd name="T24" fmla="*/ 2147483647 w 1125"/>
                <a:gd name="T25" fmla="*/ 2147483647 h 2047"/>
                <a:gd name="T26" fmla="*/ 2147483647 w 1125"/>
                <a:gd name="T27" fmla="*/ 2147483647 h 2047"/>
                <a:gd name="T28" fmla="*/ 2147483647 w 1125"/>
                <a:gd name="T29" fmla="*/ 2147483647 h 2047"/>
                <a:gd name="T30" fmla="*/ 2147483647 w 1125"/>
                <a:gd name="T31" fmla="*/ 2147483647 h 2047"/>
                <a:gd name="T32" fmla="*/ 2147483647 w 1125"/>
                <a:gd name="T33" fmla="*/ 2147483647 h 2047"/>
                <a:gd name="T34" fmla="*/ 2147483647 w 1125"/>
                <a:gd name="T35" fmla="*/ 2147483647 h 2047"/>
                <a:gd name="T36" fmla="*/ 2147483647 w 1125"/>
                <a:gd name="T37" fmla="*/ 2147483647 h 2047"/>
                <a:gd name="T38" fmla="*/ 2147483647 w 1125"/>
                <a:gd name="T39" fmla="*/ 2147483647 h 2047"/>
                <a:gd name="T40" fmla="*/ 2147483647 w 1125"/>
                <a:gd name="T41" fmla="*/ 2147483647 h 2047"/>
                <a:gd name="T42" fmla="*/ 2147483647 w 1125"/>
                <a:gd name="T43" fmla="*/ 2147483647 h 2047"/>
                <a:gd name="T44" fmla="*/ 2147483647 w 1125"/>
                <a:gd name="T45" fmla="*/ 2147483647 h 2047"/>
                <a:gd name="T46" fmla="*/ 2147483647 w 1125"/>
                <a:gd name="T47" fmla="*/ 2147483647 h 2047"/>
                <a:gd name="T48" fmla="*/ 2147483647 w 1125"/>
                <a:gd name="T49" fmla="*/ 2147483647 h 2047"/>
                <a:gd name="T50" fmla="*/ 2147483647 w 1125"/>
                <a:gd name="T51" fmla="*/ 2147483647 h 2047"/>
                <a:gd name="T52" fmla="*/ 2147483647 w 1125"/>
                <a:gd name="T53" fmla="*/ 2147483647 h 2047"/>
                <a:gd name="T54" fmla="*/ 2147483647 w 1125"/>
                <a:gd name="T55" fmla="*/ 2147483647 h 2047"/>
                <a:gd name="T56" fmla="*/ 2147483647 w 1125"/>
                <a:gd name="T57" fmla="*/ 2147483647 h 2047"/>
                <a:gd name="T58" fmla="*/ 2147483647 w 1125"/>
                <a:gd name="T59" fmla="*/ 2147483647 h 2047"/>
                <a:gd name="T60" fmla="*/ 2147483647 w 1125"/>
                <a:gd name="T61" fmla="*/ 2147483647 h 2047"/>
                <a:gd name="T62" fmla="*/ 2147483647 w 1125"/>
                <a:gd name="T63" fmla="*/ 2147483647 h 2047"/>
                <a:gd name="T64" fmla="*/ 2147483647 w 1125"/>
                <a:gd name="T65" fmla="*/ 2147483647 h 2047"/>
                <a:gd name="T66" fmla="*/ 2147483647 w 1125"/>
                <a:gd name="T67" fmla="*/ 2147483647 h 2047"/>
                <a:gd name="T68" fmla="*/ 2147483647 w 1125"/>
                <a:gd name="T69" fmla="*/ 2147483647 h 2047"/>
                <a:gd name="T70" fmla="*/ 2147483647 w 1125"/>
                <a:gd name="T71" fmla="*/ 2147483647 h 2047"/>
                <a:gd name="T72" fmla="*/ 2147483647 w 1125"/>
                <a:gd name="T73" fmla="*/ 2147483647 h 2047"/>
                <a:gd name="T74" fmla="*/ 2147483647 w 1125"/>
                <a:gd name="T75" fmla="*/ 2147483647 h 2047"/>
                <a:gd name="T76" fmla="*/ 2147483647 w 1125"/>
                <a:gd name="T77" fmla="*/ 2147483647 h 2047"/>
                <a:gd name="T78" fmla="*/ 2147483647 w 1125"/>
                <a:gd name="T79" fmla="*/ 2147483647 h 2047"/>
                <a:gd name="T80" fmla="*/ 2147483647 w 1125"/>
                <a:gd name="T81" fmla="*/ 2147483647 h 2047"/>
                <a:gd name="T82" fmla="*/ 2147483647 w 1125"/>
                <a:gd name="T83" fmla="*/ 2147483647 h 2047"/>
                <a:gd name="T84" fmla="*/ 2147483647 w 1125"/>
                <a:gd name="T85" fmla="*/ 2147483647 h 2047"/>
                <a:gd name="T86" fmla="*/ 2147483647 w 1125"/>
                <a:gd name="T87" fmla="*/ 2147483647 h 2047"/>
                <a:gd name="T88" fmla="*/ 2147483647 w 1125"/>
                <a:gd name="T89" fmla="*/ 2147483647 h 2047"/>
                <a:gd name="T90" fmla="*/ 2147483647 w 1125"/>
                <a:gd name="T91" fmla="*/ 2147483647 h 2047"/>
                <a:gd name="T92" fmla="*/ 2147483647 w 1125"/>
                <a:gd name="T93" fmla="*/ 2147483647 h 2047"/>
                <a:gd name="T94" fmla="*/ 2147483647 w 1125"/>
                <a:gd name="T95" fmla="*/ 2147483647 h 2047"/>
                <a:gd name="T96" fmla="*/ 2147483647 w 1125"/>
                <a:gd name="T97" fmla="*/ 2147483647 h 2047"/>
                <a:gd name="T98" fmla="*/ 2147483647 w 1125"/>
                <a:gd name="T99" fmla="*/ 2147483647 h 2047"/>
                <a:gd name="T100" fmla="*/ 2147483647 w 1125"/>
                <a:gd name="T101" fmla="*/ 2147483647 h 2047"/>
                <a:gd name="T102" fmla="*/ 2147483647 w 1125"/>
                <a:gd name="T103" fmla="*/ 2147483647 h 2047"/>
                <a:gd name="T104" fmla="*/ 2147483647 w 1125"/>
                <a:gd name="T105" fmla="*/ 2147483647 h 2047"/>
                <a:gd name="T106" fmla="*/ 2147483647 w 1125"/>
                <a:gd name="T107" fmla="*/ 2147483647 h 2047"/>
                <a:gd name="T108" fmla="*/ 2147483647 w 1125"/>
                <a:gd name="T109" fmla="*/ 2147483647 h 2047"/>
                <a:gd name="T110" fmla="*/ 2147483647 w 1125"/>
                <a:gd name="T111" fmla="*/ 2147483647 h 2047"/>
                <a:gd name="T112" fmla="*/ 2147483647 w 1125"/>
                <a:gd name="T113" fmla="*/ 2147483647 h 2047"/>
                <a:gd name="T114" fmla="*/ 2147483647 w 1125"/>
                <a:gd name="T115" fmla="*/ 2147483647 h 2047"/>
                <a:gd name="T116" fmla="*/ 2147483647 w 1125"/>
                <a:gd name="T117" fmla="*/ 2147483647 h 2047"/>
                <a:gd name="T118" fmla="*/ 2147483647 w 1125"/>
                <a:gd name="T119" fmla="*/ 2147483647 h 2047"/>
                <a:gd name="T120" fmla="*/ 2147483647 w 1125"/>
                <a:gd name="T121" fmla="*/ 2147483647 h 2047"/>
                <a:gd name="T122" fmla="*/ 2147483647 w 1125"/>
                <a:gd name="T123" fmla="*/ 2147483647 h 2047"/>
                <a:gd name="T124" fmla="*/ 2147483647 w 1125"/>
                <a:gd name="T125" fmla="*/ 2147483647 h 204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125"/>
                <a:gd name="T190" fmla="*/ 0 h 2047"/>
                <a:gd name="T191" fmla="*/ 1125 w 1125"/>
                <a:gd name="T192" fmla="*/ 2047 h 204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125" h="2047">
                  <a:moveTo>
                    <a:pt x="718" y="105"/>
                  </a:moveTo>
                  <a:lnTo>
                    <a:pt x="722" y="102"/>
                  </a:lnTo>
                  <a:lnTo>
                    <a:pt x="730" y="95"/>
                  </a:lnTo>
                  <a:lnTo>
                    <a:pt x="740" y="83"/>
                  </a:lnTo>
                  <a:lnTo>
                    <a:pt x="751" y="70"/>
                  </a:lnTo>
                  <a:lnTo>
                    <a:pt x="760" y="58"/>
                  </a:lnTo>
                  <a:lnTo>
                    <a:pt x="764" y="46"/>
                  </a:lnTo>
                  <a:lnTo>
                    <a:pt x="761" y="37"/>
                  </a:lnTo>
                  <a:lnTo>
                    <a:pt x="748" y="32"/>
                  </a:lnTo>
                  <a:lnTo>
                    <a:pt x="735" y="30"/>
                  </a:lnTo>
                  <a:lnTo>
                    <a:pt x="725" y="27"/>
                  </a:lnTo>
                  <a:lnTo>
                    <a:pt x="716" y="22"/>
                  </a:lnTo>
                  <a:lnTo>
                    <a:pt x="708" y="17"/>
                  </a:lnTo>
                  <a:lnTo>
                    <a:pt x="700" y="13"/>
                  </a:lnTo>
                  <a:lnTo>
                    <a:pt x="693" y="8"/>
                  </a:lnTo>
                  <a:lnTo>
                    <a:pt x="686" y="4"/>
                  </a:lnTo>
                  <a:lnTo>
                    <a:pt x="678" y="1"/>
                  </a:lnTo>
                  <a:lnTo>
                    <a:pt x="672" y="0"/>
                  </a:lnTo>
                  <a:lnTo>
                    <a:pt x="665" y="0"/>
                  </a:lnTo>
                  <a:lnTo>
                    <a:pt x="658" y="0"/>
                  </a:lnTo>
                  <a:lnTo>
                    <a:pt x="651" y="2"/>
                  </a:lnTo>
                  <a:lnTo>
                    <a:pt x="633" y="7"/>
                  </a:lnTo>
                  <a:lnTo>
                    <a:pt x="610" y="13"/>
                  </a:lnTo>
                  <a:lnTo>
                    <a:pt x="583" y="19"/>
                  </a:lnTo>
                  <a:lnTo>
                    <a:pt x="558" y="25"/>
                  </a:lnTo>
                  <a:lnTo>
                    <a:pt x="534" y="34"/>
                  </a:lnTo>
                  <a:lnTo>
                    <a:pt x="512" y="42"/>
                  </a:lnTo>
                  <a:lnTo>
                    <a:pt x="496" y="52"/>
                  </a:lnTo>
                  <a:lnTo>
                    <a:pt x="487" y="62"/>
                  </a:lnTo>
                  <a:lnTo>
                    <a:pt x="483" y="74"/>
                  </a:lnTo>
                  <a:lnTo>
                    <a:pt x="478" y="84"/>
                  </a:lnTo>
                  <a:lnTo>
                    <a:pt x="474" y="93"/>
                  </a:lnTo>
                  <a:lnTo>
                    <a:pt x="468" y="102"/>
                  </a:lnTo>
                  <a:lnTo>
                    <a:pt x="461" y="107"/>
                  </a:lnTo>
                  <a:lnTo>
                    <a:pt x="452" y="110"/>
                  </a:lnTo>
                  <a:lnTo>
                    <a:pt x="440" y="110"/>
                  </a:lnTo>
                  <a:lnTo>
                    <a:pt x="426" y="105"/>
                  </a:lnTo>
                  <a:lnTo>
                    <a:pt x="409" y="100"/>
                  </a:lnTo>
                  <a:lnTo>
                    <a:pt x="391" y="98"/>
                  </a:lnTo>
                  <a:lnTo>
                    <a:pt x="371" y="100"/>
                  </a:lnTo>
                  <a:lnTo>
                    <a:pt x="351" y="105"/>
                  </a:lnTo>
                  <a:lnTo>
                    <a:pt x="334" y="112"/>
                  </a:lnTo>
                  <a:lnTo>
                    <a:pt x="319" y="120"/>
                  </a:lnTo>
                  <a:lnTo>
                    <a:pt x="306" y="130"/>
                  </a:lnTo>
                  <a:lnTo>
                    <a:pt x="300" y="141"/>
                  </a:lnTo>
                  <a:lnTo>
                    <a:pt x="291" y="151"/>
                  </a:lnTo>
                  <a:lnTo>
                    <a:pt x="278" y="161"/>
                  </a:lnTo>
                  <a:lnTo>
                    <a:pt x="260" y="172"/>
                  </a:lnTo>
                  <a:lnTo>
                    <a:pt x="241" y="182"/>
                  </a:lnTo>
                  <a:lnTo>
                    <a:pt x="221" y="194"/>
                  </a:lnTo>
                  <a:lnTo>
                    <a:pt x="204" y="208"/>
                  </a:lnTo>
                  <a:lnTo>
                    <a:pt x="191" y="224"/>
                  </a:lnTo>
                  <a:lnTo>
                    <a:pt x="184" y="242"/>
                  </a:lnTo>
                  <a:lnTo>
                    <a:pt x="180" y="261"/>
                  </a:lnTo>
                  <a:lnTo>
                    <a:pt x="172" y="277"/>
                  </a:lnTo>
                  <a:lnTo>
                    <a:pt x="160" y="289"/>
                  </a:lnTo>
                  <a:lnTo>
                    <a:pt x="146" y="299"/>
                  </a:lnTo>
                  <a:lnTo>
                    <a:pt x="130" y="305"/>
                  </a:lnTo>
                  <a:lnTo>
                    <a:pt x="113" y="311"/>
                  </a:lnTo>
                  <a:lnTo>
                    <a:pt x="94" y="314"/>
                  </a:lnTo>
                  <a:lnTo>
                    <a:pt x="76" y="315"/>
                  </a:lnTo>
                  <a:lnTo>
                    <a:pt x="59" y="316"/>
                  </a:lnTo>
                  <a:lnTo>
                    <a:pt x="44" y="319"/>
                  </a:lnTo>
                  <a:lnTo>
                    <a:pt x="31" y="325"/>
                  </a:lnTo>
                  <a:lnTo>
                    <a:pt x="22" y="332"/>
                  </a:lnTo>
                  <a:lnTo>
                    <a:pt x="16" y="342"/>
                  </a:lnTo>
                  <a:lnTo>
                    <a:pt x="13" y="355"/>
                  </a:lnTo>
                  <a:lnTo>
                    <a:pt x="11" y="369"/>
                  </a:lnTo>
                  <a:lnTo>
                    <a:pt x="15" y="386"/>
                  </a:lnTo>
                  <a:lnTo>
                    <a:pt x="17" y="402"/>
                  </a:lnTo>
                  <a:lnTo>
                    <a:pt x="16" y="415"/>
                  </a:lnTo>
                  <a:lnTo>
                    <a:pt x="13" y="425"/>
                  </a:lnTo>
                  <a:lnTo>
                    <a:pt x="9" y="434"/>
                  </a:lnTo>
                  <a:lnTo>
                    <a:pt x="4" y="444"/>
                  </a:lnTo>
                  <a:lnTo>
                    <a:pt x="1" y="454"/>
                  </a:lnTo>
                  <a:lnTo>
                    <a:pt x="0" y="466"/>
                  </a:lnTo>
                  <a:lnTo>
                    <a:pt x="2" y="482"/>
                  </a:lnTo>
                  <a:lnTo>
                    <a:pt x="7" y="499"/>
                  </a:lnTo>
                  <a:lnTo>
                    <a:pt x="13" y="515"/>
                  </a:lnTo>
                  <a:lnTo>
                    <a:pt x="18" y="530"/>
                  </a:lnTo>
                  <a:lnTo>
                    <a:pt x="25" y="543"/>
                  </a:lnTo>
                  <a:lnTo>
                    <a:pt x="34" y="553"/>
                  </a:lnTo>
                  <a:lnTo>
                    <a:pt x="45" y="562"/>
                  </a:lnTo>
                  <a:lnTo>
                    <a:pt x="59" y="568"/>
                  </a:lnTo>
                  <a:lnTo>
                    <a:pt x="76" y="572"/>
                  </a:lnTo>
                  <a:lnTo>
                    <a:pt x="94" y="575"/>
                  </a:lnTo>
                  <a:lnTo>
                    <a:pt x="113" y="579"/>
                  </a:lnTo>
                  <a:lnTo>
                    <a:pt x="130" y="584"/>
                  </a:lnTo>
                  <a:lnTo>
                    <a:pt x="145" y="593"/>
                  </a:lnTo>
                  <a:lnTo>
                    <a:pt x="159" y="605"/>
                  </a:lnTo>
                  <a:lnTo>
                    <a:pt x="169" y="621"/>
                  </a:lnTo>
                  <a:lnTo>
                    <a:pt x="176" y="642"/>
                  </a:lnTo>
                  <a:lnTo>
                    <a:pt x="179" y="668"/>
                  </a:lnTo>
                  <a:lnTo>
                    <a:pt x="181" y="695"/>
                  </a:lnTo>
                  <a:lnTo>
                    <a:pt x="185" y="718"/>
                  </a:lnTo>
                  <a:lnTo>
                    <a:pt x="191" y="740"/>
                  </a:lnTo>
                  <a:lnTo>
                    <a:pt x="198" y="762"/>
                  </a:lnTo>
                  <a:lnTo>
                    <a:pt x="203" y="785"/>
                  </a:lnTo>
                  <a:lnTo>
                    <a:pt x="206" y="810"/>
                  </a:lnTo>
                  <a:lnTo>
                    <a:pt x="207" y="841"/>
                  </a:lnTo>
                  <a:lnTo>
                    <a:pt x="203" y="878"/>
                  </a:lnTo>
                  <a:lnTo>
                    <a:pt x="196" y="915"/>
                  </a:lnTo>
                  <a:lnTo>
                    <a:pt x="190" y="945"/>
                  </a:lnTo>
                  <a:lnTo>
                    <a:pt x="184" y="968"/>
                  </a:lnTo>
                  <a:lnTo>
                    <a:pt x="181" y="986"/>
                  </a:lnTo>
                  <a:lnTo>
                    <a:pt x="180" y="999"/>
                  </a:lnTo>
                  <a:lnTo>
                    <a:pt x="180" y="1009"/>
                  </a:lnTo>
                  <a:lnTo>
                    <a:pt x="184" y="1016"/>
                  </a:lnTo>
                  <a:lnTo>
                    <a:pt x="191" y="1022"/>
                  </a:lnTo>
                  <a:lnTo>
                    <a:pt x="200" y="1028"/>
                  </a:lnTo>
                  <a:lnTo>
                    <a:pt x="210" y="1034"/>
                  </a:lnTo>
                  <a:lnTo>
                    <a:pt x="218" y="1042"/>
                  </a:lnTo>
                  <a:lnTo>
                    <a:pt x="225" y="1050"/>
                  </a:lnTo>
                  <a:lnTo>
                    <a:pt x="227" y="1057"/>
                  </a:lnTo>
                  <a:lnTo>
                    <a:pt x="225" y="1062"/>
                  </a:lnTo>
                  <a:lnTo>
                    <a:pt x="217" y="1067"/>
                  </a:lnTo>
                  <a:lnTo>
                    <a:pt x="203" y="1068"/>
                  </a:lnTo>
                  <a:lnTo>
                    <a:pt x="189" y="1070"/>
                  </a:lnTo>
                  <a:lnTo>
                    <a:pt x="183" y="1075"/>
                  </a:lnTo>
                  <a:lnTo>
                    <a:pt x="183" y="1082"/>
                  </a:lnTo>
                  <a:lnTo>
                    <a:pt x="188" y="1089"/>
                  </a:lnTo>
                  <a:lnTo>
                    <a:pt x="194" y="1097"/>
                  </a:lnTo>
                  <a:lnTo>
                    <a:pt x="200" y="1104"/>
                  </a:lnTo>
                  <a:lnTo>
                    <a:pt x="206" y="1108"/>
                  </a:lnTo>
                  <a:lnTo>
                    <a:pt x="208" y="1111"/>
                  </a:lnTo>
                  <a:lnTo>
                    <a:pt x="206" y="1111"/>
                  </a:lnTo>
                  <a:lnTo>
                    <a:pt x="200" y="1110"/>
                  </a:lnTo>
                  <a:lnTo>
                    <a:pt x="191" y="1108"/>
                  </a:lnTo>
                  <a:lnTo>
                    <a:pt x="182" y="1108"/>
                  </a:lnTo>
                  <a:lnTo>
                    <a:pt x="172" y="1111"/>
                  </a:lnTo>
                  <a:lnTo>
                    <a:pt x="162" y="1115"/>
                  </a:lnTo>
                  <a:lnTo>
                    <a:pt x="157" y="1123"/>
                  </a:lnTo>
                  <a:lnTo>
                    <a:pt x="154" y="1135"/>
                  </a:lnTo>
                  <a:lnTo>
                    <a:pt x="157" y="1149"/>
                  </a:lnTo>
                  <a:lnTo>
                    <a:pt x="164" y="1163"/>
                  </a:lnTo>
                  <a:lnTo>
                    <a:pt x="173" y="1176"/>
                  </a:lnTo>
                  <a:lnTo>
                    <a:pt x="184" y="1187"/>
                  </a:lnTo>
                  <a:lnTo>
                    <a:pt x="196" y="1196"/>
                  </a:lnTo>
                  <a:lnTo>
                    <a:pt x="207" y="1201"/>
                  </a:lnTo>
                  <a:lnTo>
                    <a:pt x="219" y="1201"/>
                  </a:lnTo>
                  <a:lnTo>
                    <a:pt x="227" y="1195"/>
                  </a:lnTo>
                  <a:lnTo>
                    <a:pt x="234" y="1186"/>
                  </a:lnTo>
                  <a:lnTo>
                    <a:pt x="238" y="1178"/>
                  </a:lnTo>
                  <a:lnTo>
                    <a:pt x="244" y="1171"/>
                  </a:lnTo>
                  <a:lnTo>
                    <a:pt x="249" y="1165"/>
                  </a:lnTo>
                  <a:lnTo>
                    <a:pt x="252" y="1161"/>
                  </a:lnTo>
                  <a:lnTo>
                    <a:pt x="258" y="1158"/>
                  </a:lnTo>
                  <a:lnTo>
                    <a:pt x="263" y="1158"/>
                  </a:lnTo>
                  <a:lnTo>
                    <a:pt x="270" y="1159"/>
                  </a:lnTo>
                  <a:lnTo>
                    <a:pt x="278" y="1174"/>
                  </a:lnTo>
                  <a:lnTo>
                    <a:pt x="275" y="1202"/>
                  </a:lnTo>
                  <a:lnTo>
                    <a:pt x="267" y="1233"/>
                  </a:lnTo>
                  <a:lnTo>
                    <a:pt x="258" y="1255"/>
                  </a:lnTo>
                  <a:lnTo>
                    <a:pt x="252" y="1261"/>
                  </a:lnTo>
                  <a:lnTo>
                    <a:pt x="244" y="1265"/>
                  </a:lnTo>
                  <a:lnTo>
                    <a:pt x="234" y="1270"/>
                  </a:lnTo>
                  <a:lnTo>
                    <a:pt x="223" y="1273"/>
                  </a:lnTo>
                  <a:lnTo>
                    <a:pt x="212" y="1279"/>
                  </a:lnTo>
                  <a:lnTo>
                    <a:pt x="202" y="1285"/>
                  </a:lnTo>
                  <a:lnTo>
                    <a:pt x="192" y="1292"/>
                  </a:lnTo>
                  <a:lnTo>
                    <a:pt x="184" y="1302"/>
                  </a:lnTo>
                  <a:lnTo>
                    <a:pt x="177" y="1318"/>
                  </a:lnTo>
                  <a:lnTo>
                    <a:pt x="169" y="1340"/>
                  </a:lnTo>
                  <a:lnTo>
                    <a:pt x="161" y="1369"/>
                  </a:lnTo>
                  <a:lnTo>
                    <a:pt x="154" y="1399"/>
                  </a:lnTo>
                  <a:lnTo>
                    <a:pt x="149" y="1430"/>
                  </a:lnTo>
                  <a:lnTo>
                    <a:pt x="144" y="1459"/>
                  </a:lnTo>
                  <a:lnTo>
                    <a:pt x="142" y="1483"/>
                  </a:lnTo>
                  <a:lnTo>
                    <a:pt x="143" y="1500"/>
                  </a:lnTo>
                  <a:lnTo>
                    <a:pt x="146" y="1514"/>
                  </a:lnTo>
                  <a:lnTo>
                    <a:pt x="153" y="1530"/>
                  </a:lnTo>
                  <a:lnTo>
                    <a:pt x="160" y="1547"/>
                  </a:lnTo>
                  <a:lnTo>
                    <a:pt x="168" y="1566"/>
                  </a:lnTo>
                  <a:lnTo>
                    <a:pt x="174" y="1585"/>
                  </a:lnTo>
                  <a:lnTo>
                    <a:pt x="180" y="1606"/>
                  </a:lnTo>
                  <a:lnTo>
                    <a:pt x="181" y="1628"/>
                  </a:lnTo>
                  <a:lnTo>
                    <a:pt x="179" y="1650"/>
                  </a:lnTo>
                  <a:lnTo>
                    <a:pt x="176" y="1672"/>
                  </a:lnTo>
                  <a:lnTo>
                    <a:pt x="179" y="1694"/>
                  </a:lnTo>
                  <a:lnTo>
                    <a:pt x="184" y="1714"/>
                  </a:lnTo>
                  <a:lnTo>
                    <a:pt x="191" y="1735"/>
                  </a:lnTo>
                  <a:lnTo>
                    <a:pt x="200" y="1754"/>
                  </a:lnTo>
                  <a:lnTo>
                    <a:pt x="210" y="1772"/>
                  </a:lnTo>
                  <a:lnTo>
                    <a:pt x="219" y="1791"/>
                  </a:lnTo>
                  <a:lnTo>
                    <a:pt x="227" y="1807"/>
                  </a:lnTo>
                  <a:lnTo>
                    <a:pt x="235" y="1825"/>
                  </a:lnTo>
                  <a:lnTo>
                    <a:pt x="245" y="1847"/>
                  </a:lnTo>
                  <a:lnTo>
                    <a:pt x="257" y="1872"/>
                  </a:lnTo>
                  <a:lnTo>
                    <a:pt x="270" y="1897"/>
                  </a:lnTo>
                  <a:lnTo>
                    <a:pt x="283" y="1918"/>
                  </a:lnTo>
                  <a:lnTo>
                    <a:pt x="300" y="1937"/>
                  </a:lnTo>
                  <a:lnTo>
                    <a:pt x="315" y="1948"/>
                  </a:lnTo>
                  <a:lnTo>
                    <a:pt x="331" y="1951"/>
                  </a:lnTo>
                  <a:lnTo>
                    <a:pt x="346" y="1950"/>
                  </a:lnTo>
                  <a:lnTo>
                    <a:pt x="358" y="1953"/>
                  </a:lnTo>
                  <a:lnTo>
                    <a:pt x="370" y="1959"/>
                  </a:lnTo>
                  <a:lnTo>
                    <a:pt x="379" y="1967"/>
                  </a:lnTo>
                  <a:lnTo>
                    <a:pt x="386" y="1977"/>
                  </a:lnTo>
                  <a:lnTo>
                    <a:pt x="392" y="1988"/>
                  </a:lnTo>
                  <a:lnTo>
                    <a:pt x="395" y="1999"/>
                  </a:lnTo>
                  <a:lnTo>
                    <a:pt x="396" y="2011"/>
                  </a:lnTo>
                  <a:lnTo>
                    <a:pt x="398" y="2016"/>
                  </a:lnTo>
                  <a:lnTo>
                    <a:pt x="401" y="2022"/>
                  </a:lnTo>
                  <a:lnTo>
                    <a:pt x="406" y="2028"/>
                  </a:lnTo>
                  <a:lnTo>
                    <a:pt x="413" y="2032"/>
                  </a:lnTo>
                  <a:lnTo>
                    <a:pt x="421" y="2037"/>
                  </a:lnTo>
                  <a:lnTo>
                    <a:pt x="430" y="2042"/>
                  </a:lnTo>
                  <a:lnTo>
                    <a:pt x="439" y="2044"/>
                  </a:lnTo>
                  <a:lnTo>
                    <a:pt x="449" y="2046"/>
                  </a:lnTo>
                  <a:lnTo>
                    <a:pt x="460" y="2047"/>
                  </a:lnTo>
                  <a:lnTo>
                    <a:pt x="470" y="2046"/>
                  </a:lnTo>
                  <a:lnTo>
                    <a:pt x="479" y="2044"/>
                  </a:lnTo>
                  <a:lnTo>
                    <a:pt x="489" y="2039"/>
                  </a:lnTo>
                  <a:lnTo>
                    <a:pt x="497" y="2034"/>
                  </a:lnTo>
                  <a:lnTo>
                    <a:pt x="504" y="2024"/>
                  </a:lnTo>
                  <a:lnTo>
                    <a:pt x="508" y="2013"/>
                  </a:lnTo>
                  <a:lnTo>
                    <a:pt x="512" y="1998"/>
                  </a:lnTo>
                  <a:lnTo>
                    <a:pt x="515" y="1969"/>
                  </a:lnTo>
                  <a:lnTo>
                    <a:pt x="519" y="1947"/>
                  </a:lnTo>
                  <a:lnTo>
                    <a:pt x="522" y="1930"/>
                  </a:lnTo>
                  <a:lnTo>
                    <a:pt x="524" y="1916"/>
                  </a:lnTo>
                  <a:lnTo>
                    <a:pt x="529" y="1906"/>
                  </a:lnTo>
                  <a:lnTo>
                    <a:pt x="534" y="1898"/>
                  </a:lnTo>
                  <a:lnTo>
                    <a:pt x="539" y="1891"/>
                  </a:lnTo>
                  <a:lnTo>
                    <a:pt x="547" y="1884"/>
                  </a:lnTo>
                  <a:lnTo>
                    <a:pt x="557" y="1865"/>
                  </a:lnTo>
                  <a:lnTo>
                    <a:pt x="555" y="1840"/>
                  </a:lnTo>
                  <a:lnTo>
                    <a:pt x="551" y="1816"/>
                  </a:lnTo>
                  <a:lnTo>
                    <a:pt x="554" y="1800"/>
                  </a:lnTo>
                  <a:lnTo>
                    <a:pt x="561" y="1792"/>
                  </a:lnTo>
                  <a:lnTo>
                    <a:pt x="570" y="1779"/>
                  </a:lnTo>
                  <a:lnTo>
                    <a:pt x="582" y="1762"/>
                  </a:lnTo>
                  <a:lnTo>
                    <a:pt x="595" y="1741"/>
                  </a:lnTo>
                  <a:lnTo>
                    <a:pt x="605" y="1718"/>
                  </a:lnTo>
                  <a:lnTo>
                    <a:pt x="614" y="1695"/>
                  </a:lnTo>
                  <a:lnTo>
                    <a:pt x="620" y="1672"/>
                  </a:lnTo>
                  <a:lnTo>
                    <a:pt x="621" y="1650"/>
                  </a:lnTo>
                  <a:lnTo>
                    <a:pt x="622" y="1629"/>
                  </a:lnTo>
                  <a:lnTo>
                    <a:pt x="630" y="1607"/>
                  </a:lnTo>
                  <a:lnTo>
                    <a:pt x="642" y="1587"/>
                  </a:lnTo>
                  <a:lnTo>
                    <a:pt x="658" y="1567"/>
                  </a:lnTo>
                  <a:lnTo>
                    <a:pt x="675" y="1550"/>
                  </a:lnTo>
                  <a:lnTo>
                    <a:pt x="692" y="1536"/>
                  </a:lnTo>
                  <a:lnTo>
                    <a:pt x="707" y="1528"/>
                  </a:lnTo>
                  <a:lnTo>
                    <a:pt x="718" y="1524"/>
                  </a:lnTo>
                  <a:lnTo>
                    <a:pt x="728" y="1523"/>
                  </a:lnTo>
                  <a:lnTo>
                    <a:pt x="743" y="1519"/>
                  </a:lnTo>
                  <a:lnTo>
                    <a:pt x="760" y="1511"/>
                  </a:lnTo>
                  <a:lnTo>
                    <a:pt x="777" y="1498"/>
                  </a:lnTo>
                  <a:lnTo>
                    <a:pt x="795" y="1482"/>
                  </a:lnTo>
                  <a:lnTo>
                    <a:pt x="814" y="1461"/>
                  </a:lnTo>
                  <a:lnTo>
                    <a:pt x="831" y="1436"/>
                  </a:lnTo>
                  <a:lnTo>
                    <a:pt x="846" y="1405"/>
                  </a:lnTo>
                  <a:lnTo>
                    <a:pt x="858" y="1375"/>
                  </a:lnTo>
                  <a:lnTo>
                    <a:pt x="867" y="1354"/>
                  </a:lnTo>
                  <a:lnTo>
                    <a:pt x="875" y="1338"/>
                  </a:lnTo>
                  <a:lnTo>
                    <a:pt x="881" y="1327"/>
                  </a:lnTo>
                  <a:lnTo>
                    <a:pt x="888" y="1320"/>
                  </a:lnTo>
                  <a:lnTo>
                    <a:pt x="893" y="1316"/>
                  </a:lnTo>
                  <a:lnTo>
                    <a:pt x="901" y="1312"/>
                  </a:lnTo>
                  <a:lnTo>
                    <a:pt x="912" y="1309"/>
                  </a:lnTo>
                  <a:lnTo>
                    <a:pt x="919" y="1305"/>
                  </a:lnTo>
                  <a:lnTo>
                    <a:pt x="929" y="1299"/>
                  </a:lnTo>
                  <a:lnTo>
                    <a:pt x="943" y="1289"/>
                  </a:lnTo>
                  <a:lnTo>
                    <a:pt x="958" y="1279"/>
                  </a:lnTo>
                  <a:lnTo>
                    <a:pt x="974" y="1265"/>
                  </a:lnTo>
                  <a:lnTo>
                    <a:pt x="991" y="1251"/>
                  </a:lnTo>
                  <a:lnTo>
                    <a:pt x="1009" y="1236"/>
                  </a:lnTo>
                  <a:lnTo>
                    <a:pt x="1027" y="1220"/>
                  </a:lnTo>
                  <a:lnTo>
                    <a:pt x="1045" y="1204"/>
                  </a:lnTo>
                  <a:lnTo>
                    <a:pt x="1062" y="1188"/>
                  </a:lnTo>
                  <a:lnTo>
                    <a:pt x="1078" y="1173"/>
                  </a:lnTo>
                  <a:lnTo>
                    <a:pt x="1092" y="1158"/>
                  </a:lnTo>
                  <a:lnTo>
                    <a:pt x="1103" y="1143"/>
                  </a:lnTo>
                  <a:lnTo>
                    <a:pt x="1111" y="1130"/>
                  </a:lnTo>
                  <a:lnTo>
                    <a:pt x="1117" y="1120"/>
                  </a:lnTo>
                  <a:lnTo>
                    <a:pt x="1119" y="1111"/>
                  </a:lnTo>
                  <a:lnTo>
                    <a:pt x="1116" y="1097"/>
                  </a:lnTo>
                  <a:lnTo>
                    <a:pt x="1104" y="1087"/>
                  </a:lnTo>
                  <a:lnTo>
                    <a:pt x="1088" y="1080"/>
                  </a:lnTo>
                  <a:lnTo>
                    <a:pt x="1070" y="1077"/>
                  </a:lnTo>
                  <a:lnTo>
                    <a:pt x="1048" y="1077"/>
                  </a:lnTo>
                  <a:lnTo>
                    <a:pt x="1027" y="1082"/>
                  </a:lnTo>
                  <a:lnTo>
                    <a:pt x="1007" y="1088"/>
                  </a:lnTo>
                  <a:lnTo>
                    <a:pt x="991" y="1098"/>
                  </a:lnTo>
                  <a:lnTo>
                    <a:pt x="983" y="1105"/>
                  </a:lnTo>
                  <a:lnTo>
                    <a:pt x="983" y="1102"/>
                  </a:lnTo>
                  <a:lnTo>
                    <a:pt x="988" y="1093"/>
                  </a:lnTo>
                  <a:lnTo>
                    <a:pt x="995" y="1081"/>
                  </a:lnTo>
                  <a:lnTo>
                    <a:pt x="999" y="1066"/>
                  </a:lnTo>
                  <a:lnTo>
                    <a:pt x="998" y="1053"/>
                  </a:lnTo>
                  <a:lnTo>
                    <a:pt x="989" y="1043"/>
                  </a:lnTo>
                  <a:lnTo>
                    <a:pt x="967" y="1039"/>
                  </a:lnTo>
                  <a:lnTo>
                    <a:pt x="958" y="1038"/>
                  </a:lnTo>
                  <a:lnTo>
                    <a:pt x="961" y="1034"/>
                  </a:lnTo>
                  <a:lnTo>
                    <a:pt x="975" y="1028"/>
                  </a:lnTo>
                  <a:lnTo>
                    <a:pt x="994" y="1022"/>
                  </a:lnTo>
                  <a:lnTo>
                    <a:pt x="1015" y="1019"/>
                  </a:lnTo>
                  <a:lnTo>
                    <a:pt x="1035" y="1017"/>
                  </a:lnTo>
                  <a:lnTo>
                    <a:pt x="1051" y="1020"/>
                  </a:lnTo>
                  <a:lnTo>
                    <a:pt x="1058" y="1028"/>
                  </a:lnTo>
                  <a:lnTo>
                    <a:pt x="1063" y="1037"/>
                  </a:lnTo>
                  <a:lnTo>
                    <a:pt x="1071" y="1043"/>
                  </a:lnTo>
                  <a:lnTo>
                    <a:pt x="1082" y="1045"/>
                  </a:lnTo>
                  <a:lnTo>
                    <a:pt x="1094" y="1043"/>
                  </a:lnTo>
                  <a:lnTo>
                    <a:pt x="1105" y="1038"/>
                  </a:lnTo>
                  <a:lnTo>
                    <a:pt x="1116" y="1030"/>
                  </a:lnTo>
                  <a:lnTo>
                    <a:pt x="1123" y="1019"/>
                  </a:lnTo>
                  <a:lnTo>
                    <a:pt x="1125" y="1004"/>
                  </a:lnTo>
                  <a:lnTo>
                    <a:pt x="1124" y="989"/>
                  </a:lnTo>
                  <a:lnTo>
                    <a:pt x="1120" y="976"/>
                  </a:lnTo>
                  <a:lnTo>
                    <a:pt x="1115" y="966"/>
                  </a:lnTo>
                  <a:lnTo>
                    <a:pt x="1107" y="955"/>
                  </a:lnTo>
                  <a:lnTo>
                    <a:pt x="1096" y="946"/>
                  </a:lnTo>
                  <a:lnTo>
                    <a:pt x="1085" y="937"/>
                  </a:lnTo>
                  <a:lnTo>
                    <a:pt x="1070" y="929"/>
                  </a:lnTo>
                  <a:lnTo>
                    <a:pt x="1052" y="920"/>
                  </a:lnTo>
                  <a:lnTo>
                    <a:pt x="1036" y="913"/>
                  </a:lnTo>
                  <a:lnTo>
                    <a:pt x="1022" y="909"/>
                  </a:lnTo>
                  <a:lnTo>
                    <a:pt x="1013" y="908"/>
                  </a:lnTo>
                  <a:lnTo>
                    <a:pt x="1007" y="908"/>
                  </a:lnTo>
                  <a:lnTo>
                    <a:pt x="1003" y="908"/>
                  </a:lnTo>
                  <a:lnTo>
                    <a:pt x="1002" y="907"/>
                  </a:lnTo>
                  <a:lnTo>
                    <a:pt x="1002" y="903"/>
                  </a:lnTo>
                  <a:lnTo>
                    <a:pt x="1003" y="896"/>
                  </a:lnTo>
                  <a:lnTo>
                    <a:pt x="1009" y="891"/>
                  </a:lnTo>
                  <a:lnTo>
                    <a:pt x="1018" y="891"/>
                  </a:lnTo>
                  <a:lnTo>
                    <a:pt x="1029" y="893"/>
                  </a:lnTo>
                  <a:lnTo>
                    <a:pt x="1042" y="896"/>
                  </a:lnTo>
                  <a:lnTo>
                    <a:pt x="1051" y="899"/>
                  </a:lnTo>
                  <a:lnTo>
                    <a:pt x="1058" y="898"/>
                  </a:lnTo>
                  <a:lnTo>
                    <a:pt x="1059" y="892"/>
                  </a:lnTo>
                  <a:lnTo>
                    <a:pt x="1052" y="878"/>
                  </a:lnTo>
                  <a:lnTo>
                    <a:pt x="1041" y="862"/>
                  </a:lnTo>
                  <a:lnTo>
                    <a:pt x="1030" y="848"/>
                  </a:lnTo>
                  <a:lnTo>
                    <a:pt x="1021" y="838"/>
                  </a:lnTo>
                  <a:lnTo>
                    <a:pt x="1014" y="830"/>
                  </a:lnTo>
                  <a:lnTo>
                    <a:pt x="1010" y="823"/>
                  </a:lnTo>
                  <a:lnTo>
                    <a:pt x="1009" y="818"/>
                  </a:lnTo>
                  <a:lnTo>
                    <a:pt x="1013" y="815"/>
                  </a:lnTo>
                  <a:lnTo>
                    <a:pt x="1021" y="812"/>
                  </a:lnTo>
                  <a:lnTo>
                    <a:pt x="1033" y="808"/>
                  </a:lnTo>
                  <a:lnTo>
                    <a:pt x="1043" y="801"/>
                  </a:lnTo>
                  <a:lnTo>
                    <a:pt x="1051" y="790"/>
                  </a:lnTo>
                  <a:lnTo>
                    <a:pt x="1059" y="780"/>
                  </a:lnTo>
                  <a:lnTo>
                    <a:pt x="1064" y="767"/>
                  </a:lnTo>
                  <a:lnTo>
                    <a:pt x="1067" y="756"/>
                  </a:lnTo>
                  <a:lnTo>
                    <a:pt x="1067" y="744"/>
                  </a:lnTo>
                  <a:lnTo>
                    <a:pt x="1064" y="734"/>
                  </a:lnTo>
                  <a:lnTo>
                    <a:pt x="1062" y="725"/>
                  </a:lnTo>
                  <a:lnTo>
                    <a:pt x="1063" y="716"/>
                  </a:lnTo>
                  <a:lnTo>
                    <a:pt x="1066" y="706"/>
                  </a:lnTo>
                  <a:lnTo>
                    <a:pt x="1071" y="698"/>
                  </a:lnTo>
                  <a:lnTo>
                    <a:pt x="1074" y="689"/>
                  </a:lnTo>
                  <a:lnTo>
                    <a:pt x="1075" y="680"/>
                  </a:lnTo>
                  <a:lnTo>
                    <a:pt x="1072" y="672"/>
                  </a:lnTo>
                  <a:lnTo>
                    <a:pt x="1064" y="663"/>
                  </a:lnTo>
                  <a:lnTo>
                    <a:pt x="1056" y="655"/>
                  </a:lnTo>
                  <a:lnTo>
                    <a:pt x="1051" y="646"/>
                  </a:lnTo>
                  <a:lnTo>
                    <a:pt x="1051" y="640"/>
                  </a:lnTo>
                  <a:lnTo>
                    <a:pt x="1052" y="632"/>
                  </a:lnTo>
                  <a:lnTo>
                    <a:pt x="1054" y="625"/>
                  </a:lnTo>
                  <a:lnTo>
                    <a:pt x="1055" y="618"/>
                  </a:lnTo>
                  <a:lnTo>
                    <a:pt x="1052" y="610"/>
                  </a:lnTo>
                  <a:lnTo>
                    <a:pt x="1045" y="602"/>
                  </a:lnTo>
                  <a:lnTo>
                    <a:pt x="1034" y="592"/>
                  </a:lnTo>
                  <a:lnTo>
                    <a:pt x="1020" y="582"/>
                  </a:lnTo>
                  <a:lnTo>
                    <a:pt x="1005" y="570"/>
                  </a:lnTo>
                  <a:lnTo>
                    <a:pt x="990" y="559"/>
                  </a:lnTo>
                  <a:lnTo>
                    <a:pt x="980" y="547"/>
                  </a:lnTo>
                  <a:lnTo>
                    <a:pt x="974" y="535"/>
                  </a:lnTo>
                  <a:lnTo>
                    <a:pt x="975" y="523"/>
                  </a:lnTo>
                  <a:lnTo>
                    <a:pt x="986" y="512"/>
                  </a:lnTo>
                  <a:lnTo>
                    <a:pt x="998" y="501"/>
                  </a:lnTo>
                  <a:lnTo>
                    <a:pt x="1006" y="491"/>
                  </a:lnTo>
                  <a:lnTo>
                    <a:pt x="1010" y="482"/>
                  </a:lnTo>
                  <a:lnTo>
                    <a:pt x="1010" y="474"/>
                  </a:lnTo>
                  <a:lnTo>
                    <a:pt x="1006" y="468"/>
                  </a:lnTo>
                  <a:lnTo>
                    <a:pt x="999" y="463"/>
                  </a:lnTo>
                  <a:lnTo>
                    <a:pt x="990" y="460"/>
                  </a:lnTo>
                  <a:lnTo>
                    <a:pt x="979" y="459"/>
                  </a:lnTo>
                  <a:lnTo>
                    <a:pt x="969" y="456"/>
                  </a:lnTo>
                  <a:lnTo>
                    <a:pt x="964" y="452"/>
                  </a:lnTo>
                  <a:lnTo>
                    <a:pt x="960" y="444"/>
                  </a:lnTo>
                  <a:lnTo>
                    <a:pt x="958" y="436"/>
                  </a:lnTo>
                  <a:lnTo>
                    <a:pt x="956" y="428"/>
                  </a:lnTo>
                  <a:lnTo>
                    <a:pt x="952" y="421"/>
                  </a:lnTo>
                  <a:lnTo>
                    <a:pt x="946" y="416"/>
                  </a:lnTo>
                  <a:lnTo>
                    <a:pt x="937" y="416"/>
                  </a:lnTo>
                  <a:lnTo>
                    <a:pt x="920" y="405"/>
                  </a:lnTo>
                  <a:lnTo>
                    <a:pt x="913" y="371"/>
                  </a:lnTo>
                  <a:lnTo>
                    <a:pt x="912" y="328"/>
                  </a:lnTo>
                  <a:lnTo>
                    <a:pt x="912" y="290"/>
                  </a:lnTo>
                  <a:lnTo>
                    <a:pt x="914" y="263"/>
                  </a:lnTo>
                  <a:lnTo>
                    <a:pt x="920" y="240"/>
                  </a:lnTo>
                  <a:lnTo>
                    <a:pt x="922" y="219"/>
                  </a:lnTo>
                  <a:lnTo>
                    <a:pt x="919" y="195"/>
                  </a:lnTo>
                  <a:lnTo>
                    <a:pt x="917" y="173"/>
                  </a:lnTo>
                  <a:lnTo>
                    <a:pt x="924" y="146"/>
                  </a:lnTo>
                  <a:lnTo>
                    <a:pt x="934" y="120"/>
                  </a:lnTo>
                  <a:lnTo>
                    <a:pt x="939" y="95"/>
                  </a:lnTo>
                  <a:lnTo>
                    <a:pt x="939" y="84"/>
                  </a:lnTo>
                  <a:lnTo>
                    <a:pt x="937" y="75"/>
                  </a:lnTo>
                  <a:lnTo>
                    <a:pt x="932" y="68"/>
                  </a:lnTo>
                  <a:lnTo>
                    <a:pt x="924" y="62"/>
                  </a:lnTo>
                  <a:lnTo>
                    <a:pt x="917" y="60"/>
                  </a:lnTo>
                  <a:lnTo>
                    <a:pt x="911" y="59"/>
                  </a:lnTo>
                  <a:lnTo>
                    <a:pt x="904" y="59"/>
                  </a:lnTo>
                  <a:lnTo>
                    <a:pt x="898" y="59"/>
                  </a:lnTo>
                  <a:lnTo>
                    <a:pt x="889" y="62"/>
                  </a:lnTo>
                  <a:lnTo>
                    <a:pt x="879" y="68"/>
                  </a:lnTo>
                  <a:lnTo>
                    <a:pt x="871" y="76"/>
                  </a:lnTo>
                  <a:lnTo>
                    <a:pt x="863" y="84"/>
                  </a:lnTo>
                  <a:lnTo>
                    <a:pt x="856" y="93"/>
                  </a:lnTo>
                  <a:lnTo>
                    <a:pt x="851" y="104"/>
                  </a:lnTo>
                  <a:lnTo>
                    <a:pt x="845" y="113"/>
                  </a:lnTo>
                  <a:lnTo>
                    <a:pt x="839" y="122"/>
                  </a:lnTo>
                  <a:lnTo>
                    <a:pt x="832" y="133"/>
                  </a:lnTo>
                  <a:lnTo>
                    <a:pt x="826" y="140"/>
                  </a:lnTo>
                  <a:lnTo>
                    <a:pt x="821" y="143"/>
                  </a:lnTo>
                  <a:lnTo>
                    <a:pt x="816" y="144"/>
                  </a:lnTo>
                  <a:lnTo>
                    <a:pt x="813" y="143"/>
                  </a:lnTo>
                  <a:lnTo>
                    <a:pt x="809" y="140"/>
                  </a:lnTo>
                  <a:lnTo>
                    <a:pt x="806" y="133"/>
                  </a:lnTo>
                  <a:lnTo>
                    <a:pt x="803" y="122"/>
                  </a:lnTo>
                  <a:lnTo>
                    <a:pt x="800" y="114"/>
                  </a:lnTo>
                  <a:lnTo>
                    <a:pt x="795" y="110"/>
                  </a:lnTo>
                  <a:lnTo>
                    <a:pt x="790" y="111"/>
                  </a:lnTo>
                  <a:lnTo>
                    <a:pt x="783" y="114"/>
                  </a:lnTo>
                  <a:lnTo>
                    <a:pt x="776" y="120"/>
                  </a:lnTo>
                  <a:lnTo>
                    <a:pt x="769" y="128"/>
                  </a:lnTo>
                  <a:lnTo>
                    <a:pt x="761" y="137"/>
                  </a:lnTo>
                  <a:lnTo>
                    <a:pt x="754" y="146"/>
                  </a:lnTo>
                  <a:lnTo>
                    <a:pt x="750" y="151"/>
                  </a:lnTo>
                  <a:lnTo>
                    <a:pt x="750" y="149"/>
                  </a:lnTo>
                  <a:lnTo>
                    <a:pt x="753" y="142"/>
                  </a:lnTo>
                  <a:lnTo>
                    <a:pt x="755" y="133"/>
                  </a:lnTo>
                  <a:lnTo>
                    <a:pt x="754" y="121"/>
                  </a:lnTo>
                  <a:lnTo>
                    <a:pt x="749" y="112"/>
                  </a:lnTo>
                  <a:lnTo>
                    <a:pt x="738" y="106"/>
                  </a:lnTo>
                  <a:lnTo>
                    <a:pt x="718" y="105"/>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91" name="Freeform 426">
              <a:extLst>
                <a:ext uri="{FF2B5EF4-FFF2-40B4-BE49-F238E27FC236}">
                  <a16:creationId xmlns:a16="http://schemas.microsoft.com/office/drawing/2014/main" id="{0360D7D0-2303-4C48-A6E2-9499D9702D9B}"/>
                </a:ext>
              </a:extLst>
            </p:cNvPr>
            <p:cNvSpPr>
              <a:spLocks/>
            </p:cNvSpPr>
            <p:nvPr/>
          </p:nvSpPr>
          <p:spPr bwMode="auto">
            <a:xfrm>
              <a:off x="3900174" y="2163022"/>
              <a:ext cx="42419" cy="34413"/>
            </a:xfrm>
            <a:custGeom>
              <a:avLst/>
              <a:gdLst>
                <a:gd name="T0" fmla="*/ 2147483647 w 40"/>
                <a:gd name="T1" fmla="*/ 2147483647 h 36"/>
                <a:gd name="T2" fmla="*/ 2147483647 w 40"/>
                <a:gd name="T3" fmla="*/ 2147483647 h 36"/>
                <a:gd name="T4" fmla="*/ 2147483647 w 40"/>
                <a:gd name="T5" fmla="*/ 2147483647 h 36"/>
                <a:gd name="T6" fmla="*/ 2147483647 w 40"/>
                <a:gd name="T7" fmla="*/ 2147483647 h 36"/>
                <a:gd name="T8" fmla="*/ 2147483647 w 40"/>
                <a:gd name="T9" fmla="*/ 2147483647 h 36"/>
                <a:gd name="T10" fmla="*/ 2147483647 w 40"/>
                <a:gd name="T11" fmla="*/ 2147483647 h 36"/>
                <a:gd name="T12" fmla="*/ 2147483647 w 40"/>
                <a:gd name="T13" fmla="*/ 2147483647 h 36"/>
                <a:gd name="T14" fmla="*/ 2147483647 w 40"/>
                <a:gd name="T15" fmla="*/ 2147483647 h 36"/>
                <a:gd name="T16" fmla="*/ 2147483647 w 40"/>
                <a:gd name="T17" fmla="*/ 2147483647 h 36"/>
                <a:gd name="T18" fmla="*/ 2147483647 w 40"/>
                <a:gd name="T19" fmla="*/ 2147483647 h 36"/>
                <a:gd name="T20" fmla="*/ 2147483647 w 40"/>
                <a:gd name="T21" fmla="*/ 2147483647 h 36"/>
                <a:gd name="T22" fmla="*/ 2147483647 w 40"/>
                <a:gd name="T23" fmla="*/ 2147483647 h 36"/>
                <a:gd name="T24" fmla="*/ 2147483647 w 40"/>
                <a:gd name="T25" fmla="*/ 2147483647 h 36"/>
                <a:gd name="T26" fmla="*/ 2147483647 w 40"/>
                <a:gd name="T27" fmla="*/ 2147483647 h 36"/>
                <a:gd name="T28" fmla="*/ 0 w 40"/>
                <a:gd name="T29" fmla="*/ 2147483647 h 36"/>
                <a:gd name="T30" fmla="*/ 2147483647 w 40"/>
                <a:gd name="T31" fmla="*/ 2147483647 h 36"/>
                <a:gd name="T32" fmla="*/ 2147483647 w 40"/>
                <a:gd name="T33" fmla="*/ 2147483647 h 36"/>
                <a:gd name="T34" fmla="*/ 2147483647 w 40"/>
                <a:gd name="T35" fmla="*/ 2147483647 h 36"/>
                <a:gd name="T36" fmla="*/ 2147483647 w 40"/>
                <a:gd name="T37" fmla="*/ 2147483647 h 36"/>
                <a:gd name="T38" fmla="*/ 2147483647 w 40"/>
                <a:gd name="T39" fmla="*/ 0 h 36"/>
                <a:gd name="T40" fmla="*/ 2147483647 w 40"/>
                <a:gd name="T41" fmla="*/ 2147483647 h 36"/>
                <a:gd name="T42" fmla="*/ 2147483647 w 40"/>
                <a:gd name="T43" fmla="*/ 2147483647 h 36"/>
                <a:gd name="T44" fmla="*/ 2147483647 w 40"/>
                <a:gd name="T45" fmla="*/ 2147483647 h 36"/>
                <a:gd name="T46" fmla="*/ 2147483647 w 40"/>
                <a:gd name="T47" fmla="*/ 2147483647 h 36"/>
                <a:gd name="T48" fmla="*/ 2147483647 w 40"/>
                <a:gd name="T49" fmla="*/ 2147483647 h 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0"/>
                <a:gd name="T76" fmla="*/ 0 h 36"/>
                <a:gd name="T77" fmla="*/ 40 w 40"/>
                <a:gd name="T78" fmla="*/ 36 h 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0" h="36">
                  <a:moveTo>
                    <a:pt x="39" y="19"/>
                  </a:moveTo>
                  <a:lnTo>
                    <a:pt x="38" y="21"/>
                  </a:lnTo>
                  <a:lnTo>
                    <a:pt x="35" y="25"/>
                  </a:lnTo>
                  <a:lnTo>
                    <a:pt x="31" y="29"/>
                  </a:lnTo>
                  <a:lnTo>
                    <a:pt x="27" y="33"/>
                  </a:lnTo>
                  <a:lnTo>
                    <a:pt x="23" y="35"/>
                  </a:lnTo>
                  <a:lnTo>
                    <a:pt x="18" y="36"/>
                  </a:lnTo>
                  <a:lnTo>
                    <a:pt x="13" y="36"/>
                  </a:lnTo>
                  <a:lnTo>
                    <a:pt x="12" y="36"/>
                  </a:lnTo>
                  <a:lnTo>
                    <a:pt x="11" y="35"/>
                  </a:lnTo>
                  <a:lnTo>
                    <a:pt x="10" y="33"/>
                  </a:lnTo>
                  <a:lnTo>
                    <a:pt x="8" y="31"/>
                  </a:lnTo>
                  <a:lnTo>
                    <a:pt x="4" y="27"/>
                  </a:lnTo>
                  <a:lnTo>
                    <a:pt x="1" y="24"/>
                  </a:lnTo>
                  <a:lnTo>
                    <a:pt x="0" y="19"/>
                  </a:lnTo>
                  <a:lnTo>
                    <a:pt x="1" y="16"/>
                  </a:lnTo>
                  <a:lnTo>
                    <a:pt x="7" y="11"/>
                  </a:lnTo>
                  <a:lnTo>
                    <a:pt x="12" y="6"/>
                  </a:lnTo>
                  <a:lnTo>
                    <a:pt x="16" y="2"/>
                  </a:lnTo>
                  <a:lnTo>
                    <a:pt x="19" y="0"/>
                  </a:lnTo>
                  <a:lnTo>
                    <a:pt x="24" y="1"/>
                  </a:lnTo>
                  <a:lnTo>
                    <a:pt x="31" y="3"/>
                  </a:lnTo>
                  <a:lnTo>
                    <a:pt x="37" y="6"/>
                  </a:lnTo>
                  <a:lnTo>
                    <a:pt x="40" y="11"/>
                  </a:lnTo>
                  <a:lnTo>
                    <a:pt x="39" y="19"/>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92" name="Freeform 427">
              <a:extLst>
                <a:ext uri="{FF2B5EF4-FFF2-40B4-BE49-F238E27FC236}">
                  <a16:creationId xmlns:a16="http://schemas.microsoft.com/office/drawing/2014/main" id="{1C4B3712-1A96-402E-A6D7-5F32AF42F6DC}"/>
                </a:ext>
              </a:extLst>
            </p:cNvPr>
            <p:cNvSpPr>
              <a:spLocks/>
            </p:cNvSpPr>
            <p:nvPr/>
          </p:nvSpPr>
          <p:spPr bwMode="auto">
            <a:xfrm>
              <a:off x="4262367" y="2441310"/>
              <a:ext cx="0" cy="4489"/>
            </a:xfrm>
            <a:custGeom>
              <a:avLst/>
              <a:gdLst>
                <a:gd name="T0" fmla="*/ 0 w 1"/>
                <a:gd name="T1" fmla="*/ 2147483647 h 4"/>
                <a:gd name="T2" fmla="*/ 0 w 1"/>
                <a:gd name="T3" fmla="*/ 2147483647 h 4"/>
                <a:gd name="T4" fmla="*/ 0 w 1"/>
                <a:gd name="T5" fmla="*/ 2147483647 h 4"/>
                <a:gd name="T6" fmla="*/ 0 w 1"/>
                <a:gd name="T7" fmla="*/ 0 h 4"/>
                <a:gd name="T8" fmla="*/ 0 w 1"/>
                <a:gd name="T9" fmla="*/ 0 h 4"/>
                <a:gd name="T10" fmla="*/ 0 w 1"/>
                <a:gd name="T11" fmla="*/ 2147483647 h 4"/>
                <a:gd name="T12" fmla="*/ 0 w 1"/>
                <a:gd name="T13" fmla="*/ 2147483647 h 4"/>
                <a:gd name="T14" fmla="*/ 0 w 1"/>
                <a:gd name="T15" fmla="*/ 2147483647 h 4"/>
                <a:gd name="T16" fmla="*/ 0 w 1"/>
                <a:gd name="T17" fmla="*/ 2147483647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
                <a:gd name="T28" fmla="*/ 0 h 4"/>
                <a:gd name="T29" fmla="*/ 0 w 1"/>
                <a:gd name="T30" fmla="*/ 4 h 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 h="4">
                  <a:moveTo>
                    <a:pt x="1" y="2"/>
                  </a:moveTo>
                  <a:lnTo>
                    <a:pt x="1" y="1"/>
                  </a:lnTo>
                  <a:lnTo>
                    <a:pt x="0" y="0"/>
                  </a:lnTo>
                  <a:lnTo>
                    <a:pt x="1" y="2"/>
                  </a:lnTo>
                  <a:lnTo>
                    <a:pt x="1" y="4"/>
                  </a:lnTo>
                  <a:lnTo>
                    <a:pt x="1" y="2"/>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93" name="Freeform 428">
              <a:extLst>
                <a:ext uri="{FF2B5EF4-FFF2-40B4-BE49-F238E27FC236}">
                  <a16:creationId xmlns:a16="http://schemas.microsoft.com/office/drawing/2014/main" id="{D5B3591F-B187-44BE-A3DE-C0BCE45B48E3}"/>
                </a:ext>
              </a:extLst>
            </p:cNvPr>
            <p:cNvSpPr>
              <a:spLocks/>
            </p:cNvSpPr>
            <p:nvPr/>
          </p:nvSpPr>
          <p:spPr bwMode="auto">
            <a:xfrm>
              <a:off x="4629456" y="2472730"/>
              <a:ext cx="3263" cy="5985"/>
            </a:xfrm>
            <a:custGeom>
              <a:avLst/>
              <a:gdLst>
                <a:gd name="T0" fmla="*/ 2147483647 w 5"/>
                <a:gd name="T1" fmla="*/ 2147483647 h 8"/>
                <a:gd name="T2" fmla="*/ 2147483647 w 5"/>
                <a:gd name="T3" fmla="*/ 2147483647 h 8"/>
                <a:gd name="T4" fmla="*/ 2147483647 w 5"/>
                <a:gd name="T5" fmla="*/ 2147483647 h 8"/>
                <a:gd name="T6" fmla="*/ 2147483647 w 5"/>
                <a:gd name="T7" fmla="*/ 2147483647 h 8"/>
                <a:gd name="T8" fmla="*/ 2147483647 w 5"/>
                <a:gd name="T9" fmla="*/ 0 h 8"/>
                <a:gd name="T10" fmla="*/ 0 w 5"/>
                <a:gd name="T11" fmla="*/ 0 h 8"/>
                <a:gd name="T12" fmla="*/ 0 w 5"/>
                <a:gd name="T13" fmla="*/ 2147483647 h 8"/>
                <a:gd name="T14" fmla="*/ 2147483647 w 5"/>
                <a:gd name="T15" fmla="*/ 2147483647 h 8"/>
                <a:gd name="T16" fmla="*/ 2147483647 w 5"/>
                <a:gd name="T17" fmla="*/ 2147483647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
                <a:gd name="T28" fmla="*/ 0 h 8"/>
                <a:gd name="T29" fmla="*/ 5 w 5"/>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 h="8">
                  <a:moveTo>
                    <a:pt x="5" y="8"/>
                  </a:moveTo>
                  <a:lnTo>
                    <a:pt x="5" y="6"/>
                  </a:lnTo>
                  <a:lnTo>
                    <a:pt x="5" y="5"/>
                  </a:lnTo>
                  <a:lnTo>
                    <a:pt x="5" y="2"/>
                  </a:lnTo>
                  <a:lnTo>
                    <a:pt x="3" y="0"/>
                  </a:lnTo>
                  <a:lnTo>
                    <a:pt x="0" y="0"/>
                  </a:lnTo>
                  <a:lnTo>
                    <a:pt x="0" y="1"/>
                  </a:lnTo>
                  <a:lnTo>
                    <a:pt x="2" y="5"/>
                  </a:lnTo>
                  <a:lnTo>
                    <a:pt x="5" y="8"/>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94" name="Freeform 429">
              <a:extLst>
                <a:ext uri="{FF2B5EF4-FFF2-40B4-BE49-F238E27FC236}">
                  <a16:creationId xmlns:a16="http://schemas.microsoft.com/office/drawing/2014/main" id="{C778E24F-24AD-444B-8022-C953F43CC658}"/>
                </a:ext>
              </a:extLst>
            </p:cNvPr>
            <p:cNvSpPr>
              <a:spLocks/>
            </p:cNvSpPr>
            <p:nvPr/>
          </p:nvSpPr>
          <p:spPr bwMode="auto">
            <a:xfrm>
              <a:off x="4268894" y="2079235"/>
              <a:ext cx="14683" cy="13466"/>
            </a:xfrm>
            <a:custGeom>
              <a:avLst/>
              <a:gdLst>
                <a:gd name="T0" fmla="*/ 2147483647 w 14"/>
                <a:gd name="T1" fmla="*/ 2147483647 h 15"/>
                <a:gd name="T2" fmla="*/ 2147483647 w 14"/>
                <a:gd name="T3" fmla="*/ 2147483647 h 15"/>
                <a:gd name="T4" fmla="*/ 2147483647 w 14"/>
                <a:gd name="T5" fmla="*/ 2147483647 h 15"/>
                <a:gd name="T6" fmla="*/ 2147483647 w 14"/>
                <a:gd name="T7" fmla="*/ 2147483647 h 15"/>
                <a:gd name="T8" fmla="*/ 2147483647 w 14"/>
                <a:gd name="T9" fmla="*/ 2147483647 h 15"/>
                <a:gd name="T10" fmla="*/ 2147483647 w 14"/>
                <a:gd name="T11" fmla="*/ 2147483647 h 15"/>
                <a:gd name="T12" fmla="*/ 2147483647 w 14"/>
                <a:gd name="T13" fmla="*/ 2147483647 h 15"/>
                <a:gd name="T14" fmla="*/ 2147483647 w 14"/>
                <a:gd name="T15" fmla="*/ 2147483647 h 15"/>
                <a:gd name="T16" fmla="*/ 2147483647 w 14"/>
                <a:gd name="T17" fmla="*/ 0 h 15"/>
                <a:gd name="T18" fmla="*/ 2147483647 w 14"/>
                <a:gd name="T19" fmla="*/ 2147483647 h 15"/>
                <a:gd name="T20" fmla="*/ 2147483647 w 14"/>
                <a:gd name="T21" fmla="*/ 2147483647 h 15"/>
                <a:gd name="T22" fmla="*/ 2147483647 w 14"/>
                <a:gd name="T23" fmla="*/ 2147483647 h 15"/>
                <a:gd name="T24" fmla="*/ 0 w 14"/>
                <a:gd name="T25" fmla="*/ 2147483647 h 15"/>
                <a:gd name="T26" fmla="*/ 2147483647 w 14"/>
                <a:gd name="T27" fmla="*/ 2147483647 h 15"/>
                <a:gd name="T28" fmla="*/ 2147483647 w 14"/>
                <a:gd name="T29" fmla="*/ 2147483647 h 15"/>
                <a:gd name="T30" fmla="*/ 2147483647 w 14"/>
                <a:gd name="T31" fmla="*/ 2147483647 h 15"/>
                <a:gd name="T32" fmla="*/ 2147483647 w 14"/>
                <a:gd name="T33" fmla="*/ 2147483647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4"/>
                <a:gd name="T52" fmla="*/ 0 h 15"/>
                <a:gd name="T53" fmla="*/ 14 w 14"/>
                <a:gd name="T54" fmla="*/ 15 h 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4" h="15">
                  <a:moveTo>
                    <a:pt x="2" y="7"/>
                  </a:moveTo>
                  <a:lnTo>
                    <a:pt x="9" y="13"/>
                  </a:lnTo>
                  <a:lnTo>
                    <a:pt x="14" y="15"/>
                  </a:lnTo>
                  <a:lnTo>
                    <a:pt x="14" y="14"/>
                  </a:lnTo>
                  <a:lnTo>
                    <a:pt x="10" y="7"/>
                  </a:lnTo>
                  <a:lnTo>
                    <a:pt x="9" y="5"/>
                  </a:lnTo>
                  <a:lnTo>
                    <a:pt x="9" y="3"/>
                  </a:lnTo>
                  <a:lnTo>
                    <a:pt x="8" y="1"/>
                  </a:lnTo>
                  <a:lnTo>
                    <a:pt x="7" y="0"/>
                  </a:lnTo>
                  <a:lnTo>
                    <a:pt x="6" y="1"/>
                  </a:lnTo>
                  <a:lnTo>
                    <a:pt x="3" y="2"/>
                  </a:lnTo>
                  <a:lnTo>
                    <a:pt x="2" y="3"/>
                  </a:lnTo>
                  <a:lnTo>
                    <a:pt x="0" y="5"/>
                  </a:lnTo>
                  <a:lnTo>
                    <a:pt x="1" y="6"/>
                  </a:lnTo>
                  <a:lnTo>
                    <a:pt x="2" y="7"/>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95" name="Freeform 430">
              <a:extLst>
                <a:ext uri="{FF2B5EF4-FFF2-40B4-BE49-F238E27FC236}">
                  <a16:creationId xmlns:a16="http://schemas.microsoft.com/office/drawing/2014/main" id="{58792DFF-BC6D-425D-AF99-5314ECA2FBD8}"/>
                </a:ext>
              </a:extLst>
            </p:cNvPr>
            <p:cNvSpPr>
              <a:spLocks/>
            </p:cNvSpPr>
            <p:nvPr/>
          </p:nvSpPr>
          <p:spPr bwMode="auto">
            <a:xfrm>
              <a:off x="4461411" y="2520607"/>
              <a:ext cx="148467" cy="113709"/>
            </a:xfrm>
            <a:custGeom>
              <a:avLst/>
              <a:gdLst>
                <a:gd name="T0" fmla="*/ 2147483647 w 135"/>
                <a:gd name="T1" fmla="*/ 2147483647 h 119"/>
                <a:gd name="T2" fmla="*/ 2147483647 w 135"/>
                <a:gd name="T3" fmla="*/ 2147483647 h 119"/>
                <a:gd name="T4" fmla="*/ 2147483647 w 135"/>
                <a:gd name="T5" fmla="*/ 2147483647 h 119"/>
                <a:gd name="T6" fmla="*/ 2147483647 w 135"/>
                <a:gd name="T7" fmla="*/ 2147483647 h 119"/>
                <a:gd name="T8" fmla="*/ 2147483647 w 135"/>
                <a:gd name="T9" fmla="*/ 2147483647 h 119"/>
                <a:gd name="T10" fmla="*/ 2147483647 w 135"/>
                <a:gd name="T11" fmla="*/ 2147483647 h 119"/>
                <a:gd name="T12" fmla="*/ 2147483647 w 135"/>
                <a:gd name="T13" fmla="*/ 2147483647 h 119"/>
                <a:gd name="T14" fmla="*/ 2147483647 w 135"/>
                <a:gd name="T15" fmla="*/ 2147483647 h 119"/>
                <a:gd name="T16" fmla="*/ 2147483647 w 135"/>
                <a:gd name="T17" fmla="*/ 2147483647 h 119"/>
                <a:gd name="T18" fmla="*/ 2147483647 w 135"/>
                <a:gd name="T19" fmla="*/ 2147483647 h 119"/>
                <a:gd name="T20" fmla="*/ 2147483647 w 135"/>
                <a:gd name="T21" fmla="*/ 2147483647 h 119"/>
                <a:gd name="T22" fmla="*/ 2147483647 w 135"/>
                <a:gd name="T23" fmla="*/ 2147483647 h 119"/>
                <a:gd name="T24" fmla="*/ 2147483647 w 135"/>
                <a:gd name="T25" fmla="*/ 2147483647 h 119"/>
                <a:gd name="T26" fmla="*/ 2147483647 w 135"/>
                <a:gd name="T27" fmla="*/ 2147483647 h 119"/>
                <a:gd name="T28" fmla="*/ 2147483647 w 135"/>
                <a:gd name="T29" fmla="*/ 2147483647 h 119"/>
                <a:gd name="T30" fmla="*/ 2147483647 w 135"/>
                <a:gd name="T31" fmla="*/ 2147483647 h 119"/>
                <a:gd name="T32" fmla="*/ 2147483647 w 135"/>
                <a:gd name="T33" fmla="*/ 2147483647 h 119"/>
                <a:gd name="T34" fmla="*/ 2147483647 w 135"/>
                <a:gd name="T35" fmla="*/ 2147483647 h 119"/>
                <a:gd name="T36" fmla="*/ 2147483647 w 135"/>
                <a:gd name="T37" fmla="*/ 2147483647 h 119"/>
                <a:gd name="T38" fmla="*/ 2147483647 w 135"/>
                <a:gd name="T39" fmla="*/ 2147483647 h 119"/>
                <a:gd name="T40" fmla="*/ 2147483647 w 135"/>
                <a:gd name="T41" fmla="*/ 2147483647 h 119"/>
                <a:gd name="T42" fmla="*/ 2147483647 w 135"/>
                <a:gd name="T43" fmla="*/ 2147483647 h 119"/>
                <a:gd name="T44" fmla="*/ 2147483647 w 135"/>
                <a:gd name="T45" fmla="*/ 2147483647 h 119"/>
                <a:gd name="T46" fmla="*/ 2147483647 w 135"/>
                <a:gd name="T47" fmla="*/ 2147483647 h 119"/>
                <a:gd name="T48" fmla="*/ 2147483647 w 135"/>
                <a:gd name="T49" fmla="*/ 2147483647 h 119"/>
                <a:gd name="T50" fmla="*/ 2147483647 w 135"/>
                <a:gd name="T51" fmla="*/ 2147483647 h 119"/>
                <a:gd name="T52" fmla="*/ 2147483647 w 135"/>
                <a:gd name="T53" fmla="*/ 2147483647 h 119"/>
                <a:gd name="T54" fmla="*/ 2147483647 w 135"/>
                <a:gd name="T55" fmla="*/ 2147483647 h 119"/>
                <a:gd name="T56" fmla="*/ 2147483647 w 135"/>
                <a:gd name="T57" fmla="*/ 2147483647 h 119"/>
                <a:gd name="T58" fmla="*/ 2147483647 w 135"/>
                <a:gd name="T59" fmla="*/ 2147483647 h 119"/>
                <a:gd name="T60" fmla="*/ 2147483647 w 135"/>
                <a:gd name="T61" fmla="*/ 2147483647 h 119"/>
                <a:gd name="T62" fmla="*/ 2147483647 w 135"/>
                <a:gd name="T63" fmla="*/ 2147483647 h 119"/>
                <a:gd name="T64" fmla="*/ 2147483647 w 135"/>
                <a:gd name="T65" fmla="*/ 2147483647 h 119"/>
                <a:gd name="T66" fmla="*/ 2147483647 w 135"/>
                <a:gd name="T67" fmla="*/ 2147483647 h 119"/>
                <a:gd name="T68" fmla="*/ 2147483647 w 135"/>
                <a:gd name="T69" fmla="*/ 2147483647 h 119"/>
                <a:gd name="T70" fmla="*/ 2147483647 w 135"/>
                <a:gd name="T71" fmla="*/ 2147483647 h 119"/>
                <a:gd name="T72" fmla="*/ 2147483647 w 135"/>
                <a:gd name="T73" fmla="*/ 2147483647 h 119"/>
                <a:gd name="T74" fmla="*/ 2147483647 w 135"/>
                <a:gd name="T75" fmla="*/ 2147483647 h 119"/>
                <a:gd name="T76" fmla="*/ 2147483647 w 135"/>
                <a:gd name="T77" fmla="*/ 2147483647 h 119"/>
                <a:gd name="T78" fmla="*/ 2147483647 w 135"/>
                <a:gd name="T79" fmla="*/ 2147483647 h 119"/>
                <a:gd name="T80" fmla="*/ 2147483647 w 135"/>
                <a:gd name="T81" fmla="*/ 2147483647 h 11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35"/>
                <a:gd name="T124" fmla="*/ 0 h 119"/>
                <a:gd name="T125" fmla="*/ 135 w 135"/>
                <a:gd name="T126" fmla="*/ 119 h 11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35" h="119">
                  <a:moveTo>
                    <a:pt x="122" y="59"/>
                  </a:moveTo>
                  <a:lnTo>
                    <a:pt x="124" y="60"/>
                  </a:lnTo>
                  <a:lnTo>
                    <a:pt x="130" y="62"/>
                  </a:lnTo>
                  <a:lnTo>
                    <a:pt x="135" y="67"/>
                  </a:lnTo>
                  <a:lnTo>
                    <a:pt x="133" y="71"/>
                  </a:lnTo>
                  <a:lnTo>
                    <a:pt x="129" y="76"/>
                  </a:lnTo>
                  <a:lnTo>
                    <a:pt x="126" y="78"/>
                  </a:lnTo>
                  <a:lnTo>
                    <a:pt x="124" y="81"/>
                  </a:lnTo>
                  <a:lnTo>
                    <a:pt x="121" y="83"/>
                  </a:lnTo>
                  <a:lnTo>
                    <a:pt x="118" y="83"/>
                  </a:lnTo>
                  <a:lnTo>
                    <a:pt x="116" y="83"/>
                  </a:lnTo>
                  <a:lnTo>
                    <a:pt x="114" y="82"/>
                  </a:lnTo>
                  <a:lnTo>
                    <a:pt x="108" y="79"/>
                  </a:lnTo>
                  <a:lnTo>
                    <a:pt x="101" y="77"/>
                  </a:lnTo>
                  <a:lnTo>
                    <a:pt x="95" y="75"/>
                  </a:lnTo>
                  <a:lnTo>
                    <a:pt x="91" y="74"/>
                  </a:lnTo>
                  <a:lnTo>
                    <a:pt x="86" y="71"/>
                  </a:lnTo>
                  <a:lnTo>
                    <a:pt x="82" y="68"/>
                  </a:lnTo>
                  <a:lnTo>
                    <a:pt x="77" y="66"/>
                  </a:lnTo>
                  <a:lnTo>
                    <a:pt x="72" y="66"/>
                  </a:lnTo>
                  <a:lnTo>
                    <a:pt x="70" y="70"/>
                  </a:lnTo>
                  <a:lnTo>
                    <a:pt x="71" y="78"/>
                  </a:lnTo>
                  <a:lnTo>
                    <a:pt x="72" y="85"/>
                  </a:lnTo>
                  <a:lnTo>
                    <a:pt x="72" y="92"/>
                  </a:lnTo>
                  <a:lnTo>
                    <a:pt x="68" y="96"/>
                  </a:lnTo>
                  <a:lnTo>
                    <a:pt x="61" y="99"/>
                  </a:lnTo>
                  <a:lnTo>
                    <a:pt x="58" y="102"/>
                  </a:lnTo>
                  <a:lnTo>
                    <a:pt x="57" y="107"/>
                  </a:lnTo>
                  <a:lnTo>
                    <a:pt x="56" y="111"/>
                  </a:lnTo>
                  <a:lnTo>
                    <a:pt x="53" y="114"/>
                  </a:lnTo>
                  <a:lnTo>
                    <a:pt x="48" y="117"/>
                  </a:lnTo>
                  <a:lnTo>
                    <a:pt x="44" y="119"/>
                  </a:lnTo>
                  <a:lnTo>
                    <a:pt x="40" y="116"/>
                  </a:lnTo>
                  <a:lnTo>
                    <a:pt x="39" y="111"/>
                  </a:lnTo>
                  <a:lnTo>
                    <a:pt x="38" y="105"/>
                  </a:lnTo>
                  <a:lnTo>
                    <a:pt x="34" y="100"/>
                  </a:lnTo>
                  <a:lnTo>
                    <a:pt x="29" y="99"/>
                  </a:lnTo>
                  <a:lnTo>
                    <a:pt x="23" y="99"/>
                  </a:lnTo>
                  <a:lnTo>
                    <a:pt x="20" y="100"/>
                  </a:lnTo>
                  <a:lnTo>
                    <a:pt x="17" y="101"/>
                  </a:lnTo>
                  <a:lnTo>
                    <a:pt x="10" y="104"/>
                  </a:lnTo>
                  <a:lnTo>
                    <a:pt x="3" y="105"/>
                  </a:lnTo>
                  <a:lnTo>
                    <a:pt x="0" y="101"/>
                  </a:lnTo>
                  <a:lnTo>
                    <a:pt x="1" y="97"/>
                  </a:lnTo>
                  <a:lnTo>
                    <a:pt x="4" y="90"/>
                  </a:lnTo>
                  <a:lnTo>
                    <a:pt x="9" y="84"/>
                  </a:lnTo>
                  <a:lnTo>
                    <a:pt x="12" y="82"/>
                  </a:lnTo>
                  <a:lnTo>
                    <a:pt x="16" y="79"/>
                  </a:lnTo>
                  <a:lnTo>
                    <a:pt x="16" y="75"/>
                  </a:lnTo>
                  <a:lnTo>
                    <a:pt x="14" y="68"/>
                  </a:lnTo>
                  <a:lnTo>
                    <a:pt x="12" y="61"/>
                  </a:lnTo>
                  <a:lnTo>
                    <a:pt x="11" y="55"/>
                  </a:lnTo>
                  <a:lnTo>
                    <a:pt x="12" y="48"/>
                  </a:lnTo>
                  <a:lnTo>
                    <a:pt x="12" y="44"/>
                  </a:lnTo>
                  <a:lnTo>
                    <a:pt x="10" y="39"/>
                  </a:lnTo>
                  <a:lnTo>
                    <a:pt x="8" y="35"/>
                  </a:lnTo>
                  <a:lnTo>
                    <a:pt x="8" y="26"/>
                  </a:lnTo>
                  <a:lnTo>
                    <a:pt x="8" y="16"/>
                  </a:lnTo>
                  <a:lnTo>
                    <a:pt x="8" y="8"/>
                  </a:lnTo>
                  <a:lnTo>
                    <a:pt x="9" y="2"/>
                  </a:lnTo>
                  <a:lnTo>
                    <a:pt x="12" y="0"/>
                  </a:lnTo>
                  <a:lnTo>
                    <a:pt x="18" y="1"/>
                  </a:lnTo>
                  <a:lnTo>
                    <a:pt x="24" y="3"/>
                  </a:lnTo>
                  <a:lnTo>
                    <a:pt x="27" y="9"/>
                  </a:lnTo>
                  <a:lnTo>
                    <a:pt x="30" y="18"/>
                  </a:lnTo>
                  <a:lnTo>
                    <a:pt x="32" y="26"/>
                  </a:lnTo>
                  <a:lnTo>
                    <a:pt x="33" y="30"/>
                  </a:lnTo>
                  <a:lnTo>
                    <a:pt x="37" y="30"/>
                  </a:lnTo>
                  <a:lnTo>
                    <a:pt x="40" y="28"/>
                  </a:lnTo>
                  <a:lnTo>
                    <a:pt x="44" y="25"/>
                  </a:lnTo>
                  <a:lnTo>
                    <a:pt x="48" y="23"/>
                  </a:lnTo>
                  <a:lnTo>
                    <a:pt x="54" y="23"/>
                  </a:lnTo>
                  <a:lnTo>
                    <a:pt x="61" y="24"/>
                  </a:lnTo>
                  <a:lnTo>
                    <a:pt x="70" y="26"/>
                  </a:lnTo>
                  <a:lnTo>
                    <a:pt x="78" y="30"/>
                  </a:lnTo>
                  <a:lnTo>
                    <a:pt x="85" y="33"/>
                  </a:lnTo>
                  <a:lnTo>
                    <a:pt x="90" y="40"/>
                  </a:lnTo>
                  <a:lnTo>
                    <a:pt x="93" y="48"/>
                  </a:lnTo>
                  <a:lnTo>
                    <a:pt x="98" y="54"/>
                  </a:lnTo>
                  <a:lnTo>
                    <a:pt x="100" y="58"/>
                  </a:lnTo>
                  <a:lnTo>
                    <a:pt x="101" y="59"/>
                  </a:lnTo>
                  <a:lnTo>
                    <a:pt x="122" y="59"/>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96" name="Freeform 431">
              <a:extLst>
                <a:ext uri="{FF2B5EF4-FFF2-40B4-BE49-F238E27FC236}">
                  <a16:creationId xmlns:a16="http://schemas.microsoft.com/office/drawing/2014/main" id="{287E4CDB-8A40-466E-B5E3-06E15BEF8657}"/>
                </a:ext>
              </a:extLst>
            </p:cNvPr>
            <p:cNvSpPr>
              <a:spLocks/>
            </p:cNvSpPr>
            <p:nvPr/>
          </p:nvSpPr>
          <p:spPr bwMode="auto">
            <a:xfrm>
              <a:off x="4342311" y="2179479"/>
              <a:ext cx="615077" cy="377036"/>
            </a:xfrm>
            <a:custGeom>
              <a:avLst/>
              <a:gdLst>
                <a:gd name="T0" fmla="*/ 2147483647 w 556"/>
                <a:gd name="T1" fmla="*/ 2147483647 h 395"/>
                <a:gd name="T2" fmla="*/ 2147483647 w 556"/>
                <a:gd name="T3" fmla="*/ 2147483647 h 395"/>
                <a:gd name="T4" fmla="*/ 2147483647 w 556"/>
                <a:gd name="T5" fmla="*/ 2147483647 h 395"/>
                <a:gd name="T6" fmla="*/ 2147483647 w 556"/>
                <a:gd name="T7" fmla="*/ 2147483647 h 395"/>
                <a:gd name="T8" fmla="*/ 2147483647 w 556"/>
                <a:gd name="T9" fmla="*/ 2147483647 h 395"/>
                <a:gd name="T10" fmla="*/ 2147483647 w 556"/>
                <a:gd name="T11" fmla="*/ 2147483647 h 395"/>
                <a:gd name="T12" fmla="*/ 2147483647 w 556"/>
                <a:gd name="T13" fmla="*/ 2147483647 h 395"/>
                <a:gd name="T14" fmla="*/ 2147483647 w 556"/>
                <a:gd name="T15" fmla="*/ 2147483647 h 395"/>
                <a:gd name="T16" fmla="*/ 2147483647 w 556"/>
                <a:gd name="T17" fmla="*/ 2147483647 h 395"/>
                <a:gd name="T18" fmla="*/ 2147483647 w 556"/>
                <a:gd name="T19" fmla="*/ 2147483647 h 395"/>
                <a:gd name="T20" fmla="*/ 2147483647 w 556"/>
                <a:gd name="T21" fmla="*/ 2147483647 h 395"/>
                <a:gd name="T22" fmla="*/ 2147483647 w 556"/>
                <a:gd name="T23" fmla="*/ 2147483647 h 395"/>
                <a:gd name="T24" fmla="*/ 2147483647 w 556"/>
                <a:gd name="T25" fmla="*/ 2147483647 h 395"/>
                <a:gd name="T26" fmla="*/ 2147483647 w 556"/>
                <a:gd name="T27" fmla="*/ 2147483647 h 395"/>
                <a:gd name="T28" fmla="*/ 2147483647 w 556"/>
                <a:gd name="T29" fmla="*/ 2147483647 h 395"/>
                <a:gd name="T30" fmla="*/ 2147483647 w 556"/>
                <a:gd name="T31" fmla="*/ 2147483647 h 395"/>
                <a:gd name="T32" fmla="*/ 2147483647 w 556"/>
                <a:gd name="T33" fmla="*/ 2147483647 h 395"/>
                <a:gd name="T34" fmla="*/ 2147483647 w 556"/>
                <a:gd name="T35" fmla="*/ 2147483647 h 395"/>
                <a:gd name="T36" fmla="*/ 2147483647 w 556"/>
                <a:gd name="T37" fmla="*/ 2147483647 h 395"/>
                <a:gd name="T38" fmla="*/ 2147483647 w 556"/>
                <a:gd name="T39" fmla="*/ 2147483647 h 395"/>
                <a:gd name="T40" fmla="*/ 2147483647 w 556"/>
                <a:gd name="T41" fmla="*/ 2147483647 h 395"/>
                <a:gd name="T42" fmla="*/ 2147483647 w 556"/>
                <a:gd name="T43" fmla="*/ 2147483647 h 395"/>
                <a:gd name="T44" fmla="*/ 2147483647 w 556"/>
                <a:gd name="T45" fmla="*/ 2147483647 h 395"/>
                <a:gd name="T46" fmla="*/ 2147483647 w 556"/>
                <a:gd name="T47" fmla="*/ 2147483647 h 395"/>
                <a:gd name="T48" fmla="*/ 2147483647 w 556"/>
                <a:gd name="T49" fmla="*/ 2147483647 h 395"/>
                <a:gd name="T50" fmla="*/ 0 w 556"/>
                <a:gd name="T51" fmla="*/ 2147483647 h 395"/>
                <a:gd name="T52" fmla="*/ 2147483647 w 556"/>
                <a:gd name="T53" fmla="*/ 2147483647 h 395"/>
                <a:gd name="T54" fmla="*/ 2147483647 w 556"/>
                <a:gd name="T55" fmla="*/ 2147483647 h 395"/>
                <a:gd name="T56" fmla="*/ 2147483647 w 556"/>
                <a:gd name="T57" fmla="*/ 2147483647 h 395"/>
                <a:gd name="T58" fmla="*/ 2147483647 w 556"/>
                <a:gd name="T59" fmla="*/ 2147483647 h 395"/>
                <a:gd name="T60" fmla="*/ 2147483647 w 556"/>
                <a:gd name="T61" fmla="*/ 2147483647 h 395"/>
                <a:gd name="T62" fmla="*/ 2147483647 w 556"/>
                <a:gd name="T63" fmla="*/ 2147483647 h 395"/>
                <a:gd name="T64" fmla="*/ 2147483647 w 556"/>
                <a:gd name="T65" fmla="*/ 2147483647 h 395"/>
                <a:gd name="T66" fmla="*/ 2147483647 w 556"/>
                <a:gd name="T67" fmla="*/ 2147483647 h 395"/>
                <a:gd name="T68" fmla="*/ 2147483647 w 556"/>
                <a:gd name="T69" fmla="*/ 2147483647 h 395"/>
                <a:gd name="T70" fmla="*/ 2147483647 w 556"/>
                <a:gd name="T71" fmla="*/ 2147483647 h 395"/>
                <a:gd name="T72" fmla="*/ 2147483647 w 556"/>
                <a:gd name="T73" fmla="*/ 2147483647 h 395"/>
                <a:gd name="T74" fmla="*/ 2147483647 w 556"/>
                <a:gd name="T75" fmla="*/ 2147483647 h 395"/>
                <a:gd name="T76" fmla="*/ 2147483647 w 556"/>
                <a:gd name="T77" fmla="*/ 2147483647 h 395"/>
                <a:gd name="T78" fmla="*/ 2147483647 w 556"/>
                <a:gd name="T79" fmla="*/ 2147483647 h 395"/>
                <a:gd name="T80" fmla="*/ 2147483647 w 556"/>
                <a:gd name="T81" fmla="*/ 2147483647 h 395"/>
                <a:gd name="T82" fmla="*/ 2147483647 w 556"/>
                <a:gd name="T83" fmla="*/ 2147483647 h 395"/>
                <a:gd name="T84" fmla="*/ 2147483647 w 556"/>
                <a:gd name="T85" fmla="*/ 2147483647 h 395"/>
                <a:gd name="T86" fmla="*/ 2147483647 w 556"/>
                <a:gd name="T87" fmla="*/ 2147483647 h 395"/>
                <a:gd name="T88" fmla="*/ 2147483647 w 556"/>
                <a:gd name="T89" fmla="*/ 2147483647 h 395"/>
                <a:gd name="T90" fmla="*/ 2147483647 w 556"/>
                <a:gd name="T91" fmla="*/ 2147483647 h 395"/>
                <a:gd name="T92" fmla="*/ 2147483647 w 556"/>
                <a:gd name="T93" fmla="*/ 2147483647 h 395"/>
                <a:gd name="T94" fmla="*/ 2147483647 w 556"/>
                <a:gd name="T95" fmla="*/ 2147483647 h 395"/>
                <a:gd name="T96" fmla="*/ 2147483647 w 556"/>
                <a:gd name="T97" fmla="*/ 2147483647 h 395"/>
                <a:gd name="T98" fmla="*/ 2147483647 w 556"/>
                <a:gd name="T99" fmla="*/ 2147483647 h 395"/>
                <a:gd name="T100" fmla="*/ 2147483647 w 556"/>
                <a:gd name="T101" fmla="*/ 2147483647 h 395"/>
                <a:gd name="T102" fmla="*/ 2147483647 w 556"/>
                <a:gd name="T103" fmla="*/ 2147483647 h 395"/>
                <a:gd name="T104" fmla="*/ 2147483647 w 556"/>
                <a:gd name="T105" fmla="*/ 2147483647 h 395"/>
                <a:gd name="T106" fmla="*/ 2147483647 w 556"/>
                <a:gd name="T107" fmla="*/ 2147483647 h 395"/>
                <a:gd name="T108" fmla="*/ 2147483647 w 556"/>
                <a:gd name="T109" fmla="*/ 2147483647 h 395"/>
                <a:gd name="T110" fmla="*/ 2147483647 w 556"/>
                <a:gd name="T111" fmla="*/ 2147483647 h 395"/>
                <a:gd name="T112" fmla="*/ 2147483647 w 556"/>
                <a:gd name="T113" fmla="*/ 2147483647 h 395"/>
                <a:gd name="T114" fmla="*/ 2147483647 w 556"/>
                <a:gd name="T115" fmla="*/ 2147483647 h 395"/>
                <a:gd name="T116" fmla="*/ 2147483647 w 556"/>
                <a:gd name="T117" fmla="*/ 2147483647 h 395"/>
                <a:gd name="T118" fmla="*/ 2147483647 w 556"/>
                <a:gd name="T119" fmla="*/ 2147483647 h 395"/>
                <a:gd name="T120" fmla="*/ 2147483647 w 556"/>
                <a:gd name="T121" fmla="*/ 2147483647 h 395"/>
                <a:gd name="T122" fmla="*/ 2147483647 w 556"/>
                <a:gd name="T123" fmla="*/ 2147483647 h 395"/>
                <a:gd name="T124" fmla="*/ 2147483647 w 556"/>
                <a:gd name="T125" fmla="*/ 2147483647 h 39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56"/>
                <a:gd name="T190" fmla="*/ 0 h 395"/>
                <a:gd name="T191" fmla="*/ 556 w 556"/>
                <a:gd name="T192" fmla="*/ 395 h 39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56" h="395">
                  <a:moveTo>
                    <a:pt x="539" y="379"/>
                  </a:moveTo>
                  <a:lnTo>
                    <a:pt x="540" y="380"/>
                  </a:lnTo>
                  <a:lnTo>
                    <a:pt x="542" y="383"/>
                  </a:lnTo>
                  <a:lnTo>
                    <a:pt x="541" y="387"/>
                  </a:lnTo>
                  <a:lnTo>
                    <a:pt x="533" y="388"/>
                  </a:lnTo>
                  <a:lnTo>
                    <a:pt x="527" y="388"/>
                  </a:lnTo>
                  <a:lnTo>
                    <a:pt x="523" y="387"/>
                  </a:lnTo>
                  <a:lnTo>
                    <a:pt x="518" y="387"/>
                  </a:lnTo>
                  <a:lnTo>
                    <a:pt x="514" y="388"/>
                  </a:lnTo>
                  <a:lnTo>
                    <a:pt x="510" y="388"/>
                  </a:lnTo>
                  <a:lnTo>
                    <a:pt x="506" y="389"/>
                  </a:lnTo>
                  <a:lnTo>
                    <a:pt x="501" y="390"/>
                  </a:lnTo>
                  <a:lnTo>
                    <a:pt x="495" y="392"/>
                  </a:lnTo>
                  <a:lnTo>
                    <a:pt x="488" y="393"/>
                  </a:lnTo>
                  <a:lnTo>
                    <a:pt x="482" y="394"/>
                  </a:lnTo>
                  <a:lnTo>
                    <a:pt x="478" y="395"/>
                  </a:lnTo>
                  <a:lnTo>
                    <a:pt x="473" y="395"/>
                  </a:lnTo>
                  <a:lnTo>
                    <a:pt x="468" y="395"/>
                  </a:lnTo>
                  <a:lnTo>
                    <a:pt x="464" y="394"/>
                  </a:lnTo>
                  <a:lnTo>
                    <a:pt x="459" y="394"/>
                  </a:lnTo>
                  <a:lnTo>
                    <a:pt x="453" y="393"/>
                  </a:lnTo>
                  <a:lnTo>
                    <a:pt x="449" y="393"/>
                  </a:lnTo>
                  <a:lnTo>
                    <a:pt x="444" y="393"/>
                  </a:lnTo>
                  <a:lnTo>
                    <a:pt x="440" y="394"/>
                  </a:lnTo>
                  <a:lnTo>
                    <a:pt x="435" y="395"/>
                  </a:lnTo>
                  <a:lnTo>
                    <a:pt x="430" y="395"/>
                  </a:lnTo>
                  <a:lnTo>
                    <a:pt x="427" y="395"/>
                  </a:lnTo>
                  <a:lnTo>
                    <a:pt x="422" y="394"/>
                  </a:lnTo>
                  <a:lnTo>
                    <a:pt x="419" y="392"/>
                  </a:lnTo>
                  <a:lnTo>
                    <a:pt x="414" y="386"/>
                  </a:lnTo>
                  <a:lnTo>
                    <a:pt x="413" y="380"/>
                  </a:lnTo>
                  <a:lnTo>
                    <a:pt x="409" y="375"/>
                  </a:lnTo>
                  <a:lnTo>
                    <a:pt x="397" y="372"/>
                  </a:lnTo>
                  <a:lnTo>
                    <a:pt x="389" y="371"/>
                  </a:lnTo>
                  <a:lnTo>
                    <a:pt x="382" y="368"/>
                  </a:lnTo>
                  <a:lnTo>
                    <a:pt x="376" y="366"/>
                  </a:lnTo>
                  <a:lnTo>
                    <a:pt x="372" y="364"/>
                  </a:lnTo>
                  <a:lnTo>
                    <a:pt x="368" y="362"/>
                  </a:lnTo>
                  <a:lnTo>
                    <a:pt x="365" y="359"/>
                  </a:lnTo>
                  <a:lnTo>
                    <a:pt x="362" y="358"/>
                  </a:lnTo>
                  <a:lnTo>
                    <a:pt x="359" y="356"/>
                  </a:lnTo>
                  <a:lnTo>
                    <a:pt x="354" y="352"/>
                  </a:lnTo>
                  <a:lnTo>
                    <a:pt x="350" y="351"/>
                  </a:lnTo>
                  <a:lnTo>
                    <a:pt x="344" y="352"/>
                  </a:lnTo>
                  <a:lnTo>
                    <a:pt x="335" y="357"/>
                  </a:lnTo>
                  <a:lnTo>
                    <a:pt x="324" y="362"/>
                  </a:lnTo>
                  <a:lnTo>
                    <a:pt x="316" y="363"/>
                  </a:lnTo>
                  <a:lnTo>
                    <a:pt x="309" y="365"/>
                  </a:lnTo>
                  <a:lnTo>
                    <a:pt x="304" y="370"/>
                  </a:lnTo>
                  <a:lnTo>
                    <a:pt x="297" y="377"/>
                  </a:lnTo>
                  <a:lnTo>
                    <a:pt x="290" y="381"/>
                  </a:lnTo>
                  <a:lnTo>
                    <a:pt x="283" y="381"/>
                  </a:lnTo>
                  <a:lnTo>
                    <a:pt x="276" y="377"/>
                  </a:lnTo>
                  <a:lnTo>
                    <a:pt x="271" y="373"/>
                  </a:lnTo>
                  <a:lnTo>
                    <a:pt x="267" y="370"/>
                  </a:lnTo>
                  <a:lnTo>
                    <a:pt x="262" y="366"/>
                  </a:lnTo>
                  <a:lnTo>
                    <a:pt x="259" y="363"/>
                  </a:lnTo>
                  <a:lnTo>
                    <a:pt x="256" y="358"/>
                  </a:lnTo>
                  <a:lnTo>
                    <a:pt x="256" y="355"/>
                  </a:lnTo>
                  <a:lnTo>
                    <a:pt x="260" y="350"/>
                  </a:lnTo>
                  <a:lnTo>
                    <a:pt x="268" y="344"/>
                  </a:lnTo>
                  <a:lnTo>
                    <a:pt x="277" y="340"/>
                  </a:lnTo>
                  <a:lnTo>
                    <a:pt x="283" y="337"/>
                  </a:lnTo>
                  <a:lnTo>
                    <a:pt x="288" y="337"/>
                  </a:lnTo>
                  <a:lnTo>
                    <a:pt x="291" y="337"/>
                  </a:lnTo>
                  <a:lnTo>
                    <a:pt x="293" y="337"/>
                  </a:lnTo>
                  <a:lnTo>
                    <a:pt x="296" y="336"/>
                  </a:lnTo>
                  <a:lnTo>
                    <a:pt x="300" y="334"/>
                  </a:lnTo>
                  <a:lnTo>
                    <a:pt x="305" y="329"/>
                  </a:lnTo>
                  <a:lnTo>
                    <a:pt x="316" y="320"/>
                  </a:lnTo>
                  <a:lnTo>
                    <a:pt x="326" y="313"/>
                  </a:lnTo>
                  <a:lnTo>
                    <a:pt x="330" y="307"/>
                  </a:lnTo>
                  <a:lnTo>
                    <a:pt x="327" y="301"/>
                  </a:lnTo>
                  <a:lnTo>
                    <a:pt x="318" y="295"/>
                  </a:lnTo>
                  <a:lnTo>
                    <a:pt x="308" y="292"/>
                  </a:lnTo>
                  <a:lnTo>
                    <a:pt x="305" y="287"/>
                  </a:lnTo>
                  <a:lnTo>
                    <a:pt x="309" y="273"/>
                  </a:lnTo>
                  <a:lnTo>
                    <a:pt x="320" y="258"/>
                  </a:lnTo>
                  <a:lnTo>
                    <a:pt x="328" y="246"/>
                  </a:lnTo>
                  <a:lnTo>
                    <a:pt x="327" y="235"/>
                  </a:lnTo>
                  <a:lnTo>
                    <a:pt x="315" y="218"/>
                  </a:lnTo>
                  <a:lnTo>
                    <a:pt x="306" y="208"/>
                  </a:lnTo>
                  <a:lnTo>
                    <a:pt x="297" y="200"/>
                  </a:lnTo>
                  <a:lnTo>
                    <a:pt x="289" y="193"/>
                  </a:lnTo>
                  <a:lnTo>
                    <a:pt x="282" y="188"/>
                  </a:lnTo>
                  <a:lnTo>
                    <a:pt x="274" y="183"/>
                  </a:lnTo>
                  <a:lnTo>
                    <a:pt x="267" y="180"/>
                  </a:lnTo>
                  <a:lnTo>
                    <a:pt x="260" y="176"/>
                  </a:lnTo>
                  <a:lnTo>
                    <a:pt x="252" y="173"/>
                  </a:lnTo>
                  <a:lnTo>
                    <a:pt x="244" y="169"/>
                  </a:lnTo>
                  <a:lnTo>
                    <a:pt x="236" y="166"/>
                  </a:lnTo>
                  <a:lnTo>
                    <a:pt x="228" y="161"/>
                  </a:lnTo>
                  <a:lnTo>
                    <a:pt x="221" y="156"/>
                  </a:lnTo>
                  <a:lnTo>
                    <a:pt x="214" y="152"/>
                  </a:lnTo>
                  <a:lnTo>
                    <a:pt x="208" y="148"/>
                  </a:lnTo>
                  <a:lnTo>
                    <a:pt x="202" y="145"/>
                  </a:lnTo>
                  <a:lnTo>
                    <a:pt x="199" y="142"/>
                  </a:lnTo>
                  <a:lnTo>
                    <a:pt x="191" y="137"/>
                  </a:lnTo>
                  <a:lnTo>
                    <a:pt x="183" y="132"/>
                  </a:lnTo>
                  <a:lnTo>
                    <a:pt x="178" y="131"/>
                  </a:lnTo>
                  <a:lnTo>
                    <a:pt x="179" y="137"/>
                  </a:lnTo>
                  <a:lnTo>
                    <a:pt x="185" y="146"/>
                  </a:lnTo>
                  <a:lnTo>
                    <a:pt x="186" y="152"/>
                  </a:lnTo>
                  <a:lnTo>
                    <a:pt x="183" y="155"/>
                  </a:lnTo>
                  <a:lnTo>
                    <a:pt x="171" y="155"/>
                  </a:lnTo>
                  <a:lnTo>
                    <a:pt x="163" y="155"/>
                  </a:lnTo>
                  <a:lnTo>
                    <a:pt x="159" y="155"/>
                  </a:lnTo>
                  <a:lnTo>
                    <a:pt x="154" y="156"/>
                  </a:lnTo>
                  <a:lnTo>
                    <a:pt x="151" y="159"/>
                  </a:lnTo>
                  <a:lnTo>
                    <a:pt x="147" y="161"/>
                  </a:lnTo>
                  <a:lnTo>
                    <a:pt x="142" y="162"/>
                  </a:lnTo>
                  <a:lnTo>
                    <a:pt x="138" y="163"/>
                  </a:lnTo>
                  <a:lnTo>
                    <a:pt x="131" y="165"/>
                  </a:lnTo>
                  <a:lnTo>
                    <a:pt x="124" y="166"/>
                  </a:lnTo>
                  <a:lnTo>
                    <a:pt x="118" y="167"/>
                  </a:lnTo>
                  <a:lnTo>
                    <a:pt x="114" y="168"/>
                  </a:lnTo>
                  <a:lnTo>
                    <a:pt x="110" y="169"/>
                  </a:lnTo>
                  <a:lnTo>
                    <a:pt x="106" y="170"/>
                  </a:lnTo>
                  <a:lnTo>
                    <a:pt x="101" y="170"/>
                  </a:lnTo>
                  <a:lnTo>
                    <a:pt x="95" y="170"/>
                  </a:lnTo>
                  <a:lnTo>
                    <a:pt x="87" y="169"/>
                  </a:lnTo>
                  <a:lnTo>
                    <a:pt x="74" y="166"/>
                  </a:lnTo>
                  <a:lnTo>
                    <a:pt x="70" y="162"/>
                  </a:lnTo>
                  <a:lnTo>
                    <a:pt x="66" y="160"/>
                  </a:lnTo>
                  <a:lnTo>
                    <a:pt x="60" y="161"/>
                  </a:lnTo>
                  <a:lnTo>
                    <a:pt x="51" y="166"/>
                  </a:lnTo>
                  <a:lnTo>
                    <a:pt x="47" y="168"/>
                  </a:lnTo>
                  <a:lnTo>
                    <a:pt x="43" y="168"/>
                  </a:lnTo>
                  <a:lnTo>
                    <a:pt x="35" y="163"/>
                  </a:lnTo>
                  <a:lnTo>
                    <a:pt x="30" y="160"/>
                  </a:lnTo>
                  <a:lnTo>
                    <a:pt x="24" y="156"/>
                  </a:lnTo>
                  <a:lnTo>
                    <a:pt x="18" y="153"/>
                  </a:lnTo>
                  <a:lnTo>
                    <a:pt x="13" y="151"/>
                  </a:lnTo>
                  <a:lnTo>
                    <a:pt x="10" y="148"/>
                  </a:lnTo>
                  <a:lnTo>
                    <a:pt x="9" y="145"/>
                  </a:lnTo>
                  <a:lnTo>
                    <a:pt x="11" y="143"/>
                  </a:lnTo>
                  <a:lnTo>
                    <a:pt x="16" y="140"/>
                  </a:lnTo>
                  <a:lnTo>
                    <a:pt x="23" y="138"/>
                  </a:lnTo>
                  <a:lnTo>
                    <a:pt x="30" y="137"/>
                  </a:lnTo>
                  <a:lnTo>
                    <a:pt x="36" y="136"/>
                  </a:lnTo>
                  <a:lnTo>
                    <a:pt x="41" y="135"/>
                  </a:lnTo>
                  <a:lnTo>
                    <a:pt x="45" y="133"/>
                  </a:lnTo>
                  <a:lnTo>
                    <a:pt x="45" y="132"/>
                  </a:lnTo>
                  <a:lnTo>
                    <a:pt x="42" y="130"/>
                  </a:lnTo>
                  <a:lnTo>
                    <a:pt x="35" y="128"/>
                  </a:lnTo>
                  <a:lnTo>
                    <a:pt x="27" y="125"/>
                  </a:lnTo>
                  <a:lnTo>
                    <a:pt x="19" y="123"/>
                  </a:lnTo>
                  <a:lnTo>
                    <a:pt x="13" y="122"/>
                  </a:lnTo>
                  <a:lnTo>
                    <a:pt x="9" y="121"/>
                  </a:lnTo>
                  <a:lnTo>
                    <a:pt x="4" y="118"/>
                  </a:lnTo>
                  <a:lnTo>
                    <a:pt x="2" y="116"/>
                  </a:lnTo>
                  <a:lnTo>
                    <a:pt x="0" y="112"/>
                  </a:lnTo>
                  <a:lnTo>
                    <a:pt x="0" y="105"/>
                  </a:lnTo>
                  <a:lnTo>
                    <a:pt x="0" y="93"/>
                  </a:lnTo>
                  <a:lnTo>
                    <a:pt x="0" y="85"/>
                  </a:lnTo>
                  <a:lnTo>
                    <a:pt x="0" y="76"/>
                  </a:lnTo>
                  <a:lnTo>
                    <a:pt x="1" y="60"/>
                  </a:lnTo>
                  <a:lnTo>
                    <a:pt x="5" y="39"/>
                  </a:lnTo>
                  <a:lnTo>
                    <a:pt x="12" y="21"/>
                  </a:lnTo>
                  <a:lnTo>
                    <a:pt x="22" y="9"/>
                  </a:lnTo>
                  <a:lnTo>
                    <a:pt x="31" y="3"/>
                  </a:lnTo>
                  <a:lnTo>
                    <a:pt x="39" y="3"/>
                  </a:lnTo>
                  <a:lnTo>
                    <a:pt x="46" y="6"/>
                  </a:lnTo>
                  <a:lnTo>
                    <a:pt x="50" y="10"/>
                  </a:lnTo>
                  <a:lnTo>
                    <a:pt x="49" y="19"/>
                  </a:lnTo>
                  <a:lnTo>
                    <a:pt x="43" y="40"/>
                  </a:lnTo>
                  <a:lnTo>
                    <a:pt x="42" y="56"/>
                  </a:lnTo>
                  <a:lnTo>
                    <a:pt x="45" y="70"/>
                  </a:lnTo>
                  <a:lnTo>
                    <a:pt x="50" y="80"/>
                  </a:lnTo>
                  <a:lnTo>
                    <a:pt x="56" y="90"/>
                  </a:lnTo>
                  <a:lnTo>
                    <a:pt x="62" y="97"/>
                  </a:lnTo>
                  <a:lnTo>
                    <a:pt x="68" y="102"/>
                  </a:lnTo>
                  <a:lnTo>
                    <a:pt x="71" y="108"/>
                  </a:lnTo>
                  <a:lnTo>
                    <a:pt x="70" y="107"/>
                  </a:lnTo>
                  <a:lnTo>
                    <a:pt x="63" y="87"/>
                  </a:lnTo>
                  <a:lnTo>
                    <a:pt x="56" y="62"/>
                  </a:lnTo>
                  <a:lnTo>
                    <a:pt x="55" y="41"/>
                  </a:lnTo>
                  <a:lnTo>
                    <a:pt x="58" y="26"/>
                  </a:lnTo>
                  <a:lnTo>
                    <a:pt x="62" y="12"/>
                  </a:lnTo>
                  <a:lnTo>
                    <a:pt x="69" y="3"/>
                  </a:lnTo>
                  <a:lnTo>
                    <a:pt x="79" y="0"/>
                  </a:lnTo>
                  <a:lnTo>
                    <a:pt x="91" y="2"/>
                  </a:lnTo>
                  <a:lnTo>
                    <a:pt x="100" y="7"/>
                  </a:lnTo>
                  <a:lnTo>
                    <a:pt x="106" y="14"/>
                  </a:lnTo>
                  <a:lnTo>
                    <a:pt x="109" y="21"/>
                  </a:lnTo>
                  <a:lnTo>
                    <a:pt x="111" y="26"/>
                  </a:lnTo>
                  <a:lnTo>
                    <a:pt x="114" y="32"/>
                  </a:lnTo>
                  <a:lnTo>
                    <a:pt x="115" y="39"/>
                  </a:lnTo>
                  <a:lnTo>
                    <a:pt x="116" y="47"/>
                  </a:lnTo>
                  <a:lnTo>
                    <a:pt x="118" y="53"/>
                  </a:lnTo>
                  <a:lnTo>
                    <a:pt x="124" y="54"/>
                  </a:lnTo>
                  <a:lnTo>
                    <a:pt x="132" y="52"/>
                  </a:lnTo>
                  <a:lnTo>
                    <a:pt x="140" y="47"/>
                  </a:lnTo>
                  <a:lnTo>
                    <a:pt x="146" y="41"/>
                  </a:lnTo>
                  <a:lnTo>
                    <a:pt x="147" y="36"/>
                  </a:lnTo>
                  <a:lnTo>
                    <a:pt x="149" y="31"/>
                  </a:lnTo>
                  <a:lnTo>
                    <a:pt x="156" y="27"/>
                  </a:lnTo>
                  <a:lnTo>
                    <a:pt x="164" y="23"/>
                  </a:lnTo>
                  <a:lnTo>
                    <a:pt x="169" y="19"/>
                  </a:lnTo>
                  <a:lnTo>
                    <a:pt x="175" y="19"/>
                  </a:lnTo>
                  <a:lnTo>
                    <a:pt x="185" y="24"/>
                  </a:lnTo>
                  <a:lnTo>
                    <a:pt x="197" y="32"/>
                  </a:lnTo>
                  <a:lnTo>
                    <a:pt x="202" y="38"/>
                  </a:lnTo>
                  <a:lnTo>
                    <a:pt x="206" y="44"/>
                  </a:lnTo>
                  <a:lnTo>
                    <a:pt x="209" y="49"/>
                  </a:lnTo>
                  <a:lnTo>
                    <a:pt x="214" y="55"/>
                  </a:lnTo>
                  <a:lnTo>
                    <a:pt x="221" y="60"/>
                  </a:lnTo>
                  <a:lnTo>
                    <a:pt x="227" y="61"/>
                  </a:lnTo>
                  <a:lnTo>
                    <a:pt x="231" y="56"/>
                  </a:lnTo>
                  <a:lnTo>
                    <a:pt x="237" y="49"/>
                  </a:lnTo>
                  <a:lnTo>
                    <a:pt x="246" y="46"/>
                  </a:lnTo>
                  <a:lnTo>
                    <a:pt x="256" y="46"/>
                  </a:lnTo>
                  <a:lnTo>
                    <a:pt x="263" y="49"/>
                  </a:lnTo>
                  <a:lnTo>
                    <a:pt x="266" y="54"/>
                  </a:lnTo>
                  <a:lnTo>
                    <a:pt x="268" y="56"/>
                  </a:lnTo>
                  <a:lnTo>
                    <a:pt x="271" y="59"/>
                  </a:lnTo>
                  <a:lnTo>
                    <a:pt x="281" y="61"/>
                  </a:lnTo>
                  <a:lnTo>
                    <a:pt x="288" y="62"/>
                  </a:lnTo>
                  <a:lnTo>
                    <a:pt x="296" y="62"/>
                  </a:lnTo>
                  <a:lnTo>
                    <a:pt x="304" y="63"/>
                  </a:lnTo>
                  <a:lnTo>
                    <a:pt x="311" y="63"/>
                  </a:lnTo>
                  <a:lnTo>
                    <a:pt x="318" y="63"/>
                  </a:lnTo>
                  <a:lnTo>
                    <a:pt x="321" y="64"/>
                  </a:lnTo>
                  <a:lnTo>
                    <a:pt x="323" y="67"/>
                  </a:lnTo>
                  <a:lnTo>
                    <a:pt x="321" y="69"/>
                  </a:lnTo>
                  <a:lnTo>
                    <a:pt x="319" y="72"/>
                  </a:lnTo>
                  <a:lnTo>
                    <a:pt x="322" y="72"/>
                  </a:lnTo>
                  <a:lnTo>
                    <a:pt x="329" y="72"/>
                  </a:lnTo>
                  <a:lnTo>
                    <a:pt x="335" y="74"/>
                  </a:lnTo>
                  <a:lnTo>
                    <a:pt x="339" y="78"/>
                  </a:lnTo>
                  <a:lnTo>
                    <a:pt x="345" y="83"/>
                  </a:lnTo>
                  <a:lnTo>
                    <a:pt x="349" y="86"/>
                  </a:lnTo>
                  <a:lnTo>
                    <a:pt x="351" y="87"/>
                  </a:lnTo>
                  <a:lnTo>
                    <a:pt x="350" y="87"/>
                  </a:lnTo>
                  <a:lnTo>
                    <a:pt x="345" y="89"/>
                  </a:lnTo>
                  <a:lnTo>
                    <a:pt x="342" y="91"/>
                  </a:lnTo>
                  <a:lnTo>
                    <a:pt x="339" y="93"/>
                  </a:lnTo>
                  <a:lnTo>
                    <a:pt x="343" y="97"/>
                  </a:lnTo>
                  <a:lnTo>
                    <a:pt x="352" y="100"/>
                  </a:lnTo>
                  <a:lnTo>
                    <a:pt x="361" y="102"/>
                  </a:lnTo>
                  <a:lnTo>
                    <a:pt x="361" y="105"/>
                  </a:lnTo>
                  <a:lnTo>
                    <a:pt x="357" y="107"/>
                  </a:lnTo>
                  <a:lnTo>
                    <a:pt x="353" y="108"/>
                  </a:lnTo>
                  <a:lnTo>
                    <a:pt x="351" y="110"/>
                  </a:lnTo>
                  <a:lnTo>
                    <a:pt x="351" y="115"/>
                  </a:lnTo>
                  <a:lnTo>
                    <a:pt x="350" y="118"/>
                  </a:lnTo>
                  <a:lnTo>
                    <a:pt x="349" y="123"/>
                  </a:lnTo>
                  <a:lnTo>
                    <a:pt x="349" y="127"/>
                  </a:lnTo>
                  <a:lnTo>
                    <a:pt x="353" y="132"/>
                  </a:lnTo>
                  <a:lnTo>
                    <a:pt x="361" y="135"/>
                  </a:lnTo>
                  <a:lnTo>
                    <a:pt x="371" y="133"/>
                  </a:lnTo>
                  <a:lnTo>
                    <a:pt x="377" y="133"/>
                  </a:lnTo>
                  <a:lnTo>
                    <a:pt x="384" y="136"/>
                  </a:lnTo>
                  <a:lnTo>
                    <a:pt x="392" y="143"/>
                  </a:lnTo>
                  <a:lnTo>
                    <a:pt x="400" y="150"/>
                  </a:lnTo>
                  <a:lnTo>
                    <a:pt x="407" y="152"/>
                  </a:lnTo>
                  <a:lnTo>
                    <a:pt x="409" y="150"/>
                  </a:lnTo>
                  <a:lnTo>
                    <a:pt x="406" y="144"/>
                  </a:lnTo>
                  <a:lnTo>
                    <a:pt x="403" y="139"/>
                  </a:lnTo>
                  <a:lnTo>
                    <a:pt x="403" y="137"/>
                  </a:lnTo>
                  <a:lnTo>
                    <a:pt x="409" y="139"/>
                  </a:lnTo>
                  <a:lnTo>
                    <a:pt x="414" y="140"/>
                  </a:lnTo>
                  <a:lnTo>
                    <a:pt x="421" y="142"/>
                  </a:lnTo>
                  <a:lnTo>
                    <a:pt x="429" y="143"/>
                  </a:lnTo>
                  <a:lnTo>
                    <a:pt x="436" y="143"/>
                  </a:lnTo>
                  <a:lnTo>
                    <a:pt x="442" y="144"/>
                  </a:lnTo>
                  <a:lnTo>
                    <a:pt x="447" y="145"/>
                  </a:lnTo>
                  <a:lnTo>
                    <a:pt x="450" y="146"/>
                  </a:lnTo>
                  <a:lnTo>
                    <a:pt x="451" y="148"/>
                  </a:lnTo>
                  <a:lnTo>
                    <a:pt x="450" y="152"/>
                  </a:lnTo>
                  <a:lnTo>
                    <a:pt x="451" y="154"/>
                  </a:lnTo>
                  <a:lnTo>
                    <a:pt x="453" y="155"/>
                  </a:lnTo>
                  <a:lnTo>
                    <a:pt x="457" y="155"/>
                  </a:lnTo>
                  <a:lnTo>
                    <a:pt x="461" y="155"/>
                  </a:lnTo>
                  <a:lnTo>
                    <a:pt x="466" y="153"/>
                  </a:lnTo>
                  <a:lnTo>
                    <a:pt x="472" y="152"/>
                  </a:lnTo>
                  <a:lnTo>
                    <a:pt x="480" y="152"/>
                  </a:lnTo>
                  <a:lnTo>
                    <a:pt x="490" y="153"/>
                  </a:lnTo>
                  <a:lnTo>
                    <a:pt x="501" y="154"/>
                  </a:lnTo>
                  <a:lnTo>
                    <a:pt x="509" y="158"/>
                  </a:lnTo>
                  <a:lnTo>
                    <a:pt x="511" y="163"/>
                  </a:lnTo>
                  <a:lnTo>
                    <a:pt x="508" y="169"/>
                  </a:lnTo>
                  <a:lnTo>
                    <a:pt x="501" y="173"/>
                  </a:lnTo>
                  <a:lnTo>
                    <a:pt x="496" y="176"/>
                  </a:lnTo>
                  <a:lnTo>
                    <a:pt x="496" y="180"/>
                  </a:lnTo>
                  <a:lnTo>
                    <a:pt x="501" y="183"/>
                  </a:lnTo>
                  <a:lnTo>
                    <a:pt x="505" y="186"/>
                  </a:lnTo>
                  <a:lnTo>
                    <a:pt x="510" y="191"/>
                  </a:lnTo>
                  <a:lnTo>
                    <a:pt x="511" y="196"/>
                  </a:lnTo>
                  <a:lnTo>
                    <a:pt x="511" y="200"/>
                  </a:lnTo>
                  <a:lnTo>
                    <a:pt x="509" y="204"/>
                  </a:lnTo>
                  <a:lnTo>
                    <a:pt x="505" y="207"/>
                  </a:lnTo>
                  <a:lnTo>
                    <a:pt x="501" y="209"/>
                  </a:lnTo>
                  <a:lnTo>
                    <a:pt x="497" y="212"/>
                  </a:lnTo>
                  <a:lnTo>
                    <a:pt x="497" y="214"/>
                  </a:lnTo>
                  <a:lnTo>
                    <a:pt x="499" y="219"/>
                  </a:lnTo>
                  <a:lnTo>
                    <a:pt x="505" y="223"/>
                  </a:lnTo>
                  <a:lnTo>
                    <a:pt x="511" y="228"/>
                  </a:lnTo>
                  <a:lnTo>
                    <a:pt x="514" y="234"/>
                  </a:lnTo>
                  <a:lnTo>
                    <a:pt x="514" y="239"/>
                  </a:lnTo>
                  <a:lnTo>
                    <a:pt x="511" y="244"/>
                  </a:lnTo>
                  <a:lnTo>
                    <a:pt x="506" y="248"/>
                  </a:lnTo>
                  <a:lnTo>
                    <a:pt x="503" y="249"/>
                  </a:lnTo>
                  <a:lnTo>
                    <a:pt x="501" y="249"/>
                  </a:lnTo>
                  <a:lnTo>
                    <a:pt x="495" y="245"/>
                  </a:lnTo>
                  <a:lnTo>
                    <a:pt x="487" y="242"/>
                  </a:lnTo>
                  <a:lnTo>
                    <a:pt x="480" y="238"/>
                  </a:lnTo>
                  <a:lnTo>
                    <a:pt x="474" y="235"/>
                  </a:lnTo>
                  <a:lnTo>
                    <a:pt x="468" y="231"/>
                  </a:lnTo>
                  <a:lnTo>
                    <a:pt x="465" y="229"/>
                  </a:lnTo>
                  <a:lnTo>
                    <a:pt x="460" y="228"/>
                  </a:lnTo>
                  <a:lnTo>
                    <a:pt x="456" y="226"/>
                  </a:lnTo>
                  <a:lnTo>
                    <a:pt x="449" y="223"/>
                  </a:lnTo>
                  <a:lnTo>
                    <a:pt x="440" y="220"/>
                  </a:lnTo>
                  <a:lnTo>
                    <a:pt x="432" y="219"/>
                  </a:lnTo>
                  <a:lnTo>
                    <a:pt x="425" y="220"/>
                  </a:lnTo>
                  <a:lnTo>
                    <a:pt x="421" y="224"/>
                  </a:lnTo>
                  <a:lnTo>
                    <a:pt x="421" y="230"/>
                  </a:lnTo>
                  <a:lnTo>
                    <a:pt x="423" y="236"/>
                  </a:lnTo>
                  <a:lnTo>
                    <a:pt x="428" y="243"/>
                  </a:lnTo>
                  <a:lnTo>
                    <a:pt x="435" y="251"/>
                  </a:lnTo>
                  <a:lnTo>
                    <a:pt x="440" y="254"/>
                  </a:lnTo>
                  <a:lnTo>
                    <a:pt x="443" y="259"/>
                  </a:lnTo>
                  <a:lnTo>
                    <a:pt x="449" y="262"/>
                  </a:lnTo>
                  <a:lnTo>
                    <a:pt x="453" y="265"/>
                  </a:lnTo>
                  <a:lnTo>
                    <a:pt x="459" y="268"/>
                  </a:lnTo>
                  <a:lnTo>
                    <a:pt x="465" y="271"/>
                  </a:lnTo>
                  <a:lnTo>
                    <a:pt x="471" y="272"/>
                  </a:lnTo>
                  <a:lnTo>
                    <a:pt x="476" y="273"/>
                  </a:lnTo>
                  <a:lnTo>
                    <a:pt x="487" y="275"/>
                  </a:lnTo>
                  <a:lnTo>
                    <a:pt x="495" y="277"/>
                  </a:lnTo>
                  <a:lnTo>
                    <a:pt x="501" y="281"/>
                  </a:lnTo>
                  <a:lnTo>
                    <a:pt x="505" y="286"/>
                  </a:lnTo>
                  <a:lnTo>
                    <a:pt x="512" y="289"/>
                  </a:lnTo>
                  <a:lnTo>
                    <a:pt x="520" y="291"/>
                  </a:lnTo>
                  <a:lnTo>
                    <a:pt x="528" y="294"/>
                  </a:lnTo>
                  <a:lnTo>
                    <a:pt x="533" y="301"/>
                  </a:lnTo>
                  <a:lnTo>
                    <a:pt x="534" y="307"/>
                  </a:lnTo>
                  <a:lnTo>
                    <a:pt x="533" y="311"/>
                  </a:lnTo>
                  <a:lnTo>
                    <a:pt x="533" y="315"/>
                  </a:lnTo>
                  <a:lnTo>
                    <a:pt x="536" y="324"/>
                  </a:lnTo>
                  <a:lnTo>
                    <a:pt x="541" y="332"/>
                  </a:lnTo>
                  <a:lnTo>
                    <a:pt x="543" y="337"/>
                  </a:lnTo>
                  <a:lnTo>
                    <a:pt x="544" y="342"/>
                  </a:lnTo>
                  <a:lnTo>
                    <a:pt x="548" y="345"/>
                  </a:lnTo>
                  <a:lnTo>
                    <a:pt x="552" y="350"/>
                  </a:lnTo>
                  <a:lnTo>
                    <a:pt x="556" y="354"/>
                  </a:lnTo>
                  <a:lnTo>
                    <a:pt x="555" y="357"/>
                  </a:lnTo>
                  <a:lnTo>
                    <a:pt x="549" y="356"/>
                  </a:lnTo>
                  <a:lnTo>
                    <a:pt x="544" y="352"/>
                  </a:lnTo>
                  <a:lnTo>
                    <a:pt x="541" y="349"/>
                  </a:lnTo>
                  <a:lnTo>
                    <a:pt x="535" y="345"/>
                  </a:lnTo>
                  <a:lnTo>
                    <a:pt x="525" y="345"/>
                  </a:lnTo>
                  <a:lnTo>
                    <a:pt x="513" y="348"/>
                  </a:lnTo>
                  <a:lnTo>
                    <a:pt x="505" y="349"/>
                  </a:lnTo>
                  <a:lnTo>
                    <a:pt x="499" y="349"/>
                  </a:lnTo>
                  <a:lnTo>
                    <a:pt x="493" y="345"/>
                  </a:lnTo>
                  <a:lnTo>
                    <a:pt x="488" y="343"/>
                  </a:lnTo>
                  <a:lnTo>
                    <a:pt x="483" y="342"/>
                  </a:lnTo>
                  <a:lnTo>
                    <a:pt x="478" y="340"/>
                  </a:lnTo>
                  <a:lnTo>
                    <a:pt x="472" y="339"/>
                  </a:lnTo>
                  <a:lnTo>
                    <a:pt x="466" y="337"/>
                  </a:lnTo>
                  <a:lnTo>
                    <a:pt x="461" y="337"/>
                  </a:lnTo>
                  <a:lnTo>
                    <a:pt x="457" y="337"/>
                  </a:lnTo>
                  <a:lnTo>
                    <a:pt x="453" y="337"/>
                  </a:lnTo>
                  <a:lnTo>
                    <a:pt x="451" y="340"/>
                  </a:lnTo>
                  <a:lnTo>
                    <a:pt x="455" y="343"/>
                  </a:lnTo>
                  <a:lnTo>
                    <a:pt x="463" y="347"/>
                  </a:lnTo>
                  <a:lnTo>
                    <a:pt x="476" y="352"/>
                  </a:lnTo>
                  <a:lnTo>
                    <a:pt x="485" y="355"/>
                  </a:lnTo>
                  <a:lnTo>
                    <a:pt x="490" y="357"/>
                  </a:lnTo>
                  <a:lnTo>
                    <a:pt x="496" y="358"/>
                  </a:lnTo>
                  <a:lnTo>
                    <a:pt x="499" y="358"/>
                  </a:lnTo>
                  <a:lnTo>
                    <a:pt x="503" y="359"/>
                  </a:lnTo>
                  <a:lnTo>
                    <a:pt x="506" y="360"/>
                  </a:lnTo>
                  <a:lnTo>
                    <a:pt x="509" y="362"/>
                  </a:lnTo>
                  <a:lnTo>
                    <a:pt x="511" y="364"/>
                  </a:lnTo>
                  <a:lnTo>
                    <a:pt x="517" y="367"/>
                  </a:lnTo>
                  <a:lnTo>
                    <a:pt x="525" y="371"/>
                  </a:lnTo>
                  <a:lnTo>
                    <a:pt x="533" y="374"/>
                  </a:lnTo>
                  <a:lnTo>
                    <a:pt x="539" y="379"/>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97" name="Freeform 432">
              <a:extLst>
                <a:ext uri="{FF2B5EF4-FFF2-40B4-BE49-F238E27FC236}">
                  <a16:creationId xmlns:a16="http://schemas.microsoft.com/office/drawing/2014/main" id="{514AE992-313B-451F-89B0-F6302652C30F}"/>
                </a:ext>
              </a:extLst>
            </p:cNvPr>
            <p:cNvSpPr>
              <a:spLocks/>
            </p:cNvSpPr>
            <p:nvPr/>
          </p:nvSpPr>
          <p:spPr bwMode="auto">
            <a:xfrm>
              <a:off x="3810440" y="2116639"/>
              <a:ext cx="163150" cy="137648"/>
            </a:xfrm>
            <a:custGeom>
              <a:avLst/>
              <a:gdLst>
                <a:gd name="T0" fmla="*/ 2147483647 w 148"/>
                <a:gd name="T1" fmla="*/ 2147483647 h 146"/>
                <a:gd name="T2" fmla="*/ 2147483647 w 148"/>
                <a:gd name="T3" fmla="*/ 2147483647 h 146"/>
                <a:gd name="T4" fmla="*/ 2147483647 w 148"/>
                <a:gd name="T5" fmla="*/ 2147483647 h 146"/>
                <a:gd name="T6" fmla="*/ 2147483647 w 148"/>
                <a:gd name="T7" fmla="*/ 2147483647 h 146"/>
                <a:gd name="T8" fmla="*/ 2147483647 w 148"/>
                <a:gd name="T9" fmla="*/ 2147483647 h 146"/>
                <a:gd name="T10" fmla="*/ 2147483647 w 148"/>
                <a:gd name="T11" fmla="*/ 2147483647 h 146"/>
                <a:gd name="T12" fmla="*/ 2147483647 w 148"/>
                <a:gd name="T13" fmla="*/ 2147483647 h 146"/>
                <a:gd name="T14" fmla="*/ 2147483647 w 148"/>
                <a:gd name="T15" fmla="*/ 2147483647 h 146"/>
                <a:gd name="T16" fmla="*/ 2147483647 w 148"/>
                <a:gd name="T17" fmla="*/ 2147483647 h 146"/>
                <a:gd name="T18" fmla="*/ 2147483647 w 148"/>
                <a:gd name="T19" fmla="*/ 0 h 146"/>
                <a:gd name="T20" fmla="*/ 2147483647 w 148"/>
                <a:gd name="T21" fmla="*/ 2147483647 h 146"/>
                <a:gd name="T22" fmla="*/ 2147483647 w 148"/>
                <a:gd name="T23" fmla="*/ 2147483647 h 146"/>
                <a:gd name="T24" fmla="*/ 2147483647 w 148"/>
                <a:gd name="T25" fmla="*/ 2147483647 h 146"/>
                <a:gd name="T26" fmla="*/ 2147483647 w 148"/>
                <a:gd name="T27" fmla="*/ 2147483647 h 146"/>
                <a:gd name="T28" fmla="*/ 2147483647 w 148"/>
                <a:gd name="T29" fmla="*/ 2147483647 h 146"/>
                <a:gd name="T30" fmla="*/ 2147483647 w 148"/>
                <a:gd name="T31" fmla="*/ 2147483647 h 146"/>
                <a:gd name="T32" fmla="*/ 2147483647 w 148"/>
                <a:gd name="T33" fmla="*/ 2147483647 h 146"/>
                <a:gd name="T34" fmla="*/ 2147483647 w 148"/>
                <a:gd name="T35" fmla="*/ 2147483647 h 146"/>
                <a:gd name="T36" fmla="*/ 2147483647 w 148"/>
                <a:gd name="T37" fmla="*/ 2147483647 h 146"/>
                <a:gd name="T38" fmla="*/ 2147483647 w 148"/>
                <a:gd name="T39" fmla="*/ 2147483647 h 146"/>
                <a:gd name="T40" fmla="*/ 2147483647 w 148"/>
                <a:gd name="T41" fmla="*/ 2147483647 h 146"/>
                <a:gd name="T42" fmla="*/ 2147483647 w 148"/>
                <a:gd name="T43" fmla="*/ 2147483647 h 146"/>
                <a:gd name="T44" fmla="*/ 2147483647 w 148"/>
                <a:gd name="T45" fmla="*/ 2147483647 h 146"/>
                <a:gd name="T46" fmla="*/ 2147483647 w 148"/>
                <a:gd name="T47" fmla="*/ 2147483647 h 146"/>
                <a:gd name="T48" fmla="*/ 2147483647 w 148"/>
                <a:gd name="T49" fmla="*/ 2147483647 h 146"/>
                <a:gd name="T50" fmla="*/ 2147483647 w 148"/>
                <a:gd name="T51" fmla="*/ 2147483647 h 146"/>
                <a:gd name="T52" fmla="*/ 2147483647 w 148"/>
                <a:gd name="T53" fmla="*/ 2147483647 h 146"/>
                <a:gd name="T54" fmla="*/ 2147483647 w 148"/>
                <a:gd name="T55" fmla="*/ 2147483647 h 146"/>
                <a:gd name="T56" fmla="*/ 2147483647 w 148"/>
                <a:gd name="T57" fmla="*/ 2147483647 h 146"/>
                <a:gd name="T58" fmla="*/ 2147483647 w 148"/>
                <a:gd name="T59" fmla="*/ 2147483647 h 146"/>
                <a:gd name="T60" fmla="*/ 2147483647 w 148"/>
                <a:gd name="T61" fmla="*/ 2147483647 h 146"/>
                <a:gd name="T62" fmla="*/ 2147483647 w 148"/>
                <a:gd name="T63" fmla="*/ 2147483647 h 14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48"/>
                <a:gd name="T97" fmla="*/ 0 h 146"/>
                <a:gd name="T98" fmla="*/ 148 w 148"/>
                <a:gd name="T99" fmla="*/ 146 h 14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48" h="146">
                  <a:moveTo>
                    <a:pt x="148" y="71"/>
                  </a:moveTo>
                  <a:lnTo>
                    <a:pt x="146" y="67"/>
                  </a:lnTo>
                  <a:lnTo>
                    <a:pt x="145" y="56"/>
                  </a:lnTo>
                  <a:lnTo>
                    <a:pt x="141" y="44"/>
                  </a:lnTo>
                  <a:lnTo>
                    <a:pt x="135" y="36"/>
                  </a:lnTo>
                  <a:lnTo>
                    <a:pt x="129" y="33"/>
                  </a:lnTo>
                  <a:lnTo>
                    <a:pt x="125" y="33"/>
                  </a:lnTo>
                  <a:lnTo>
                    <a:pt x="120" y="35"/>
                  </a:lnTo>
                  <a:lnTo>
                    <a:pt x="115" y="32"/>
                  </a:lnTo>
                  <a:lnTo>
                    <a:pt x="111" y="26"/>
                  </a:lnTo>
                  <a:lnTo>
                    <a:pt x="108" y="20"/>
                  </a:lnTo>
                  <a:lnTo>
                    <a:pt x="104" y="14"/>
                  </a:lnTo>
                  <a:lnTo>
                    <a:pt x="95" y="12"/>
                  </a:lnTo>
                  <a:lnTo>
                    <a:pt x="88" y="10"/>
                  </a:lnTo>
                  <a:lnTo>
                    <a:pt x="82" y="9"/>
                  </a:lnTo>
                  <a:lnTo>
                    <a:pt x="77" y="7"/>
                  </a:lnTo>
                  <a:lnTo>
                    <a:pt x="73" y="3"/>
                  </a:lnTo>
                  <a:lnTo>
                    <a:pt x="68" y="1"/>
                  </a:lnTo>
                  <a:lnTo>
                    <a:pt x="65" y="0"/>
                  </a:lnTo>
                  <a:lnTo>
                    <a:pt x="62" y="0"/>
                  </a:lnTo>
                  <a:lnTo>
                    <a:pt x="60" y="2"/>
                  </a:lnTo>
                  <a:lnTo>
                    <a:pt x="58" y="8"/>
                  </a:lnTo>
                  <a:lnTo>
                    <a:pt x="58" y="15"/>
                  </a:lnTo>
                  <a:lnTo>
                    <a:pt x="57" y="20"/>
                  </a:lnTo>
                  <a:lnTo>
                    <a:pt x="55" y="24"/>
                  </a:lnTo>
                  <a:lnTo>
                    <a:pt x="50" y="31"/>
                  </a:lnTo>
                  <a:lnTo>
                    <a:pt x="42" y="40"/>
                  </a:lnTo>
                  <a:lnTo>
                    <a:pt x="32" y="50"/>
                  </a:lnTo>
                  <a:lnTo>
                    <a:pt x="27" y="55"/>
                  </a:lnTo>
                  <a:lnTo>
                    <a:pt x="20" y="62"/>
                  </a:lnTo>
                  <a:lnTo>
                    <a:pt x="11" y="71"/>
                  </a:lnTo>
                  <a:lnTo>
                    <a:pt x="3" y="82"/>
                  </a:lnTo>
                  <a:lnTo>
                    <a:pt x="0" y="90"/>
                  </a:lnTo>
                  <a:lnTo>
                    <a:pt x="3" y="91"/>
                  </a:lnTo>
                  <a:lnTo>
                    <a:pt x="4" y="91"/>
                  </a:lnTo>
                  <a:lnTo>
                    <a:pt x="6" y="94"/>
                  </a:lnTo>
                  <a:lnTo>
                    <a:pt x="11" y="107"/>
                  </a:lnTo>
                  <a:lnTo>
                    <a:pt x="14" y="123"/>
                  </a:lnTo>
                  <a:lnTo>
                    <a:pt x="14" y="136"/>
                  </a:lnTo>
                  <a:lnTo>
                    <a:pt x="15" y="144"/>
                  </a:lnTo>
                  <a:lnTo>
                    <a:pt x="20" y="146"/>
                  </a:lnTo>
                  <a:lnTo>
                    <a:pt x="27" y="143"/>
                  </a:lnTo>
                  <a:lnTo>
                    <a:pt x="32" y="139"/>
                  </a:lnTo>
                  <a:lnTo>
                    <a:pt x="36" y="137"/>
                  </a:lnTo>
                  <a:lnTo>
                    <a:pt x="39" y="138"/>
                  </a:lnTo>
                  <a:lnTo>
                    <a:pt x="44" y="143"/>
                  </a:lnTo>
                  <a:lnTo>
                    <a:pt x="50" y="146"/>
                  </a:lnTo>
                  <a:lnTo>
                    <a:pt x="55" y="145"/>
                  </a:lnTo>
                  <a:lnTo>
                    <a:pt x="60" y="135"/>
                  </a:lnTo>
                  <a:lnTo>
                    <a:pt x="66" y="124"/>
                  </a:lnTo>
                  <a:lnTo>
                    <a:pt x="75" y="119"/>
                  </a:lnTo>
                  <a:lnTo>
                    <a:pt x="83" y="116"/>
                  </a:lnTo>
                  <a:lnTo>
                    <a:pt x="87" y="111"/>
                  </a:lnTo>
                  <a:lnTo>
                    <a:pt x="87" y="104"/>
                  </a:lnTo>
                  <a:lnTo>
                    <a:pt x="87" y="99"/>
                  </a:lnTo>
                  <a:lnTo>
                    <a:pt x="91" y="96"/>
                  </a:lnTo>
                  <a:lnTo>
                    <a:pt x="104" y="92"/>
                  </a:lnTo>
                  <a:lnTo>
                    <a:pt x="112" y="90"/>
                  </a:lnTo>
                  <a:lnTo>
                    <a:pt x="120" y="89"/>
                  </a:lnTo>
                  <a:lnTo>
                    <a:pt x="128" y="86"/>
                  </a:lnTo>
                  <a:lnTo>
                    <a:pt x="135" y="84"/>
                  </a:lnTo>
                  <a:lnTo>
                    <a:pt x="140" y="82"/>
                  </a:lnTo>
                  <a:lnTo>
                    <a:pt x="144" y="78"/>
                  </a:lnTo>
                  <a:lnTo>
                    <a:pt x="146" y="75"/>
                  </a:lnTo>
                  <a:lnTo>
                    <a:pt x="148" y="71"/>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98" name="Freeform 433">
              <a:extLst>
                <a:ext uri="{FF2B5EF4-FFF2-40B4-BE49-F238E27FC236}">
                  <a16:creationId xmlns:a16="http://schemas.microsoft.com/office/drawing/2014/main" id="{05A7C899-C5E9-4846-AB8A-53AEE5DDF52A}"/>
                </a:ext>
              </a:extLst>
            </p:cNvPr>
            <p:cNvSpPr>
              <a:spLocks/>
            </p:cNvSpPr>
            <p:nvPr/>
          </p:nvSpPr>
          <p:spPr bwMode="auto">
            <a:xfrm>
              <a:off x="3983381" y="2065770"/>
              <a:ext cx="148467" cy="88274"/>
            </a:xfrm>
            <a:custGeom>
              <a:avLst/>
              <a:gdLst>
                <a:gd name="T0" fmla="*/ 2147483647 w 133"/>
                <a:gd name="T1" fmla="*/ 2147483647 h 91"/>
                <a:gd name="T2" fmla="*/ 2147483647 w 133"/>
                <a:gd name="T3" fmla="*/ 2147483647 h 91"/>
                <a:gd name="T4" fmla="*/ 2147483647 w 133"/>
                <a:gd name="T5" fmla="*/ 2147483647 h 91"/>
                <a:gd name="T6" fmla="*/ 2147483647 w 133"/>
                <a:gd name="T7" fmla="*/ 2147483647 h 91"/>
                <a:gd name="T8" fmla="*/ 2147483647 w 133"/>
                <a:gd name="T9" fmla="*/ 2147483647 h 91"/>
                <a:gd name="T10" fmla="*/ 2147483647 w 133"/>
                <a:gd name="T11" fmla="*/ 2147483647 h 91"/>
                <a:gd name="T12" fmla="*/ 2147483647 w 133"/>
                <a:gd name="T13" fmla="*/ 2147483647 h 91"/>
                <a:gd name="T14" fmla="*/ 2147483647 w 133"/>
                <a:gd name="T15" fmla="*/ 2147483647 h 91"/>
                <a:gd name="T16" fmla="*/ 2147483647 w 133"/>
                <a:gd name="T17" fmla="*/ 2147483647 h 91"/>
                <a:gd name="T18" fmla="*/ 2147483647 w 133"/>
                <a:gd name="T19" fmla="*/ 2147483647 h 91"/>
                <a:gd name="T20" fmla="*/ 2147483647 w 133"/>
                <a:gd name="T21" fmla="*/ 2147483647 h 91"/>
                <a:gd name="T22" fmla="*/ 2147483647 w 133"/>
                <a:gd name="T23" fmla="*/ 2147483647 h 91"/>
                <a:gd name="T24" fmla="*/ 2147483647 w 133"/>
                <a:gd name="T25" fmla="*/ 2147483647 h 91"/>
                <a:gd name="T26" fmla="*/ 2147483647 w 133"/>
                <a:gd name="T27" fmla="*/ 2147483647 h 91"/>
                <a:gd name="T28" fmla="*/ 2147483647 w 133"/>
                <a:gd name="T29" fmla="*/ 2147483647 h 91"/>
                <a:gd name="T30" fmla="*/ 2147483647 w 133"/>
                <a:gd name="T31" fmla="*/ 2147483647 h 91"/>
                <a:gd name="T32" fmla="*/ 2147483647 w 133"/>
                <a:gd name="T33" fmla="*/ 2147483647 h 91"/>
                <a:gd name="T34" fmla="*/ 2147483647 w 133"/>
                <a:gd name="T35" fmla="*/ 2147483647 h 91"/>
                <a:gd name="T36" fmla="*/ 2147483647 w 133"/>
                <a:gd name="T37" fmla="*/ 2147483647 h 91"/>
                <a:gd name="T38" fmla="*/ 2147483647 w 133"/>
                <a:gd name="T39" fmla="*/ 2147483647 h 91"/>
                <a:gd name="T40" fmla="*/ 2147483647 w 133"/>
                <a:gd name="T41" fmla="*/ 2147483647 h 91"/>
                <a:gd name="T42" fmla="*/ 2147483647 w 133"/>
                <a:gd name="T43" fmla="*/ 2147483647 h 91"/>
                <a:gd name="T44" fmla="*/ 2147483647 w 133"/>
                <a:gd name="T45" fmla="*/ 2147483647 h 91"/>
                <a:gd name="T46" fmla="*/ 2147483647 w 133"/>
                <a:gd name="T47" fmla="*/ 2147483647 h 91"/>
                <a:gd name="T48" fmla="*/ 2147483647 w 133"/>
                <a:gd name="T49" fmla="*/ 2147483647 h 91"/>
                <a:gd name="T50" fmla="*/ 2147483647 w 133"/>
                <a:gd name="T51" fmla="*/ 2147483647 h 91"/>
                <a:gd name="T52" fmla="*/ 2147483647 w 133"/>
                <a:gd name="T53" fmla="*/ 2147483647 h 91"/>
                <a:gd name="T54" fmla="*/ 2147483647 w 133"/>
                <a:gd name="T55" fmla="*/ 2147483647 h 91"/>
                <a:gd name="T56" fmla="*/ 0 w 133"/>
                <a:gd name="T57" fmla="*/ 2147483647 h 91"/>
                <a:gd name="T58" fmla="*/ 2147483647 w 133"/>
                <a:gd name="T59" fmla="*/ 2147483647 h 91"/>
                <a:gd name="T60" fmla="*/ 2147483647 w 133"/>
                <a:gd name="T61" fmla="*/ 2147483647 h 91"/>
                <a:gd name="T62" fmla="*/ 2147483647 w 133"/>
                <a:gd name="T63" fmla="*/ 2147483647 h 91"/>
                <a:gd name="T64" fmla="*/ 2147483647 w 133"/>
                <a:gd name="T65" fmla="*/ 2147483647 h 91"/>
                <a:gd name="T66" fmla="*/ 2147483647 w 133"/>
                <a:gd name="T67" fmla="*/ 2147483647 h 91"/>
                <a:gd name="T68" fmla="*/ 2147483647 w 133"/>
                <a:gd name="T69" fmla="*/ 0 h 91"/>
                <a:gd name="T70" fmla="*/ 2147483647 w 133"/>
                <a:gd name="T71" fmla="*/ 2147483647 h 91"/>
                <a:gd name="T72" fmla="*/ 2147483647 w 133"/>
                <a:gd name="T73" fmla="*/ 2147483647 h 91"/>
                <a:gd name="T74" fmla="*/ 2147483647 w 133"/>
                <a:gd name="T75" fmla="*/ 2147483647 h 91"/>
                <a:gd name="T76" fmla="*/ 2147483647 w 133"/>
                <a:gd name="T77" fmla="*/ 2147483647 h 91"/>
                <a:gd name="T78" fmla="*/ 2147483647 w 133"/>
                <a:gd name="T79" fmla="*/ 2147483647 h 91"/>
                <a:gd name="T80" fmla="*/ 2147483647 w 133"/>
                <a:gd name="T81" fmla="*/ 2147483647 h 91"/>
                <a:gd name="T82" fmla="*/ 2147483647 w 133"/>
                <a:gd name="T83" fmla="*/ 2147483647 h 91"/>
                <a:gd name="T84" fmla="*/ 2147483647 w 133"/>
                <a:gd name="T85" fmla="*/ 2147483647 h 91"/>
                <a:gd name="T86" fmla="*/ 2147483647 w 133"/>
                <a:gd name="T87" fmla="*/ 2147483647 h 91"/>
                <a:gd name="T88" fmla="*/ 2147483647 w 133"/>
                <a:gd name="T89" fmla="*/ 2147483647 h 91"/>
                <a:gd name="T90" fmla="*/ 2147483647 w 133"/>
                <a:gd name="T91" fmla="*/ 2147483647 h 91"/>
                <a:gd name="T92" fmla="*/ 2147483647 w 133"/>
                <a:gd name="T93" fmla="*/ 2147483647 h 91"/>
                <a:gd name="T94" fmla="*/ 2147483647 w 133"/>
                <a:gd name="T95" fmla="*/ 2147483647 h 91"/>
                <a:gd name="T96" fmla="*/ 2147483647 w 133"/>
                <a:gd name="T97" fmla="*/ 2147483647 h 91"/>
                <a:gd name="T98" fmla="*/ 2147483647 w 133"/>
                <a:gd name="T99" fmla="*/ 2147483647 h 91"/>
                <a:gd name="T100" fmla="*/ 2147483647 w 133"/>
                <a:gd name="T101" fmla="*/ 2147483647 h 91"/>
                <a:gd name="T102" fmla="*/ 2147483647 w 133"/>
                <a:gd name="T103" fmla="*/ 2147483647 h 9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33"/>
                <a:gd name="T157" fmla="*/ 0 h 91"/>
                <a:gd name="T158" fmla="*/ 133 w 133"/>
                <a:gd name="T159" fmla="*/ 91 h 91"/>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33" h="91">
                  <a:moveTo>
                    <a:pt x="104" y="0"/>
                  </a:moveTo>
                  <a:lnTo>
                    <a:pt x="104" y="4"/>
                  </a:lnTo>
                  <a:lnTo>
                    <a:pt x="103" y="13"/>
                  </a:lnTo>
                  <a:lnTo>
                    <a:pt x="103" y="23"/>
                  </a:lnTo>
                  <a:lnTo>
                    <a:pt x="102" y="30"/>
                  </a:lnTo>
                  <a:lnTo>
                    <a:pt x="101" y="35"/>
                  </a:lnTo>
                  <a:lnTo>
                    <a:pt x="101" y="39"/>
                  </a:lnTo>
                  <a:lnTo>
                    <a:pt x="102" y="44"/>
                  </a:lnTo>
                  <a:lnTo>
                    <a:pt x="107" y="46"/>
                  </a:lnTo>
                  <a:lnTo>
                    <a:pt x="111" y="43"/>
                  </a:lnTo>
                  <a:lnTo>
                    <a:pt x="113" y="37"/>
                  </a:lnTo>
                  <a:lnTo>
                    <a:pt x="115" y="34"/>
                  </a:lnTo>
                  <a:lnTo>
                    <a:pt x="121" y="36"/>
                  </a:lnTo>
                  <a:lnTo>
                    <a:pt x="128" y="42"/>
                  </a:lnTo>
                  <a:lnTo>
                    <a:pt x="132" y="45"/>
                  </a:lnTo>
                  <a:lnTo>
                    <a:pt x="133" y="49"/>
                  </a:lnTo>
                  <a:lnTo>
                    <a:pt x="132" y="54"/>
                  </a:lnTo>
                  <a:lnTo>
                    <a:pt x="132" y="60"/>
                  </a:lnTo>
                  <a:lnTo>
                    <a:pt x="132" y="62"/>
                  </a:lnTo>
                  <a:lnTo>
                    <a:pt x="131" y="66"/>
                  </a:lnTo>
                  <a:lnTo>
                    <a:pt x="128" y="72"/>
                  </a:lnTo>
                  <a:lnTo>
                    <a:pt x="123" y="78"/>
                  </a:lnTo>
                  <a:lnTo>
                    <a:pt x="121" y="82"/>
                  </a:lnTo>
                  <a:lnTo>
                    <a:pt x="116" y="84"/>
                  </a:lnTo>
                  <a:lnTo>
                    <a:pt x="107" y="83"/>
                  </a:lnTo>
                  <a:lnTo>
                    <a:pt x="96" y="81"/>
                  </a:lnTo>
                  <a:lnTo>
                    <a:pt x="88" y="78"/>
                  </a:lnTo>
                  <a:lnTo>
                    <a:pt x="83" y="77"/>
                  </a:lnTo>
                  <a:lnTo>
                    <a:pt x="79" y="80"/>
                  </a:lnTo>
                  <a:lnTo>
                    <a:pt x="76" y="83"/>
                  </a:lnTo>
                  <a:lnTo>
                    <a:pt x="72" y="85"/>
                  </a:lnTo>
                  <a:lnTo>
                    <a:pt x="68" y="88"/>
                  </a:lnTo>
                  <a:lnTo>
                    <a:pt x="61" y="90"/>
                  </a:lnTo>
                  <a:lnTo>
                    <a:pt x="54" y="91"/>
                  </a:lnTo>
                  <a:lnTo>
                    <a:pt x="49" y="91"/>
                  </a:lnTo>
                  <a:lnTo>
                    <a:pt x="45" y="91"/>
                  </a:lnTo>
                  <a:lnTo>
                    <a:pt x="39" y="91"/>
                  </a:lnTo>
                  <a:lnTo>
                    <a:pt x="32" y="89"/>
                  </a:lnTo>
                  <a:lnTo>
                    <a:pt x="24" y="85"/>
                  </a:lnTo>
                  <a:lnTo>
                    <a:pt x="18" y="82"/>
                  </a:lnTo>
                  <a:lnTo>
                    <a:pt x="19" y="78"/>
                  </a:lnTo>
                  <a:lnTo>
                    <a:pt x="25" y="77"/>
                  </a:lnTo>
                  <a:lnTo>
                    <a:pt x="32" y="77"/>
                  </a:lnTo>
                  <a:lnTo>
                    <a:pt x="38" y="77"/>
                  </a:lnTo>
                  <a:lnTo>
                    <a:pt x="43" y="75"/>
                  </a:lnTo>
                  <a:lnTo>
                    <a:pt x="48" y="70"/>
                  </a:lnTo>
                  <a:lnTo>
                    <a:pt x="49" y="64"/>
                  </a:lnTo>
                  <a:lnTo>
                    <a:pt x="48" y="60"/>
                  </a:lnTo>
                  <a:lnTo>
                    <a:pt x="42" y="60"/>
                  </a:lnTo>
                  <a:lnTo>
                    <a:pt x="35" y="65"/>
                  </a:lnTo>
                  <a:lnTo>
                    <a:pt x="32" y="67"/>
                  </a:lnTo>
                  <a:lnTo>
                    <a:pt x="27" y="67"/>
                  </a:lnTo>
                  <a:lnTo>
                    <a:pt x="20" y="62"/>
                  </a:lnTo>
                  <a:lnTo>
                    <a:pt x="14" y="57"/>
                  </a:lnTo>
                  <a:lnTo>
                    <a:pt x="8" y="53"/>
                  </a:lnTo>
                  <a:lnTo>
                    <a:pt x="4" y="51"/>
                  </a:lnTo>
                  <a:lnTo>
                    <a:pt x="2" y="46"/>
                  </a:lnTo>
                  <a:lnTo>
                    <a:pt x="0" y="42"/>
                  </a:lnTo>
                  <a:lnTo>
                    <a:pt x="0" y="38"/>
                  </a:lnTo>
                  <a:lnTo>
                    <a:pt x="2" y="35"/>
                  </a:lnTo>
                  <a:lnTo>
                    <a:pt x="8" y="30"/>
                  </a:lnTo>
                  <a:lnTo>
                    <a:pt x="12" y="25"/>
                  </a:lnTo>
                  <a:lnTo>
                    <a:pt x="14" y="22"/>
                  </a:lnTo>
                  <a:lnTo>
                    <a:pt x="15" y="20"/>
                  </a:lnTo>
                  <a:lnTo>
                    <a:pt x="18" y="14"/>
                  </a:lnTo>
                  <a:lnTo>
                    <a:pt x="23" y="7"/>
                  </a:lnTo>
                  <a:lnTo>
                    <a:pt x="25" y="4"/>
                  </a:lnTo>
                  <a:lnTo>
                    <a:pt x="28" y="1"/>
                  </a:lnTo>
                  <a:lnTo>
                    <a:pt x="34" y="0"/>
                  </a:lnTo>
                  <a:lnTo>
                    <a:pt x="41" y="0"/>
                  </a:lnTo>
                  <a:lnTo>
                    <a:pt x="45" y="2"/>
                  </a:lnTo>
                  <a:lnTo>
                    <a:pt x="46" y="5"/>
                  </a:lnTo>
                  <a:lnTo>
                    <a:pt x="45" y="8"/>
                  </a:lnTo>
                  <a:lnTo>
                    <a:pt x="46" y="13"/>
                  </a:lnTo>
                  <a:lnTo>
                    <a:pt x="50" y="15"/>
                  </a:lnTo>
                  <a:lnTo>
                    <a:pt x="55" y="19"/>
                  </a:lnTo>
                  <a:lnTo>
                    <a:pt x="56" y="23"/>
                  </a:lnTo>
                  <a:lnTo>
                    <a:pt x="56" y="28"/>
                  </a:lnTo>
                  <a:lnTo>
                    <a:pt x="61" y="31"/>
                  </a:lnTo>
                  <a:lnTo>
                    <a:pt x="65" y="35"/>
                  </a:lnTo>
                  <a:lnTo>
                    <a:pt x="68" y="39"/>
                  </a:lnTo>
                  <a:lnTo>
                    <a:pt x="68" y="44"/>
                  </a:lnTo>
                  <a:lnTo>
                    <a:pt x="68" y="47"/>
                  </a:lnTo>
                  <a:lnTo>
                    <a:pt x="70" y="50"/>
                  </a:lnTo>
                  <a:lnTo>
                    <a:pt x="75" y="52"/>
                  </a:lnTo>
                  <a:lnTo>
                    <a:pt x="80" y="55"/>
                  </a:lnTo>
                  <a:lnTo>
                    <a:pt x="86" y="59"/>
                  </a:lnTo>
                  <a:lnTo>
                    <a:pt x="90" y="59"/>
                  </a:lnTo>
                  <a:lnTo>
                    <a:pt x="91" y="54"/>
                  </a:lnTo>
                  <a:lnTo>
                    <a:pt x="91" y="47"/>
                  </a:lnTo>
                  <a:lnTo>
                    <a:pt x="91" y="42"/>
                  </a:lnTo>
                  <a:lnTo>
                    <a:pt x="91" y="37"/>
                  </a:lnTo>
                  <a:lnTo>
                    <a:pt x="91" y="32"/>
                  </a:lnTo>
                  <a:lnTo>
                    <a:pt x="88" y="30"/>
                  </a:lnTo>
                  <a:lnTo>
                    <a:pt x="86" y="30"/>
                  </a:lnTo>
                  <a:lnTo>
                    <a:pt x="85" y="29"/>
                  </a:lnTo>
                  <a:lnTo>
                    <a:pt x="84" y="24"/>
                  </a:lnTo>
                  <a:lnTo>
                    <a:pt x="84" y="19"/>
                  </a:lnTo>
                  <a:lnTo>
                    <a:pt x="84" y="14"/>
                  </a:lnTo>
                  <a:lnTo>
                    <a:pt x="85" y="11"/>
                  </a:lnTo>
                  <a:lnTo>
                    <a:pt x="88" y="8"/>
                  </a:lnTo>
                  <a:lnTo>
                    <a:pt x="94" y="6"/>
                  </a:lnTo>
                  <a:lnTo>
                    <a:pt x="99" y="4"/>
                  </a:lnTo>
                  <a:lnTo>
                    <a:pt x="103" y="1"/>
                  </a:lnTo>
                  <a:lnTo>
                    <a:pt x="104" y="0"/>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399" name="Freeform 434">
              <a:extLst>
                <a:ext uri="{FF2B5EF4-FFF2-40B4-BE49-F238E27FC236}">
                  <a16:creationId xmlns:a16="http://schemas.microsoft.com/office/drawing/2014/main" id="{068D35AE-41A1-49F0-B52B-6E8A75694E43}"/>
                </a:ext>
              </a:extLst>
            </p:cNvPr>
            <p:cNvSpPr>
              <a:spLocks/>
            </p:cNvSpPr>
            <p:nvPr/>
          </p:nvSpPr>
          <p:spPr bwMode="auto">
            <a:xfrm>
              <a:off x="3921383" y="2019389"/>
              <a:ext cx="112574" cy="58352"/>
            </a:xfrm>
            <a:custGeom>
              <a:avLst/>
              <a:gdLst>
                <a:gd name="T0" fmla="*/ 2147483647 w 102"/>
                <a:gd name="T1" fmla="*/ 2147483647 h 60"/>
                <a:gd name="T2" fmla="*/ 2147483647 w 102"/>
                <a:gd name="T3" fmla="*/ 2147483647 h 60"/>
                <a:gd name="T4" fmla="*/ 2147483647 w 102"/>
                <a:gd name="T5" fmla="*/ 2147483647 h 60"/>
                <a:gd name="T6" fmla="*/ 2147483647 w 102"/>
                <a:gd name="T7" fmla="*/ 2147483647 h 60"/>
                <a:gd name="T8" fmla="*/ 2147483647 w 102"/>
                <a:gd name="T9" fmla="*/ 2147483647 h 60"/>
                <a:gd name="T10" fmla="*/ 2147483647 w 102"/>
                <a:gd name="T11" fmla="*/ 2147483647 h 60"/>
                <a:gd name="T12" fmla="*/ 2147483647 w 102"/>
                <a:gd name="T13" fmla="*/ 2147483647 h 60"/>
                <a:gd name="T14" fmla="*/ 2147483647 w 102"/>
                <a:gd name="T15" fmla="*/ 2147483647 h 60"/>
                <a:gd name="T16" fmla="*/ 2147483647 w 102"/>
                <a:gd name="T17" fmla="*/ 2147483647 h 60"/>
                <a:gd name="T18" fmla="*/ 2147483647 w 102"/>
                <a:gd name="T19" fmla="*/ 2147483647 h 60"/>
                <a:gd name="T20" fmla="*/ 2147483647 w 102"/>
                <a:gd name="T21" fmla="*/ 2147483647 h 60"/>
                <a:gd name="T22" fmla="*/ 2147483647 w 102"/>
                <a:gd name="T23" fmla="*/ 2147483647 h 60"/>
                <a:gd name="T24" fmla="*/ 2147483647 w 102"/>
                <a:gd name="T25" fmla="*/ 2147483647 h 60"/>
                <a:gd name="T26" fmla="*/ 2147483647 w 102"/>
                <a:gd name="T27" fmla="*/ 2147483647 h 60"/>
                <a:gd name="T28" fmla="*/ 2147483647 w 102"/>
                <a:gd name="T29" fmla="*/ 2147483647 h 60"/>
                <a:gd name="T30" fmla="*/ 2147483647 w 102"/>
                <a:gd name="T31" fmla="*/ 2147483647 h 60"/>
                <a:gd name="T32" fmla="*/ 2147483647 w 102"/>
                <a:gd name="T33" fmla="*/ 2147483647 h 60"/>
                <a:gd name="T34" fmla="*/ 2147483647 w 102"/>
                <a:gd name="T35" fmla="*/ 2147483647 h 60"/>
                <a:gd name="T36" fmla="*/ 2147483647 w 102"/>
                <a:gd name="T37" fmla="*/ 2147483647 h 60"/>
                <a:gd name="T38" fmla="*/ 2147483647 w 102"/>
                <a:gd name="T39" fmla="*/ 2147483647 h 60"/>
                <a:gd name="T40" fmla="*/ 2147483647 w 102"/>
                <a:gd name="T41" fmla="*/ 2147483647 h 60"/>
                <a:gd name="T42" fmla="*/ 2147483647 w 102"/>
                <a:gd name="T43" fmla="*/ 2147483647 h 60"/>
                <a:gd name="T44" fmla="*/ 2147483647 w 102"/>
                <a:gd name="T45" fmla="*/ 2147483647 h 60"/>
                <a:gd name="T46" fmla="*/ 0 w 102"/>
                <a:gd name="T47" fmla="*/ 2147483647 h 60"/>
                <a:gd name="T48" fmla="*/ 2147483647 w 102"/>
                <a:gd name="T49" fmla="*/ 2147483647 h 60"/>
                <a:gd name="T50" fmla="*/ 2147483647 w 102"/>
                <a:gd name="T51" fmla="*/ 2147483647 h 60"/>
                <a:gd name="T52" fmla="*/ 2147483647 w 102"/>
                <a:gd name="T53" fmla="*/ 2147483647 h 60"/>
                <a:gd name="T54" fmla="*/ 2147483647 w 102"/>
                <a:gd name="T55" fmla="*/ 2147483647 h 60"/>
                <a:gd name="T56" fmla="*/ 2147483647 w 102"/>
                <a:gd name="T57" fmla="*/ 2147483647 h 60"/>
                <a:gd name="T58" fmla="*/ 2147483647 w 102"/>
                <a:gd name="T59" fmla="*/ 2147483647 h 60"/>
                <a:gd name="T60" fmla="*/ 2147483647 w 102"/>
                <a:gd name="T61" fmla="*/ 2147483647 h 60"/>
                <a:gd name="T62" fmla="*/ 2147483647 w 102"/>
                <a:gd name="T63" fmla="*/ 2147483647 h 60"/>
                <a:gd name="T64" fmla="*/ 2147483647 w 102"/>
                <a:gd name="T65" fmla="*/ 0 h 60"/>
                <a:gd name="T66" fmla="*/ 2147483647 w 102"/>
                <a:gd name="T67" fmla="*/ 0 h 60"/>
                <a:gd name="T68" fmla="*/ 2147483647 w 102"/>
                <a:gd name="T69" fmla="*/ 0 h 60"/>
                <a:gd name="T70" fmla="*/ 2147483647 w 102"/>
                <a:gd name="T71" fmla="*/ 0 h 60"/>
                <a:gd name="T72" fmla="*/ 2147483647 w 102"/>
                <a:gd name="T73" fmla="*/ 0 h 60"/>
                <a:gd name="T74" fmla="*/ 2147483647 w 102"/>
                <a:gd name="T75" fmla="*/ 0 h 60"/>
                <a:gd name="T76" fmla="*/ 2147483647 w 102"/>
                <a:gd name="T77" fmla="*/ 2147483647 h 60"/>
                <a:gd name="T78" fmla="*/ 2147483647 w 102"/>
                <a:gd name="T79" fmla="*/ 2147483647 h 60"/>
                <a:gd name="T80" fmla="*/ 2147483647 w 102"/>
                <a:gd name="T81" fmla="*/ 2147483647 h 60"/>
                <a:gd name="T82" fmla="*/ 2147483647 w 102"/>
                <a:gd name="T83" fmla="*/ 2147483647 h 60"/>
                <a:gd name="T84" fmla="*/ 2147483647 w 102"/>
                <a:gd name="T85" fmla="*/ 2147483647 h 60"/>
                <a:gd name="T86" fmla="*/ 2147483647 w 102"/>
                <a:gd name="T87" fmla="*/ 2147483647 h 60"/>
                <a:gd name="T88" fmla="*/ 2147483647 w 102"/>
                <a:gd name="T89" fmla="*/ 2147483647 h 60"/>
                <a:gd name="T90" fmla="*/ 2147483647 w 102"/>
                <a:gd name="T91" fmla="*/ 2147483647 h 60"/>
                <a:gd name="T92" fmla="*/ 2147483647 w 102"/>
                <a:gd name="T93" fmla="*/ 2147483647 h 60"/>
                <a:gd name="T94" fmla="*/ 2147483647 w 102"/>
                <a:gd name="T95" fmla="*/ 2147483647 h 60"/>
                <a:gd name="T96" fmla="*/ 2147483647 w 102"/>
                <a:gd name="T97" fmla="*/ 2147483647 h 6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02"/>
                <a:gd name="T148" fmla="*/ 0 h 60"/>
                <a:gd name="T149" fmla="*/ 102 w 102"/>
                <a:gd name="T150" fmla="*/ 60 h 6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02" h="60">
                  <a:moveTo>
                    <a:pt x="76" y="40"/>
                  </a:moveTo>
                  <a:lnTo>
                    <a:pt x="75" y="41"/>
                  </a:lnTo>
                  <a:lnTo>
                    <a:pt x="72" y="45"/>
                  </a:lnTo>
                  <a:lnTo>
                    <a:pt x="68" y="46"/>
                  </a:lnTo>
                  <a:lnTo>
                    <a:pt x="66" y="42"/>
                  </a:lnTo>
                  <a:lnTo>
                    <a:pt x="64" y="35"/>
                  </a:lnTo>
                  <a:lnTo>
                    <a:pt x="61" y="30"/>
                  </a:lnTo>
                  <a:lnTo>
                    <a:pt x="58" y="27"/>
                  </a:lnTo>
                  <a:lnTo>
                    <a:pt x="56" y="31"/>
                  </a:lnTo>
                  <a:lnTo>
                    <a:pt x="55" y="38"/>
                  </a:lnTo>
                  <a:lnTo>
                    <a:pt x="55" y="44"/>
                  </a:lnTo>
                  <a:lnTo>
                    <a:pt x="53" y="47"/>
                  </a:lnTo>
                  <a:lnTo>
                    <a:pt x="48" y="47"/>
                  </a:lnTo>
                  <a:lnTo>
                    <a:pt x="42" y="47"/>
                  </a:lnTo>
                  <a:lnTo>
                    <a:pt x="38" y="52"/>
                  </a:lnTo>
                  <a:lnTo>
                    <a:pt x="38" y="57"/>
                  </a:lnTo>
                  <a:lnTo>
                    <a:pt x="38" y="60"/>
                  </a:lnTo>
                  <a:lnTo>
                    <a:pt x="37" y="57"/>
                  </a:lnTo>
                  <a:lnTo>
                    <a:pt x="33" y="54"/>
                  </a:lnTo>
                  <a:lnTo>
                    <a:pt x="27" y="50"/>
                  </a:lnTo>
                  <a:lnTo>
                    <a:pt x="22" y="48"/>
                  </a:lnTo>
                  <a:lnTo>
                    <a:pt x="15" y="48"/>
                  </a:lnTo>
                  <a:lnTo>
                    <a:pt x="6" y="48"/>
                  </a:lnTo>
                  <a:lnTo>
                    <a:pt x="0" y="46"/>
                  </a:lnTo>
                  <a:lnTo>
                    <a:pt x="4" y="40"/>
                  </a:lnTo>
                  <a:lnTo>
                    <a:pt x="11" y="34"/>
                  </a:lnTo>
                  <a:lnTo>
                    <a:pt x="17" y="30"/>
                  </a:lnTo>
                  <a:lnTo>
                    <a:pt x="23" y="25"/>
                  </a:lnTo>
                  <a:lnTo>
                    <a:pt x="35" y="19"/>
                  </a:lnTo>
                  <a:lnTo>
                    <a:pt x="46" y="12"/>
                  </a:lnTo>
                  <a:lnTo>
                    <a:pt x="55" y="7"/>
                  </a:lnTo>
                  <a:lnTo>
                    <a:pt x="60" y="2"/>
                  </a:lnTo>
                  <a:lnTo>
                    <a:pt x="68" y="0"/>
                  </a:lnTo>
                  <a:lnTo>
                    <a:pt x="76" y="0"/>
                  </a:lnTo>
                  <a:lnTo>
                    <a:pt x="80" y="0"/>
                  </a:lnTo>
                  <a:lnTo>
                    <a:pt x="83" y="0"/>
                  </a:lnTo>
                  <a:lnTo>
                    <a:pt x="87" y="0"/>
                  </a:lnTo>
                  <a:lnTo>
                    <a:pt x="93" y="0"/>
                  </a:lnTo>
                  <a:lnTo>
                    <a:pt x="98" y="2"/>
                  </a:lnTo>
                  <a:lnTo>
                    <a:pt x="102" y="6"/>
                  </a:lnTo>
                  <a:lnTo>
                    <a:pt x="99" y="10"/>
                  </a:lnTo>
                  <a:lnTo>
                    <a:pt x="95" y="15"/>
                  </a:lnTo>
                  <a:lnTo>
                    <a:pt x="93" y="17"/>
                  </a:lnTo>
                  <a:lnTo>
                    <a:pt x="93" y="19"/>
                  </a:lnTo>
                  <a:lnTo>
                    <a:pt x="91" y="24"/>
                  </a:lnTo>
                  <a:lnTo>
                    <a:pt x="89" y="31"/>
                  </a:lnTo>
                  <a:lnTo>
                    <a:pt x="86" y="35"/>
                  </a:lnTo>
                  <a:lnTo>
                    <a:pt x="81" y="39"/>
                  </a:lnTo>
                  <a:lnTo>
                    <a:pt x="76" y="40"/>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400" name="Freeform 435">
              <a:extLst>
                <a:ext uri="{FF2B5EF4-FFF2-40B4-BE49-F238E27FC236}">
                  <a16:creationId xmlns:a16="http://schemas.microsoft.com/office/drawing/2014/main" id="{9DC40B4D-4F65-46A1-A246-2AF4CB171360}"/>
                </a:ext>
              </a:extLst>
            </p:cNvPr>
            <p:cNvSpPr>
              <a:spLocks/>
            </p:cNvSpPr>
            <p:nvPr/>
          </p:nvSpPr>
          <p:spPr bwMode="auto">
            <a:xfrm>
              <a:off x="4143268" y="2077739"/>
              <a:ext cx="94627" cy="76305"/>
            </a:xfrm>
            <a:custGeom>
              <a:avLst/>
              <a:gdLst>
                <a:gd name="T0" fmla="*/ 2147483647 w 86"/>
                <a:gd name="T1" fmla="*/ 2147483647 h 80"/>
                <a:gd name="T2" fmla="*/ 2147483647 w 86"/>
                <a:gd name="T3" fmla="*/ 0 h 80"/>
                <a:gd name="T4" fmla="*/ 2147483647 w 86"/>
                <a:gd name="T5" fmla="*/ 2147483647 h 80"/>
                <a:gd name="T6" fmla="*/ 2147483647 w 86"/>
                <a:gd name="T7" fmla="*/ 2147483647 h 80"/>
                <a:gd name="T8" fmla="*/ 2147483647 w 86"/>
                <a:gd name="T9" fmla="*/ 2147483647 h 80"/>
                <a:gd name="T10" fmla="*/ 2147483647 w 86"/>
                <a:gd name="T11" fmla="*/ 2147483647 h 80"/>
                <a:gd name="T12" fmla="*/ 2147483647 w 86"/>
                <a:gd name="T13" fmla="*/ 2147483647 h 80"/>
                <a:gd name="T14" fmla="*/ 2147483647 w 86"/>
                <a:gd name="T15" fmla="*/ 2147483647 h 80"/>
                <a:gd name="T16" fmla="*/ 2147483647 w 86"/>
                <a:gd name="T17" fmla="*/ 2147483647 h 80"/>
                <a:gd name="T18" fmla="*/ 2147483647 w 86"/>
                <a:gd name="T19" fmla="*/ 2147483647 h 80"/>
                <a:gd name="T20" fmla="*/ 2147483647 w 86"/>
                <a:gd name="T21" fmla="*/ 2147483647 h 80"/>
                <a:gd name="T22" fmla="*/ 2147483647 w 86"/>
                <a:gd name="T23" fmla="*/ 2147483647 h 80"/>
                <a:gd name="T24" fmla="*/ 2147483647 w 86"/>
                <a:gd name="T25" fmla="*/ 2147483647 h 80"/>
                <a:gd name="T26" fmla="*/ 2147483647 w 86"/>
                <a:gd name="T27" fmla="*/ 2147483647 h 80"/>
                <a:gd name="T28" fmla="*/ 2147483647 w 86"/>
                <a:gd name="T29" fmla="*/ 2147483647 h 80"/>
                <a:gd name="T30" fmla="*/ 2147483647 w 86"/>
                <a:gd name="T31" fmla="*/ 2147483647 h 80"/>
                <a:gd name="T32" fmla="*/ 2147483647 w 86"/>
                <a:gd name="T33" fmla="*/ 2147483647 h 80"/>
                <a:gd name="T34" fmla="*/ 2147483647 w 86"/>
                <a:gd name="T35" fmla="*/ 2147483647 h 80"/>
                <a:gd name="T36" fmla="*/ 2147483647 w 86"/>
                <a:gd name="T37" fmla="*/ 2147483647 h 80"/>
                <a:gd name="T38" fmla="*/ 2147483647 w 86"/>
                <a:gd name="T39" fmla="*/ 2147483647 h 80"/>
                <a:gd name="T40" fmla="*/ 2147483647 w 86"/>
                <a:gd name="T41" fmla="*/ 2147483647 h 80"/>
                <a:gd name="T42" fmla="*/ 2147483647 w 86"/>
                <a:gd name="T43" fmla="*/ 2147483647 h 80"/>
                <a:gd name="T44" fmla="*/ 2147483647 w 86"/>
                <a:gd name="T45" fmla="*/ 2147483647 h 80"/>
                <a:gd name="T46" fmla="*/ 2147483647 w 86"/>
                <a:gd name="T47" fmla="*/ 2147483647 h 80"/>
                <a:gd name="T48" fmla="*/ 2147483647 w 86"/>
                <a:gd name="T49" fmla="*/ 2147483647 h 80"/>
                <a:gd name="T50" fmla="*/ 2147483647 w 86"/>
                <a:gd name="T51" fmla="*/ 2147483647 h 80"/>
                <a:gd name="T52" fmla="*/ 2147483647 w 86"/>
                <a:gd name="T53" fmla="*/ 2147483647 h 80"/>
                <a:gd name="T54" fmla="*/ 2147483647 w 86"/>
                <a:gd name="T55" fmla="*/ 2147483647 h 80"/>
                <a:gd name="T56" fmla="*/ 2147483647 w 86"/>
                <a:gd name="T57" fmla="*/ 2147483647 h 80"/>
                <a:gd name="T58" fmla="*/ 2147483647 w 86"/>
                <a:gd name="T59" fmla="*/ 2147483647 h 80"/>
                <a:gd name="T60" fmla="*/ 2147483647 w 86"/>
                <a:gd name="T61" fmla="*/ 2147483647 h 80"/>
                <a:gd name="T62" fmla="*/ 2147483647 w 86"/>
                <a:gd name="T63" fmla="*/ 2147483647 h 80"/>
                <a:gd name="T64" fmla="*/ 2147483647 w 86"/>
                <a:gd name="T65" fmla="*/ 2147483647 h 80"/>
                <a:gd name="T66" fmla="*/ 2147483647 w 86"/>
                <a:gd name="T67" fmla="*/ 2147483647 h 8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6"/>
                <a:gd name="T103" fmla="*/ 0 h 80"/>
                <a:gd name="T104" fmla="*/ 86 w 86"/>
                <a:gd name="T105" fmla="*/ 80 h 8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6" h="80">
                  <a:moveTo>
                    <a:pt x="20" y="16"/>
                  </a:moveTo>
                  <a:lnTo>
                    <a:pt x="17" y="12"/>
                  </a:lnTo>
                  <a:lnTo>
                    <a:pt x="10" y="5"/>
                  </a:lnTo>
                  <a:lnTo>
                    <a:pt x="3" y="0"/>
                  </a:lnTo>
                  <a:lnTo>
                    <a:pt x="0" y="2"/>
                  </a:lnTo>
                  <a:lnTo>
                    <a:pt x="1" y="9"/>
                  </a:lnTo>
                  <a:lnTo>
                    <a:pt x="2" y="15"/>
                  </a:lnTo>
                  <a:lnTo>
                    <a:pt x="3" y="22"/>
                  </a:lnTo>
                  <a:lnTo>
                    <a:pt x="4" y="27"/>
                  </a:lnTo>
                  <a:lnTo>
                    <a:pt x="5" y="33"/>
                  </a:lnTo>
                  <a:lnTo>
                    <a:pt x="8" y="38"/>
                  </a:lnTo>
                  <a:lnTo>
                    <a:pt x="11" y="41"/>
                  </a:lnTo>
                  <a:lnTo>
                    <a:pt x="15" y="42"/>
                  </a:lnTo>
                  <a:lnTo>
                    <a:pt x="18" y="42"/>
                  </a:lnTo>
                  <a:lnTo>
                    <a:pt x="22" y="42"/>
                  </a:lnTo>
                  <a:lnTo>
                    <a:pt x="24" y="43"/>
                  </a:lnTo>
                  <a:lnTo>
                    <a:pt x="23" y="47"/>
                  </a:lnTo>
                  <a:lnTo>
                    <a:pt x="20" y="52"/>
                  </a:lnTo>
                  <a:lnTo>
                    <a:pt x="22" y="54"/>
                  </a:lnTo>
                  <a:lnTo>
                    <a:pt x="24" y="54"/>
                  </a:lnTo>
                  <a:lnTo>
                    <a:pt x="31" y="54"/>
                  </a:lnTo>
                  <a:lnTo>
                    <a:pt x="38" y="53"/>
                  </a:lnTo>
                  <a:lnTo>
                    <a:pt x="41" y="53"/>
                  </a:lnTo>
                  <a:lnTo>
                    <a:pt x="42" y="54"/>
                  </a:lnTo>
                  <a:lnTo>
                    <a:pt x="42" y="58"/>
                  </a:lnTo>
                  <a:lnTo>
                    <a:pt x="40" y="65"/>
                  </a:lnTo>
                  <a:lnTo>
                    <a:pt x="38" y="73"/>
                  </a:lnTo>
                  <a:lnTo>
                    <a:pt x="38" y="79"/>
                  </a:lnTo>
                  <a:lnTo>
                    <a:pt x="43" y="80"/>
                  </a:lnTo>
                  <a:lnTo>
                    <a:pt x="54" y="77"/>
                  </a:lnTo>
                  <a:lnTo>
                    <a:pt x="64" y="72"/>
                  </a:lnTo>
                  <a:lnTo>
                    <a:pt x="72" y="66"/>
                  </a:lnTo>
                  <a:lnTo>
                    <a:pt x="76" y="64"/>
                  </a:lnTo>
                  <a:lnTo>
                    <a:pt x="75" y="62"/>
                  </a:lnTo>
                  <a:lnTo>
                    <a:pt x="72" y="57"/>
                  </a:lnTo>
                  <a:lnTo>
                    <a:pt x="72" y="54"/>
                  </a:lnTo>
                  <a:lnTo>
                    <a:pt x="75" y="54"/>
                  </a:lnTo>
                  <a:lnTo>
                    <a:pt x="79" y="56"/>
                  </a:lnTo>
                  <a:lnTo>
                    <a:pt x="84" y="58"/>
                  </a:lnTo>
                  <a:lnTo>
                    <a:pt x="86" y="57"/>
                  </a:lnTo>
                  <a:lnTo>
                    <a:pt x="83" y="50"/>
                  </a:lnTo>
                  <a:lnTo>
                    <a:pt x="77" y="42"/>
                  </a:lnTo>
                  <a:lnTo>
                    <a:pt x="72" y="39"/>
                  </a:lnTo>
                  <a:lnTo>
                    <a:pt x="71" y="37"/>
                  </a:lnTo>
                  <a:lnTo>
                    <a:pt x="72" y="31"/>
                  </a:lnTo>
                  <a:lnTo>
                    <a:pt x="76" y="22"/>
                  </a:lnTo>
                  <a:lnTo>
                    <a:pt x="77" y="15"/>
                  </a:lnTo>
                  <a:lnTo>
                    <a:pt x="76" y="9"/>
                  </a:lnTo>
                  <a:lnTo>
                    <a:pt x="71" y="7"/>
                  </a:lnTo>
                  <a:lnTo>
                    <a:pt x="65" y="8"/>
                  </a:lnTo>
                  <a:lnTo>
                    <a:pt x="64" y="10"/>
                  </a:lnTo>
                  <a:lnTo>
                    <a:pt x="63" y="12"/>
                  </a:lnTo>
                  <a:lnTo>
                    <a:pt x="60" y="11"/>
                  </a:lnTo>
                  <a:lnTo>
                    <a:pt x="55" y="8"/>
                  </a:lnTo>
                  <a:lnTo>
                    <a:pt x="50" y="3"/>
                  </a:lnTo>
                  <a:lnTo>
                    <a:pt x="47" y="2"/>
                  </a:lnTo>
                  <a:lnTo>
                    <a:pt x="45" y="3"/>
                  </a:lnTo>
                  <a:lnTo>
                    <a:pt x="45" y="7"/>
                  </a:lnTo>
                  <a:lnTo>
                    <a:pt x="47" y="11"/>
                  </a:lnTo>
                  <a:lnTo>
                    <a:pt x="48" y="13"/>
                  </a:lnTo>
                  <a:lnTo>
                    <a:pt x="47" y="16"/>
                  </a:lnTo>
                  <a:lnTo>
                    <a:pt x="43" y="15"/>
                  </a:lnTo>
                  <a:lnTo>
                    <a:pt x="39" y="11"/>
                  </a:lnTo>
                  <a:lnTo>
                    <a:pt x="35" y="9"/>
                  </a:lnTo>
                  <a:lnTo>
                    <a:pt x="32" y="11"/>
                  </a:lnTo>
                  <a:lnTo>
                    <a:pt x="28" y="15"/>
                  </a:lnTo>
                  <a:lnTo>
                    <a:pt x="25" y="16"/>
                  </a:lnTo>
                  <a:lnTo>
                    <a:pt x="22" y="16"/>
                  </a:lnTo>
                  <a:lnTo>
                    <a:pt x="20" y="16"/>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401" name="Freeform 436">
              <a:extLst>
                <a:ext uri="{FF2B5EF4-FFF2-40B4-BE49-F238E27FC236}">
                  <a16:creationId xmlns:a16="http://schemas.microsoft.com/office/drawing/2014/main" id="{8580B531-E6E3-4058-9967-80FADA0E315C}"/>
                </a:ext>
              </a:extLst>
            </p:cNvPr>
            <p:cNvSpPr>
              <a:spLocks/>
            </p:cNvSpPr>
            <p:nvPr/>
          </p:nvSpPr>
          <p:spPr bwMode="auto">
            <a:xfrm>
              <a:off x="4239526" y="2124119"/>
              <a:ext cx="37524" cy="43389"/>
            </a:xfrm>
            <a:custGeom>
              <a:avLst/>
              <a:gdLst>
                <a:gd name="T0" fmla="*/ 2147483647 w 34"/>
                <a:gd name="T1" fmla="*/ 2147483647 h 46"/>
                <a:gd name="T2" fmla="*/ 2147483647 w 34"/>
                <a:gd name="T3" fmla="*/ 2147483647 h 46"/>
                <a:gd name="T4" fmla="*/ 2147483647 w 34"/>
                <a:gd name="T5" fmla="*/ 2147483647 h 46"/>
                <a:gd name="T6" fmla="*/ 2147483647 w 34"/>
                <a:gd name="T7" fmla="*/ 2147483647 h 46"/>
                <a:gd name="T8" fmla="*/ 2147483647 w 34"/>
                <a:gd name="T9" fmla="*/ 2147483647 h 46"/>
                <a:gd name="T10" fmla="*/ 2147483647 w 34"/>
                <a:gd name="T11" fmla="*/ 2147483647 h 46"/>
                <a:gd name="T12" fmla="*/ 2147483647 w 34"/>
                <a:gd name="T13" fmla="*/ 2147483647 h 46"/>
                <a:gd name="T14" fmla="*/ 0 w 34"/>
                <a:gd name="T15" fmla="*/ 2147483647 h 46"/>
                <a:gd name="T16" fmla="*/ 2147483647 w 34"/>
                <a:gd name="T17" fmla="*/ 2147483647 h 46"/>
                <a:gd name="T18" fmla="*/ 2147483647 w 34"/>
                <a:gd name="T19" fmla="*/ 2147483647 h 46"/>
                <a:gd name="T20" fmla="*/ 2147483647 w 34"/>
                <a:gd name="T21" fmla="*/ 2147483647 h 46"/>
                <a:gd name="T22" fmla="*/ 2147483647 w 34"/>
                <a:gd name="T23" fmla="*/ 2147483647 h 46"/>
                <a:gd name="T24" fmla="*/ 2147483647 w 34"/>
                <a:gd name="T25" fmla="*/ 2147483647 h 46"/>
                <a:gd name="T26" fmla="*/ 2147483647 w 34"/>
                <a:gd name="T27" fmla="*/ 2147483647 h 46"/>
                <a:gd name="T28" fmla="*/ 2147483647 w 34"/>
                <a:gd name="T29" fmla="*/ 2147483647 h 46"/>
                <a:gd name="T30" fmla="*/ 2147483647 w 34"/>
                <a:gd name="T31" fmla="*/ 2147483647 h 46"/>
                <a:gd name="T32" fmla="*/ 2147483647 w 34"/>
                <a:gd name="T33" fmla="*/ 2147483647 h 46"/>
                <a:gd name="T34" fmla="*/ 2147483647 w 34"/>
                <a:gd name="T35" fmla="*/ 2147483647 h 46"/>
                <a:gd name="T36" fmla="*/ 2147483647 w 34"/>
                <a:gd name="T37" fmla="*/ 2147483647 h 46"/>
                <a:gd name="T38" fmla="*/ 2147483647 w 34"/>
                <a:gd name="T39" fmla="*/ 2147483647 h 46"/>
                <a:gd name="T40" fmla="*/ 2147483647 w 34"/>
                <a:gd name="T41" fmla="*/ 2147483647 h 46"/>
                <a:gd name="T42" fmla="*/ 2147483647 w 34"/>
                <a:gd name="T43" fmla="*/ 2147483647 h 46"/>
                <a:gd name="T44" fmla="*/ 2147483647 w 34"/>
                <a:gd name="T45" fmla="*/ 2147483647 h 46"/>
                <a:gd name="T46" fmla="*/ 2147483647 w 34"/>
                <a:gd name="T47" fmla="*/ 2147483647 h 46"/>
                <a:gd name="T48" fmla="*/ 2147483647 w 34"/>
                <a:gd name="T49" fmla="*/ 0 h 46"/>
                <a:gd name="T50" fmla="*/ 2147483647 w 34"/>
                <a:gd name="T51" fmla="*/ 0 h 46"/>
                <a:gd name="T52" fmla="*/ 2147483647 w 34"/>
                <a:gd name="T53" fmla="*/ 0 h 46"/>
                <a:gd name="T54" fmla="*/ 2147483647 w 34"/>
                <a:gd name="T55" fmla="*/ 2147483647 h 46"/>
                <a:gd name="T56" fmla="*/ 2147483647 w 34"/>
                <a:gd name="T57" fmla="*/ 2147483647 h 4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34"/>
                <a:gd name="T88" fmla="*/ 0 h 46"/>
                <a:gd name="T89" fmla="*/ 34 w 34"/>
                <a:gd name="T90" fmla="*/ 46 h 4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34" h="46">
                  <a:moveTo>
                    <a:pt x="14" y="4"/>
                  </a:moveTo>
                  <a:lnTo>
                    <a:pt x="14" y="5"/>
                  </a:lnTo>
                  <a:lnTo>
                    <a:pt x="13" y="7"/>
                  </a:lnTo>
                  <a:lnTo>
                    <a:pt x="11" y="12"/>
                  </a:lnTo>
                  <a:lnTo>
                    <a:pt x="7" y="15"/>
                  </a:lnTo>
                  <a:lnTo>
                    <a:pt x="4" y="18"/>
                  </a:lnTo>
                  <a:lnTo>
                    <a:pt x="1" y="23"/>
                  </a:lnTo>
                  <a:lnTo>
                    <a:pt x="0" y="28"/>
                  </a:lnTo>
                  <a:lnTo>
                    <a:pt x="3" y="31"/>
                  </a:lnTo>
                  <a:lnTo>
                    <a:pt x="7" y="35"/>
                  </a:lnTo>
                  <a:lnTo>
                    <a:pt x="12" y="37"/>
                  </a:lnTo>
                  <a:lnTo>
                    <a:pt x="16" y="40"/>
                  </a:lnTo>
                  <a:lnTo>
                    <a:pt x="19" y="44"/>
                  </a:lnTo>
                  <a:lnTo>
                    <a:pt x="22" y="46"/>
                  </a:lnTo>
                  <a:lnTo>
                    <a:pt x="27" y="44"/>
                  </a:lnTo>
                  <a:lnTo>
                    <a:pt x="31" y="40"/>
                  </a:lnTo>
                  <a:lnTo>
                    <a:pt x="34" y="35"/>
                  </a:lnTo>
                  <a:lnTo>
                    <a:pt x="34" y="29"/>
                  </a:lnTo>
                  <a:lnTo>
                    <a:pt x="33" y="24"/>
                  </a:lnTo>
                  <a:lnTo>
                    <a:pt x="30" y="20"/>
                  </a:lnTo>
                  <a:lnTo>
                    <a:pt x="30" y="15"/>
                  </a:lnTo>
                  <a:lnTo>
                    <a:pt x="29" y="9"/>
                  </a:lnTo>
                  <a:lnTo>
                    <a:pt x="27" y="5"/>
                  </a:lnTo>
                  <a:lnTo>
                    <a:pt x="23" y="1"/>
                  </a:lnTo>
                  <a:lnTo>
                    <a:pt x="22" y="0"/>
                  </a:lnTo>
                  <a:lnTo>
                    <a:pt x="21" y="0"/>
                  </a:lnTo>
                  <a:lnTo>
                    <a:pt x="19" y="0"/>
                  </a:lnTo>
                  <a:lnTo>
                    <a:pt x="16" y="1"/>
                  </a:lnTo>
                  <a:lnTo>
                    <a:pt x="14" y="4"/>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402" name="Freeform 437">
              <a:extLst>
                <a:ext uri="{FF2B5EF4-FFF2-40B4-BE49-F238E27FC236}">
                  <a16:creationId xmlns:a16="http://schemas.microsoft.com/office/drawing/2014/main" id="{00FD7906-3FD4-4EC5-9AC0-F675DAB50690}"/>
                </a:ext>
              </a:extLst>
            </p:cNvPr>
            <p:cNvSpPr>
              <a:spLocks/>
            </p:cNvSpPr>
            <p:nvPr/>
          </p:nvSpPr>
          <p:spPr bwMode="auto">
            <a:xfrm>
              <a:off x="4229737" y="2064272"/>
              <a:ext cx="221884" cy="97252"/>
            </a:xfrm>
            <a:custGeom>
              <a:avLst/>
              <a:gdLst>
                <a:gd name="T0" fmla="*/ 2147483647 w 202"/>
                <a:gd name="T1" fmla="*/ 2147483647 h 100"/>
                <a:gd name="T2" fmla="*/ 2147483647 w 202"/>
                <a:gd name="T3" fmla="*/ 2147483647 h 100"/>
                <a:gd name="T4" fmla="*/ 2147483647 w 202"/>
                <a:gd name="T5" fmla="*/ 2147483647 h 100"/>
                <a:gd name="T6" fmla="*/ 2147483647 w 202"/>
                <a:gd name="T7" fmla="*/ 2147483647 h 100"/>
                <a:gd name="T8" fmla="*/ 2147483647 w 202"/>
                <a:gd name="T9" fmla="*/ 2147483647 h 100"/>
                <a:gd name="T10" fmla="*/ 2147483647 w 202"/>
                <a:gd name="T11" fmla="*/ 2147483647 h 100"/>
                <a:gd name="T12" fmla="*/ 2147483647 w 202"/>
                <a:gd name="T13" fmla="*/ 2147483647 h 100"/>
                <a:gd name="T14" fmla="*/ 2147483647 w 202"/>
                <a:gd name="T15" fmla="*/ 2147483647 h 100"/>
                <a:gd name="T16" fmla="*/ 2147483647 w 202"/>
                <a:gd name="T17" fmla="*/ 2147483647 h 100"/>
                <a:gd name="T18" fmla="*/ 2147483647 w 202"/>
                <a:gd name="T19" fmla="*/ 2147483647 h 100"/>
                <a:gd name="T20" fmla="*/ 2147483647 w 202"/>
                <a:gd name="T21" fmla="*/ 2147483647 h 100"/>
                <a:gd name="T22" fmla="*/ 2147483647 w 202"/>
                <a:gd name="T23" fmla="*/ 2147483647 h 100"/>
                <a:gd name="T24" fmla="*/ 2147483647 w 202"/>
                <a:gd name="T25" fmla="*/ 2147483647 h 100"/>
                <a:gd name="T26" fmla="*/ 2147483647 w 202"/>
                <a:gd name="T27" fmla="*/ 2147483647 h 100"/>
                <a:gd name="T28" fmla="*/ 2147483647 w 202"/>
                <a:gd name="T29" fmla="*/ 2147483647 h 100"/>
                <a:gd name="T30" fmla="*/ 2147483647 w 202"/>
                <a:gd name="T31" fmla="*/ 2147483647 h 100"/>
                <a:gd name="T32" fmla="*/ 2147483647 w 202"/>
                <a:gd name="T33" fmla="*/ 2147483647 h 100"/>
                <a:gd name="T34" fmla="*/ 2147483647 w 202"/>
                <a:gd name="T35" fmla="*/ 2147483647 h 100"/>
                <a:gd name="T36" fmla="*/ 2147483647 w 202"/>
                <a:gd name="T37" fmla="*/ 2147483647 h 100"/>
                <a:gd name="T38" fmla="*/ 2147483647 w 202"/>
                <a:gd name="T39" fmla="*/ 2147483647 h 100"/>
                <a:gd name="T40" fmla="*/ 2147483647 w 202"/>
                <a:gd name="T41" fmla="*/ 2147483647 h 100"/>
                <a:gd name="T42" fmla="*/ 2147483647 w 202"/>
                <a:gd name="T43" fmla="*/ 2147483647 h 100"/>
                <a:gd name="T44" fmla="*/ 2147483647 w 202"/>
                <a:gd name="T45" fmla="*/ 2147483647 h 100"/>
                <a:gd name="T46" fmla="*/ 2147483647 w 202"/>
                <a:gd name="T47" fmla="*/ 2147483647 h 100"/>
                <a:gd name="T48" fmla="*/ 2147483647 w 202"/>
                <a:gd name="T49" fmla="*/ 2147483647 h 100"/>
                <a:gd name="T50" fmla="*/ 2147483647 w 202"/>
                <a:gd name="T51" fmla="*/ 2147483647 h 100"/>
                <a:gd name="T52" fmla="*/ 2147483647 w 202"/>
                <a:gd name="T53" fmla="*/ 2147483647 h 100"/>
                <a:gd name="T54" fmla="*/ 0 w 202"/>
                <a:gd name="T55" fmla="*/ 2147483647 h 100"/>
                <a:gd name="T56" fmla="*/ 2147483647 w 202"/>
                <a:gd name="T57" fmla="*/ 2147483647 h 100"/>
                <a:gd name="T58" fmla="*/ 2147483647 w 202"/>
                <a:gd name="T59" fmla="*/ 0 h 100"/>
                <a:gd name="T60" fmla="*/ 2147483647 w 202"/>
                <a:gd name="T61" fmla="*/ 2147483647 h 100"/>
                <a:gd name="T62" fmla="*/ 2147483647 w 202"/>
                <a:gd name="T63" fmla="*/ 2147483647 h 100"/>
                <a:gd name="T64" fmla="*/ 2147483647 w 202"/>
                <a:gd name="T65" fmla="*/ 2147483647 h 100"/>
                <a:gd name="T66" fmla="*/ 2147483647 w 202"/>
                <a:gd name="T67" fmla="*/ 2147483647 h 100"/>
                <a:gd name="T68" fmla="*/ 2147483647 w 202"/>
                <a:gd name="T69" fmla="*/ 2147483647 h 100"/>
                <a:gd name="T70" fmla="*/ 2147483647 w 202"/>
                <a:gd name="T71" fmla="*/ 2147483647 h 100"/>
                <a:gd name="T72" fmla="*/ 2147483647 w 202"/>
                <a:gd name="T73" fmla="*/ 2147483647 h 100"/>
                <a:gd name="T74" fmla="*/ 2147483647 w 202"/>
                <a:gd name="T75" fmla="*/ 2147483647 h 100"/>
                <a:gd name="T76" fmla="*/ 2147483647 w 202"/>
                <a:gd name="T77" fmla="*/ 2147483647 h 100"/>
                <a:gd name="T78" fmla="*/ 2147483647 w 202"/>
                <a:gd name="T79" fmla="*/ 2147483647 h 100"/>
                <a:gd name="T80" fmla="*/ 2147483647 w 202"/>
                <a:gd name="T81" fmla="*/ 2147483647 h 100"/>
                <a:gd name="T82" fmla="*/ 2147483647 w 202"/>
                <a:gd name="T83" fmla="*/ 2147483647 h 100"/>
                <a:gd name="T84" fmla="*/ 2147483647 w 202"/>
                <a:gd name="T85" fmla="*/ 2147483647 h 100"/>
                <a:gd name="T86" fmla="*/ 2147483647 w 202"/>
                <a:gd name="T87" fmla="*/ 2147483647 h 10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02"/>
                <a:gd name="T133" fmla="*/ 0 h 100"/>
                <a:gd name="T134" fmla="*/ 202 w 202"/>
                <a:gd name="T135" fmla="*/ 100 h 10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02" h="100">
                  <a:moveTo>
                    <a:pt x="166" y="28"/>
                  </a:moveTo>
                  <a:lnTo>
                    <a:pt x="169" y="29"/>
                  </a:lnTo>
                  <a:lnTo>
                    <a:pt x="176" y="30"/>
                  </a:lnTo>
                  <a:lnTo>
                    <a:pt x="184" y="33"/>
                  </a:lnTo>
                  <a:lnTo>
                    <a:pt x="191" y="37"/>
                  </a:lnTo>
                  <a:lnTo>
                    <a:pt x="196" y="41"/>
                  </a:lnTo>
                  <a:lnTo>
                    <a:pt x="198" y="46"/>
                  </a:lnTo>
                  <a:lnTo>
                    <a:pt x="201" y="52"/>
                  </a:lnTo>
                  <a:lnTo>
                    <a:pt x="201" y="60"/>
                  </a:lnTo>
                  <a:lnTo>
                    <a:pt x="201" y="67"/>
                  </a:lnTo>
                  <a:lnTo>
                    <a:pt x="202" y="69"/>
                  </a:lnTo>
                  <a:lnTo>
                    <a:pt x="201" y="73"/>
                  </a:lnTo>
                  <a:lnTo>
                    <a:pt x="196" y="76"/>
                  </a:lnTo>
                  <a:lnTo>
                    <a:pt x="190" y="81"/>
                  </a:lnTo>
                  <a:lnTo>
                    <a:pt x="186" y="84"/>
                  </a:lnTo>
                  <a:lnTo>
                    <a:pt x="180" y="85"/>
                  </a:lnTo>
                  <a:lnTo>
                    <a:pt x="172" y="85"/>
                  </a:lnTo>
                  <a:lnTo>
                    <a:pt x="166" y="84"/>
                  </a:lnTo>
                  <a:lnTo>
                    <a:pt x="163" y="83"/>
                  </a:lnTo>
                  <a:lnTo>
                    <a:pt x="160" y="84"/>
                  </a:lnTo>
                  <a:lnTo>
                    <a:pt x="156" y="88"/>
                  </a:lnTo>
                  <a:lnTo>
                    <a:pt x="152" y="90"/>
                  </a:lnTo>
                  <a:lnTo>
                    <a:pt x="148" y="91"/>
                  </a:lnTo>
                  <a:lnTo>
                    <a:pt x="142" y="92"/>
                  </a:lnTo>
                  <a:lnTo>
                    <a:pt x="136" y="92"/>
                  </a:lnTo>
                  <a:lnTo>
                    <a:pt x="130" y="93"/>
                  </a:lnTo>
                  <a:lnTo>
                    <a:pt x="125" y="93"/>
                  </a:lnTo>
                  <a:lnTo>
                    <a:pt x="120" y="94"/>
                  </a:lnTo>
                  <a:lnTo>
                    <a:pt x="116" y="96"/>
                  </a:lnTo>
                  <a:lnTo>
                    <a:pt x="111" y="98"/>
                  </a:lnTo>
                  <a:lnTo>
                    <a:pt x="106" y="99"/>
                  </a:lnTo>
                  <a:lnTo>
                    <a:pt x="100" y="100"/>
                  </a:lnTo>
                  <a:lnTo>
                    <a:pt x="92" y="100"/>
                  </a:lnTo>
                  <a:lnTo>
                    <a:pt x="84" y="99"/>
                  </a:lnTo>
                  <a:lnTo>
                    <a:pt x="77" y="99"/>
                  </a:lnTo>
                  <a:lnTo>
                    <a:pt x="73" y="97"/>
                  </a:lnTo>
                  <a:lnTo>
                    <a:pt x="68" y="93"/>
                  </a:lnTo>
                  <a:lnTo>
                    <a:pt x="63" y="90"/>
                  </a:lnTo>
                  <a:lnTo>
                    <a:pt x="58" y="85"/>
                  </a:lnTo>
                  <a:lnTo>
                    <a:pt x="53" y="79"/>
                  </a:lnTo>
                  <a:lnTo>
                    <a:pt x="52" y="71"/>
                  </a:lnTo>
                  <a:lnTo>
                    <a:pt x="53" y="61"/>
                  </a:lnTo>
                  <a:lnTo>
                    <a:pt x="53" y="54"/>
                  </a:lnTo>
                  <a:lnTo>
                    <a:pt x="53" y="48"/>
                  </a:lnTo>
                  <a:lnTo>
                    <a:pt x="51" y="44"/>
                  </a:lnTo>
                  <a:lnTo>
                    <a:pt x="49" y="39"/>
                  </a:lnTo>
                  <a:lnTo>
                    <a:pt x="46" y="35"/>
                  </a:lnTo>
                  <a:lnTo>
                    <a:pt x="42" y="32"/>
                  </a:lnTo>
                  <a:lnTo>
                    <a:pt x="36" y="32"/>
                  </a:lnTo>
                  <a:lnTo>
                    <a:pt x="30" y="33"/>
                  </a:lnTo>
                  <a:lnTo>
                    <a:pt x="28" y="35"/>
                  </a:lnTo>
                  <a:lnTo>
                    <a:pt x="24" y="35"/>
                  </a:lnTo>
                  <a:lnTo>
                    <a:pt x="20" y="31"/>
                  </a:lnTo>
                  <a:lnTo>
                    <a:pt x="12" y="25"/>
                  </a:lnTo>
                  <a:lnTo>
                    <a:pt x="5" y="22"/>
                  </a:lnTo>
                  <a:lnTo>
                    <a:pt x="0" y="16"/>
                  </a:lnTo>
                  <a:lnTo>
                    <a:pt x="1" y="9"/>
                  </a:lnTo>
                  <a:lnTo>
                    <a:pt x="7" y="3"/>
                  </a:lnTo>
                  <a:lnTo>
                    <a:pt x="13" y="0"/>
                  </a:lnTo>
                  <a:lnTo>
                    <a:pt x="19" y="0"/>
                  </a:lnTo>
                  <a:lnTo>
                    <a:pt x="24" y="1"/>
                  </a:lnTo>
                  <a:lnTo>
                    <a:pt x="30" y="6"/>
                  </a:lnTo>
                  <a:lnTo>
                    <a:pt x="34" y="12"/>
                  </a:lnTo>
                  <a:lnTo>
                    <a:pt x="37" y="17"/>
                  </a:lnTo>
                  <a:lnTo>
                    <a:pt x="43" y="21"/>
                  </a:lnTo>
                  <a:lnTo>
                    <a:pt x="49" y="20"/>
                  </a:lnTo>
                  <a:lnTo>
                    <a:pt x="52" y="16"/>
                  </a:lnTo>
                  <a:lnTo>
                    <a:pt x="54" y="13"/>
                  </a:lnTo>
                  <a:lnTo>
                    <a:pt x="59" y="12"/>
                  </a:lnTo>
                  <a:lnTo>
                    <a:pt x="63" y="13"/>
                  </a:lnTo>
                  <a:lnTo>
                    <a:pt x="67" y="13"/>
                  </a:lnTo>
                  <a:lnTo>
                    <a:pt x="69" y="16"/>
                  </a:lnTo>
                  <a:lnTo>
                    <a:pt x="70" y="21"/>
                  </a:lnTo>
                  <a:lnTo>
                    <a:pt x="73" y="29"/>
                  </a:lnTo>
                  <a:lnTo>
                    <a:pt x="80" y="36"/>
                  </a:lnTo>
                  <a:lnTo>
                    <a:pt x="85" y="43"/>
                  </a:lnTo>
                  <a:lnTo>
                    <a:pt x="88" y="50"/>
                  </a:lnTo>
                  <a:lnTo>
                    <a:pt x="91" y="53"/>
                  </a:lnTo>
                  <a:lnTo>
                    <a:pt x="100" y="52"/>
                  </a:lnTo>
                  <a:lnTo>
                    <a:pt x="111" y="51"/>
                  </a:lnTo>
                  <a:lnTo>
                    <a:pt x="119" y="52"/>
                  </a:lnTo>
                  <a:lnTo>
                    <a:pt x="123" y="53"/>
                  </a:lnTo>
                  <a:lnTo>
                    <a:pt x="128" y="51"/>
                  </a:lnTo>
                  <a:lnTo>
                    <a:pt x="133" y="46"/>
                  </a:lnTo>
                  <a:lnTo>
                    <a:pt x="138" y="41"/>
                  </a:lnTo>
                  <a:lnTo>
                    <a:pt x="143" y="37"/>
                  </a:lnTo>
                  <a:lnTo>
                    <a:pt x="149" y="32"/>
                  </a:lnTo>
                  <a:lnTo>
                    <a:pt x="154" y="29"/>
                  </a:lnTo>
                  <a:lnTo>
                    <a:pt x="166" y="28"/>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403" name="Freeform 438">
              <a:extLst>
                <a:ext uri="{FF2B5EF4-FFF2-40B4-BE49-F238E27FC236}">
                  <a16:creationId xmlns:a16="http://schemas.microsoft.com/office/drawing/2014/main" id="{A6E16671-3D4D-4BA6-8D40-4CAD3EECCEFA}"/>
                </a:ext>
              </a:extLst>
            </p:cNvPr>
            <p:cNvSpPr>
              <a:spLocks/>
            </p:cNvSpPr>
            <p:nvPr/>
          </p:nvSpPr>
          <p:spPr bwMode="auto">
            <a:xfrm>
              <a:off x="4055165" y="2002930"/>
              <a:ext cx="45683" cy="35908"/>
            </a:xfrm>
            <a:custGeom>
              <a:avLst/>
              <a:gdLst>
                <a:gd name="T0" fmla="*/ 2147483647 w 40"/>
                <a:gd name="T1" fmla="*/ 2147483647 h 37"/>
                <a:gd name="T2" fmla="*/ 2147483647 w 40"/>
                <a:gd name="T3" fmla="*/ 2147483647 h 37"/>
                <a:gd name="T4" fmla="*/ 2147483647 w 40"/>
                <a:gd name="T5" fmla="*/ 2147483647 h 37"/>
                <a:gd name="T6" fmla="*/ 2147483647 w 40"/>
                <a:gd name="T7" fmla="*/ 2147483647 h 37"/>
                <a:gd name="T8" fmla="*/ 2147483647 w 40"/>
                <a:gd name="T9" fmla="*/ 2147483647 h 37"/>
                <a:gd name="T10" fmla="*/ 2147483647 w 40"/>
                <a:gd name="T11" fmla="*/ 2147483647 h 37"/>
                <a:gd name="T12" fmla="*/ 2147483647 w 40"/>
                <a:gd name="T13" fmla="*/ 2147483647 h 37"/>
                <a:gd name="T14" fmla="*/ 2147483647 w 40"/>
                <a:gd name="T15" fmla="*/ 2147483647 h 37"/>
                <a:gd name="T16" fmla="*/ 2147483647 w 40"/>
                <a:gd name="T17" fmla="*/ 2147483647 h 37"/>
                <a:gd name="T18" fmla="*/ 2147483647 w 40"/>
                <a:gd name="T19" fmla="*/ 2147483647 h 37"/>
                <a:gd name="T20" fmla="*/ 2147483647 w 40"/>
                <a:gd name="T21" fmla="*/ 2147483647 h 37"/>
                <a:gd name="T22" fmla="*/ 2147483647 w 40"/>
                <a:gd name="T23" fmla="*/ 2147483647 h 37"/>
                <a:gd name="T24" fmla="*/ 2147483647 w 40"/>
                <a:gd name="T25" fmla="*/ 2147483647 h 37"/>
                <a:gd name="T26" fmla="*/ 2147483647 w 40"/>
                <a:gd name="T27" fmla="*/ 2147483647 h 37"/>
                <a:gd name="T28" fmla="*/ 0 w 40"/>
                <a:gd name="T29" fmla="*/ 2147483647 h 37"/>
                <a:gd name="T30" fmla="*/ 2147483647 w 40"/>
                <a:gd name="T31" fmla="*/ 2147483647 h 37"/>
                <a:gd name="T32" fmla="*/ 2147483647 w 40"/>
                <a:gd name="T33" fmla="*/ 2147483647 h 37"/>
                <a:gd name="T34" fmla="*/ 2147483647 w 40"/>
                <a:gd name="T35" fmla="*/ 2147483647 h 37"/>
                <a:gd name="T36" fmla="*/ 2147483647 w 40"/>
                <a:gd name="T37" fmla="*/ 2147483647 h 37"/>
                <a:gd name="T38" fmla="*/ 2147483647 w 40"/>
                <a:gd name="T39" fmla="*/ 0 h 37"/>
                <a:gd name="T40" fmla="*/ 2147483647 w 40"/>
                <a:gd name="T41" fmla="*/ 2147483647 h 37"/>
                <a:gd name="T42" fmla="*/ 2147483647 w 40"/>
                <a:gd name="T43" fmla="*/ 2147483647 h 37"/>
                <a:gd name="T44" fmla="*/ 2147483647 w 40"/>
                <a:gd name="T45" fmla="*/ 2147483647 h 37"/>
                <a:gd name="T46" fmla="*/ 2147483647 w 40"/>
                <a:gd name="T47" fmla="*/ 2147483647 h 37"/>
                <a:gd name="T48" fmla="*/ 2147483647 w 40"/>
                <a:gd name="T49" fmla="*/ 2147483647 h 3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0"/>
                <a:gd name="T76" fmla="*/ 0 h 37"/>
                <a:gd name="T77" fmla="*/ 40 w 40"/>
                <a:gd name="T78" fmla="*/ 37 h 3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0" h="37">
                  <a:moveTo>
                    <a:pt x="38" y="20"/>
                  </a:moveTo>
                  <a:lnTo>
                    <a:pt x="37" y="21"/>
                  </a:lnTo>
                  <a:lnTo>
                    <a:pt x="35" y="26"/>
                  </a:lnTo>
                  <a:lnTo>
                    <a:pt x="32" y="30"/>
                  </a:lnTo>
                  <a:lnTo>
                    <a:pt x="28" y="34"/>
                  </a:lnTo>
                  <a:lnTo>
                    <a:pt x="24" y="36"/>
                  </a:lnTo>
                  <a:lnTo>
                    <a:pt x="19" y="37"/>
                  </a:lnTo>
                  <a:lnTo>
                    <a:pt x="14" y="37"/>
                  </a:lnTo>
                  <a:lnTo>
                    <a:pt x="13" y="37"/>
                  </a:lnTo>
                  <a:lnTo>
                    <a:pt x="12" y="36"/>
                  </a:lnTo>
                  <a:lnTo>
                    <a:pt x="11" y="34"/>
                  </a:lnTo>
                  <a:lnTo>
                    <a:pt x="9" y="32"/>
                  </a:lnTo>
                  <a:lnTo>
                    <a:pt x="5" y="28"/>
                  </a:lnTo>
                  <a:lnTo>
                    <a:pt x="2" y="24"/>
                  </a:lnTo>
                  <a:lnTo>
                    <a:pt x="0" y="20"/>
                  </a:lnTo>
                  <a:lnTo>
                    <a:pt x="2" y="17"/>
                  </a:lnTo>
                  <a:lnTo>
                    <a:pt x="6" y="12"/>
                  </a:lnTo>
                  <a:lnTo>
                    <a:pt x="12" y="7"/>
                  </a:lnTo>
                  <a:lnTo>
                    <a:pt x="17" y="3"/>
                  </a:lnTo>
                  <a:lnTo>
                    <a:pt x="20" y="0"/>
                  </a:lnTo>
                  <a:lnTo>
                    <a:pt x="25" y="2"/>
                  </a:lnTo>
                  <a:lnTo>
                    <a:pt x="32" y="4"/>
                  </a:lnTo>
                  <a:lnTo>
                    <a:pt x="37" y="7"/>
                  </a:lnTo>
                  <a:lnTo>
                    <a:pt x="40" y="12"/>
                  </a:lnTo>
                  <a:lnTo>
                    <a:pt x="38" y="20"/>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404" name="Freeform 439">
              <a:extLst>
                <a:ext uri="{FF2B5EF4-FFF2-40B4-BE49-F238E27FC236}">
                  <a16:creationId xmlns:a16="http://schemas.microsoft.com/office/drawing/2014/main" id="{7CDCAF36-4CB5-406F-86D5-2E7819836858}"/>
                </a:ext>
              </a:extLst>
            </p:cNvPr>
            <p:cNvSpPr>
              <a:spLocks/>
            </p:cNvSpPr>
            <p:nvPr/>
          </p:nvSpPr>
          <p:spPr bwMode="auto">
            <a:xfrm flipV="1">
              <a:off x="4229737" y="1775511"/>
              <a:ext cx="221884" cy="305220"/>
            </a:xfrm>
            <a:custGeom>
              <a:avLst/>
              <a:gdLst>
                <a:gd name="T0" fmla="*/ 2147483647 w 201"/>
                <a:gd name="T1" fmla="*/ 2147483647 h 319"/>
                <a:gd name="T2" fmla="*/ 2147483647 w 201"/>
                <a:gd name="T3" fmla="*/ 2147483647 h 319"/>
                <a:gd name="T4" fmla="*/ 2147483647 w 201"/>
                <a:gd name="T5" fmla="*/ 2147483647 h 319"/>
                <a:gd name="T6" fmla="*/ 2147483647 w 201"/>
                <a:gd name="T7" fmla="*/ 2147483647 h 319"/>
                <a:gd name="T8" fmla="*/ 2147483647 w 201"/>
                <a:gd name="T9" fmla="*/ 2147483647 h 319"/>
                <a:gd name="T10" fmla="*/ 2147483647 w 201"/>
                <a:gd name="T11" fmla="*/ 2147483647 h 319"/>
                <a:gd name="T12" fmla="*/ 2147483647 w 201"/>
                <a:gd name="T13" fmla="*/ 2147483647 h 319"/>
                <a:gd name="T14" fmla="*/ 2147483647 w 201"/>
                <a:gd name="T15" fmla="*/ 2147483647 h 319"/>
                <a:gd name="T16" fmla="*/ 2147483647 w 201"/>
                <a:gd name="T17" fmla="*/ 2147483647 h 319"/>
                <a:gd name="T18" fmla="*/ 2147483647 w 201"/>
                <a:gd name="T19" fmla="*/ 2147483647 h 319"/>
                <a:gd name="T20" fmla="*/ 2147483647 w 201"/>
                <a:gd name="T21" fmla="*/ 2147483647 h 319"/>
                <a:gd name="T22" fmla="*/ 2147483647 w 201"/>
                <a:gd name="T23" fmla="*/ 2147483647 h 319"/>
                <a:gd name="T24" fmla="*/ 2147483647 w 201"/>
                <a:gd name="T25" fmla="*/ 2147483647 h 319"/>
                <a:gd name="T26" fmla="*/ 2147483647 w 201"/>
                <a:gd name="T27" fmla="*/ 2147483647 h 319"/>
                <a:gd name="T28" fmla="*/ 2147483647 w 201"/>
                <a:gd name="T29" fmla="*/ 2147483647 h 319"/>
                <a:gd name="T30" fmla="*/ 2147483647 w 201"/>
                <a:gd name="T31" fmla="*/ 2147483647 h 319"/>
                <a:gd name="T32" fmla="*/ 2147483647 w 201"/>
                <a:gd name="T33" fmla="*/ 2147483647 h 319"/>
                <a:gd name="T34" fmla="*/ 2147483647 w 201"/>
                <a:gd name="T35" fmla="*/ 2147483647 h 319"/>
                <a:gd name="T36" fmla="*/ 2147483647 w 201"/>
                <a:gd name="T37" fmla="*/ 2147483647 h 319"/>
                <a:gd name="T38" fmla="*/ 2147483647 w 201"/>
                <a:gd name="T39" fmla="*/ 2147483647 h 319"/>
                <a:gd name="T40" fmla="*/ 2147483647 w 201"/>
                <a:gd name="T41" fmla="*/ 2147483647 h 319"/>
                <a:gd name="T42" fmla="*/ 2147483647 w 201"/>
                <a:gd name="T43" fmla="*/ 2147483647 h 319"/>
                <a:gd name="T44" fmla="*/ 2147483647 w 201"/>
                <a:gd name="T45" fmla="*/ 2147483647 h 319"/>
                <a:gd name="T46" fmla="*/ 2147483647 w 201"/>
                <a:gd name="T47" fmla="*/ 2147483647 h 319"/>
                <a:gd name="T48" fmla="*/ 2147483647 w 201"/>
                <a:gd name="T49" fmla="*/ 2147483647 h 319"/>
                <a:gd name="T50" fmla="*/ 2147483647 w 201"/>
                <a:gd name="T51" fmla="*/ 0 h 319"/>
                <a:gd name="T52" fmla="*/ 2147483647 w 201"/>
                <a:gd name="T53" fmla="*/ 2147483647 h 319"/>
                <a:gd name="T54" fmla="*/ 2147483647 w 201"/>
                <a:gd name="T55" fmla="*/ 2147483647 h 319"/>
                <a:gd name="T56" fmla="*/ 2147483647 w 201"/>
                <a:gd name="T57" fmla="*/ 2147483647 h 319"/>
                <a:gd name="T58" fmla="*/ 2147483647 w 201"/>
                <a:gd name="T59" fmla="*/ 2147483647 h 319"/>
                <a:gd name="T60" fmla="*/ 2147483647 w 201"/>
                <a:gd name="T61" fmla="*/ 2147483647 h 319"/>
                <a:gd name="T62" fmla="*/ 2147483647 w 201"/>
                <a:gd name="T63" fmla="*/ 2147483647 h 319"/>
                <a:gd name="T64" fmla="*/ 2147483647 w 201"/>
                <a:gd name="T65" fmla="*/ 2147483647 h 319"/>
                <a:gd name="T66" fmla="*/ 2147483647 w 201"/>
                <a:gd name="T67" fmla="*/ 2147483647 h 319"/>
                <a:gd name="T68" fmla="*/ 2147483647 w 201"/>
                <a:gd name="T69" fmla="*/ 2147483647 h 319"/>
                <a:gd name="T70" fmla="*/ 2147483647 w 201"/>
                <a:gd name="T71" fmla="*/ 2147483647 h 319"/>
                <a:gd name="T72" fmla="*/ 2147483647 w 201"/>
                <a:gd name="T73" fmla="*/ 2147483647 h 319"/>
                <a:gd name="T74" fmla="*/ 2147483647 w 201"/>
                <a:gd name="T75" fmla="*/ 2147483647 h 319"/>
                <a:gd name="T76" fmla="*/ 2147483647 w 201"/>
                <a:gd name="T77" fmla="*/ 2147483647 h 319"/>
                <a:gd name="T78" fmla="*/ 2147483647 w 201"/>
                <a:gd name="T79" fmla="*/ 2147483647 h 319"/>
                <a:gd name="T80" fmla="*/ 2147483647 w 201"/>
                <a:gd name="T81" fmla="*/ 2147483647 h 319"/>
                <a:gd name="T82" fmla="*/ 2147483647 w 201"/>
                <a:gd name="T83" fmla="*/ 2147483647 h 319"/>
                <a:gd name="T84" fmla="*/ 2147483647 w 201"/>
                <a:gd name="T85" fmla="*/ 2147483647 h 319"/>
                <a:gd name="T86" fmla="*/ 0 w 201"/>
                <a:gd name="T87" fmla="*/ 2147483647 h 319"/>
                <a:gd name="T88" fmla="*/ 2147483647 w 201"/>
                <a:gd name="T89" fmla="*/ 2147483647 h 319"/>
                <a:gd name="T90" fmla="*/ 2147483647 w 201"/>
                <a:gd name="T91" fmla="*/ 2147483647 h 319"/>
                <a:gd name="T92" fmla="*/ 2147483647 w 201"/>
                <a:gd name="T93" fmla="*/ 2147483647 h 319"/>
                <a:gd name="T94" fmla="*/ 2147483647 w 201"/>
                <a:gd name="T95" fmla="*/ 2147483647 h 319"/>
                <a:gd name="T96" fmla="*/ 2147483647 w 201"/>
                <a:gd name="T97" fmla="*/ 2147483647 h 319"/>
                <a:gd name="T98" fmla="*/ 2147483647 w 201"/>
                <a:gd name="T99" fmla="*/ 2147483647 h 319"/>
                <a:gd name="T100" fmla="*/ 2147483647 w 201"/>
                <a:gd name="T101" fmla="*/ 2147483647 h 319"/>
                <a:gd name="T102" fmla="*/ 2147483647 w 201"/>
                <a:gd name="T103" fmla="*/ 2147483647 h 319"/>
                <a:gd name="T104" fmla="*/ 2147483647 w 201"/>
                <a:gd name="T105" fmla="*/ 2147483647 h 319"/>
                <a:gd name="T106" fmla="*/ 2147483647 w 201"/>
                <a:gd name="T107" fmla="*/ 2147483647 h 319"/>
                <a:gd name="T108" fmla="*/ 2147483647 w 201"/>
                <a:gd name="T109" fmla="*/ 2147483647 h 319"/>
                <a:gd name="T110" fmla="*/ 2147483647 w 201"/>
                <a:gd name="T111" fmla="*/ 2147483647 h 31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01"/>
                <a:gd name="T169" fmla="*/ 0 h 319"/>
                <a:gd name="T170" fmla="*/ 201 w 201"/>
                <a:gd name="T171" fmla="*/ 319 h 319"/>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01" h="319">
                  <a:moveTo>
                    <a:pt x="84" y="267"/>
                  </a:moveTo>
                  <a:lnTo>
                    <a:pt x="88" y="270"/>
                  </a:lnTo>
                  <a:lnTo>
                    <a:pt x="93" y="277"/>
                  </a:lnTo>
                  <a:lnTo>
                    <a:pt x="97" y="283"/>
                  </a:lnTo>
                  <a:lnTo>
                    <a:pt x="95" y="290"/>
                  </a:lnTo>
                  <a:lnTo>
                    <a:pt x="88" y="294"/>
                  </a:lnTo>
                  <a:lnTo>
                    <a:pt x="82" y="296"/>
                  </a:lnTo>
                  <a:lnTo>
                    <a:pt x="78" y="301"/>
                  </a:lnTo>
                  <a:lnTo>
                    <a:pt x="80" y="308"/>
                  </a:lnTo>
                  <a:lnTo>
                    <a:pt x="82" y="315"/>
                  </a:lnTo>
                  <a:lnTo>
                    <a:pt x="85" y="318"/>
                  </a:lnTo>
                  <a:lnTo>
                    <a:pt x="92" y="319"/>
                  </a:lnTo>
                  <a:lnTo>
                    <a:pt x="104" y="319"/>
                  </a:lnTo>
                  <a:lnTo>
                    <a:pt x="116" y="319"/>
                  </a:lnTo>
                  <a:lnTo>
                    <a:pt x="123" y="318"/>
                  </a:lnTo>
                  <a:lnTo>
                    <a:pt x="129" y="316"/>
                  </a:lnTo>
                  <a:lnTo>
                    <a:pt x="136" y="312"/>
                  </a:lnTo>
                  <a:lnTo>
                    <a:pt x="144" y="309"/>
                  </a:lnTo>
                  <a:lnTo>
                    <a:pt x="151" y="305"/>
                  </a:lnTo>
                  <a:lnTo>
                    <a:pt x="158" y="304"/>
                  </a:lnTo>
                  <a:lnTo>
                    <a:pt x="164" y="304"/>
                  </a:lnTo>
                  <a:lnTo>
                    <a:pt x="171" y="306"/>
                  </a:lnTo>
                  <a:lnTo>
                    <a:pt x="176" y="306"/>
                  </a:lnTo>
                  <a:lnTo>
                    <a:pt x="182" y="305"/>
                  </a:lnTo>
                  <a:lnTo>
                    <a:pt x="187" y="300"/>
                  </a:lnTo>
                  <a:lnTo>
                    <a:pt x="191" y="294"/>
                  </a:lnTo>
                  <a:lnTo>
                    <a:pt x="197" y="289"/>
                  </a:lnTo>
                  <a:lnTo>
                    <a:pt x="198" y="285"/>
                  </a:lnTo>
                  <a:lnTo>
                    <a:pt x="191" y="279"/>
                  </a:lnTo>
                  <a:lnTo>
                    <a:pt x="180" y="273"/>
                  </a:lnTo>
                  <a:lnTo>
                    <a:pt x="173" y="270"/>
                  </a:lnTo>
                  <a:lnTo>
                    <a:pt x="169" y="266"/>
                  </a:lnTo>
                  <a:lnTo>
                    <a:pt x="172" y="263"/>
                  </a:lnTo>
                  <a:lnTo>
                    <a:pt x="177" y="259"/>
                  </a:lnTo>
                  <a:lnTo>
                    <a:pt x="181" y="256"/>
                  </a:lnTo>
                  <a:lnTo>
                    <a:pt x="182" y="251"/>
                  </a:lnTo>
                  <a:lnTo>
                    <a:pt x="182" y="244"/>
                  </a:lnTo>
                  <a:lnTo>
                    <a:pt x="180" y="238"/>
                  </a:lnTo>
                  <a:lnTo>
                    <a:pt x="179" y="235"/>
                  </a:lnTo>
                  <a:lnTo>
                    <a:pt x="179" y="232"/>
                  </a:lnTo>
                  <a:lnTo>
                    <a:pt x="182" y="227"/>
                  </a:lnTo>
                  <a:lnTo>
                    <a:pt x="188" y="219"/>
                  </a:lnTo>
                  <a:lnTo>
                    <a:pt x="195" y="209"/>
                  </a:lnTo>
                  <a:lnTo>
                    <a:pt x="197" y="197"/>
                  </a:lnTo>
                  <a:lnTo>
                    <a:pt x="190" y="187"/>
                  </a:lnTo>
                  <a:lnTo>
                    <a:pt x="177" y="179"/>
                  </a:lnTo>
                  <a:lnTo>
                    <a:pt x="168" y="173"/>
                  </a:lnTo>
                  <a:lnTo>
                    <a:pt x="165" y="168"/>
                  </a:lnTo>
                  <a:lnTo>
                    <a:pt x="168" y="162"/>
                  </a:lnTo>
                  <a:lnTo>
                    <a:pt x="177" y="156"/>
                  </a:lnTo>
                  <a:lnTo>
                    <a:pt x="188" y="149"/>
                  </a:lnTo>
                  <a:lnTo>
                    <a:pt x="195" y="139"/>
                  </a:lnTo>
                  <a:lnTo>
                    <a:pt x="195" y="130"/>
                  </a:lnTo>
                  <a:lnTo>
                    <a:pt x="192" y="120"/>
                  </a:lnTo>
                  <a:lnTo>
                    <a:pt x="194" y="109"/>
                  </a:lnTo>
                  <a:lnTo>
                    <a:pt x="195" y="100"/>
                  </a:lnTo>
                  <a:lnTo>
                    <a:pt x="196" y="90"/>
                  </a:lnTo>
                  <a:lnTo>
                    <a:pt x="197" y="77"/>
                  </a:lnTo>
                  <a:lnTo>
                    <a:pt x="199" y="65"/>
                  </a:lnTo>
                  <a:lnTo>
                    <a:pt x="201" y="55"/>
                  </a:lnTo>
                  <a:lnTo>
                    <a:pt x="196" y="52"/>
                  </a:lnTo>
                  <a:lnTo>
                    <a:pt x="189" y="54"/>
                  </a:lnTo>
                  <a:lnTo>
                    <a:pt x="183" y="54"/>
                  </a:lnTo>
                  <a:lnTo>
                    <a:pt x="183" y="51"/>
                  </a:lnTo>
                  <a:lnTo>
                    <a:pt x="190" y="40"/>
                  </a:lnTo>
                  <a:lnTo>
                    <a:pt x="197" y="29"/>
                  </a:lnTo>
                  <a:lnTo>
                    <a:pt x="199" y="18"/>
                  </a:lnTo>
                  <a:lnTo>
                    <a:pt x="198" y="10"/>
                  </a:lnTo>
                  <a:lnTo>
                    <a:pt x="194" y="6"/>
                  </a:lnTo>
                  <a:lnTo>
                    <a:pt x="192" y="5"/>
                  </a:lnTo>
                  <a:lnTo>
                    <a:pt x="190" y="5"/>
                  </a:lnTo>
                  <a:lnTo>
                    <a:pt x="189" y="5"/>
                  </a:lnTo>
                  <a:lnTo>
                    <a:pt x="187" y="5"/>
                  </a:lnTo>
                  <a:lnTo>
                    <a:pt x="179" y="6"/>
                  </a:lnTo>
                  <a:lnTo>
                    <a:pt x="173" y="3"/>
                  </a:lnTo>
                  <a:lnTo>
                    <a:pt x="168" y="1"/>
                  </a:lnTo>
                  <a:lnTo>
                    <a:pt x="164" y="0"/>
                  </a:lnTo>
                  <a:lnTo>
                    <a:pt x="163" y="0"/>
                  </a:lnTo>
                  <a:lnTo>
                    <a:pt x="161" y="0"/>
                  </a:lnTo>
                  <a:lnTo>
                    <a:pt x="160" y="1"/>
                  </a:lnTo>
                  <a:lnTo>
                    <a:pt x="159" y="2"/>
                  </a:lnTo>
                  <a:lnTo>
                    <a:pt x="156" y="5"/>
                  </a:lnTo>
                  <a:lnTo>
                    <a:pt x="151" y="6"/>
                  </a:lnTo>
                  <a:lnTo>
                    <a:pt x="145" y="6"/>
                  </a:lnTo>
                  <a:lnTo>
                    <a:pt x="139" y="7"/>
                  </a:lnTo>
                  <a:lnTo>
                    <a:pt x="135" y="8"/>
                  </a:lnTo>
                  <a:lnTo>
                    <a:pt x="129" y="9"/>
                  </a:lnTo>
                  <a:lnTo>
                    <a:pt x="126" y="10"/>
                  </a:lnTo>
                  <a:lnTo>
                    <a:pt x="123" y="14"/>
                  </a:lnTo>
                  <a:lnTo>
                    <a:pt x="121" y="17"/>
                  </a:lnTo>
                  <a:lnTo>
                    <a:pt x="119" y="18"/>
                  </a:lnTo>
                  <a:lnTo>
                    <a:pt x="115" y="18"/>
                  </a:lnTo>
                  <a:lnTo>
                    <a:pt x="108" y="20"/>
                  </a:lnTo>
                  <a:lnTo>
                    <a:pt x="100" y="23"/>
                  </a:lnTo>
                  <a:lnTo>
                    <a:pt x="93" y="26"/>
                  </a:lnTo>
                  <a:lnTo>
                    <a:pt x="87" y="31"/>
                  </a:lnTo>
                  <a:lnTo>
                    <a:pt x="82" y="39"/>
                  </a:lnTo>
                  <a:lnTo>
                    <a:pt x="80" y="47"/>
                  </a:lnTo>
                  <a:lnTo>
                    <a:pt x="81" y="54"/>
                  </a:lnTo>
                  <a:lnTo>
                    <a:pt x="81" y="59"/>
                  </a:lnTo>
                  <a:lnTo>
                    <a:pt x="80" y="60"/>
                  </a:lnTo>
                  <a:lnTo>
                    <a:pt x="74" y="61"/>
                  </a:lnTo>
                  <a:lnTo>
                    <a:pt x="67" y="62"/>
                  </a:lnTo>
                  <a:lnTo>
                    <a:pt x="60" y="66"/>
                  </a:lnTo>
                  <a:lnTo>
                    <a:pt x="59" y="70"/>
                  </a:lnTo>
                  <a:lnTo>
                    <a:pt x="57" y="74"/>
                  </a:lnTo>
                  <a:lnTo>
                    <a:pt x="52" y="77"/>
                  </a:lnTo>
                  <a:lnTo>
                    <a:pt x="46" y="81"/>
                  </a:lnTo>
                  <a:lnTo>
                    <a:pt x="43" y="84"/>
                  </a:lnTo>
                  <a:lnTo>
                    <a:pt x="40" y="89"/>
                  </a:lnTo>
                  <a:lnTo>
                    <a:pt x="37" y="93"/>
                  </a:lnTo>
                  <a:lnTo>
                    <a:pt x="35" y="99"/>
                  </a:lnTo>
                  <a:lnTo>
                    <a:pt x="38" y="107"/>
                  </a:lnTo>
                  <a:lnTo>
                    <a:pt x="44" y="115"/>
                  </a:lnTo>
                  <a:lnTo>
                    <a:pt x="47" y="122"/>
                  </a:lnTo>
                  <a:lnTo>
                    <a:pt x="49" y="128"/>
                  </a:lnTo>
                  <a:lnTo>
                    <a:pt x="47" y="132"/>
                  </a:lnTo>
                  <a:lnTo>
                    <a:pt x="45" y="138"/>
                  </a:lnTo>
                  <a:lnTo>
                    <a:pt x="44" y="143"/>
                  </a:lnTo>
                  <a:lnTo>
                    <a:pt x="43" y="143"/>
                  </a:lnTo>
                  <a:lnTo>
                    <a:pt x="38" y="136"/>
                  </a:lnTo>
                  <a:lnTo>
                    <a:pt x="34" y="126"/>
                  </a:lnTo>
                  <a:lnTo>
                    <a:pt x="31" y="118"/>
                  </a:lnTo>
                  <a:lnTo>
                    <a:pt x="28" y="113"/>
                  </a:lnTo>
                  <a:lnTo>
                    <a:pt x="24" y="114"/>
                  </a:lnTo>
                  <a:lnTo>
                    <a:pt x="21" y="118"/>
                  </a:lnTo>
                  <a:lnTo>
                    <a:pt x="16" y="123"/>
                  </a:lnTo>
                  <a:lnTo>
                    <a:pt x="12" y="128"/>
                  </a:lnTo>
                  <a:lnTo>
                    <a:pt x="9" y="132"/>
                  </a:lnTo>
                  <a:lnTo>
                    <a:pt x="7" y="141"/>
                  </a:lnTo>
                  <a:lnTo>
                    <a:pt x="4" y="153"/>
                  </a:lnTo>
                  <a:lnTo>
                    <a:pt x="0" y="166"/>
                  </a:lnTo>
                  <a:lnTo>
                    <a:pt x="0" y="176"/>
                  </a:lnTo>
                  <a:lnTo>
                    <a:pt x="1" y="184"/>
                  </a:lnTo>
                  <a:lnTo>
                    <a:pt x="2" y="190"/>
                  </a:lnTo>
                  <a:lnTo>
                    <a:pt x="6" y="195"/>
                  </a:lnTo>
                  <a:lnTo>
                    <a:pt x="12" y="198"/>
                  </a:lnTo>
                  <a:lnTo>
                    <a:pt x="19" y="199"/>
                  </a:lnTo>
                  <a:lnTo>
                    <a:pt x="23" y="200"/>
                  </a:lnTo>
                  <a:lnTo>
                    <a:pt x="27" y="200"/>
                  </a:lnTo>
                  <a:lnTo>
                    <a:pt x="30" y="199"/>
                  </a:lnTo>
                  <a:lnTo>
                    <a:pt x="31" y="200"/>
                  </a:lnTo>
                  <a:lnTo>
                    <a:pt x="30" y="205"/>
                  </a:lnTo>
                  <a:lnTo>
                    <a:pt x="28" y="211"/>
                  </a:lnTo>
                  <a:lnTo>
                    <a:pt x="24" y="215"/>
                  </a:lnTo>
                  <a:lnTo>
                    <a:pt x="23" y="219"/>
                  </a:lnTo>
                  <a:lnTo>
                    <a:pt x="24" y="224"/>
                  </a:lnTo>
                  <a:lnTo>
                    <a:pt x="28" y="229"/>
                  </a:lnTo>
                  <a:lnTo>
                    <a:pt x="31" y="234"/>
                  </a:lnTo>
                  <a:lnTo>
                    <a:pt x="36" y="238"/>
                  </a:lnTo>
                  <a:lnTo>
                    <a:pt x="44" y="245"/>
                  </a:lnTo>
                  <a:lnTo>
                    <a:pt x="54" y="248"/>
                  </a:lnTo>
                  <a:lnTo>
                    <a:pt x="63" y="244"/>
                  </a:lnTo>
                  <a:lnTo>
                    <a:pt x="70" y="237"/>
                  </a:lnTo>
                  <a:lnTo>
                    <a:pt x="75" y="232"/>
                  </a:lnTo>
                  <a:lnTo>
                    <a:pt x="77" y="229"/>
                  </a:lnTo>
                  <a:lnTo>
                    <a:pt x="82" y="230"/>
                  </a:lnTo>
                  <a:lnTo>
                    <a:pt x="88" y="234"/>
                  </a:lnTo>
                  <a:lnTo>
                    <a:pt x="96" y="240"/>
                  </a:lnTo>
                  <a:lnTo>
                    <a:pt x="104" y="247"/>
                  </a:lnTo>
                  <a:lnTo>
                    <a:pt x="111" y="256"/>
                  </a:lnTo>
                  <a:lnTo>
                    <a:pt x="113" y="263"/>
                  </a:lnTo>
                  <a:lnTo>
                    <a:pt x="113" y="264"/>
                  </a:lnTo>
                  <a:lnTo>
                    <a:pt x="110" y="262"/>
                  </a:lnTo>
                  <a:lnTo>
                    <a:pt x="103" y="256"/>
                  </a:lnTo>
                  <a:lnTo>
                    <a:pt x="93" y="252"/>
                  </a:lnTo>
                  <a:lnTo>
                    <a:pt x="85" y="252"/>
                  </a:lnTo>
                  <a:lnTo>
                    <a:pt x="82" y="258"/>
                  </a:lnTo>
                  <a:lnTo>
                    <a:pt x="84" y="267"/>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405" name="Freeform 440">
              <a:extLst>
                <a:ext uri="{FF2B5EF4-FFF2-40B4-BE49-F238E27FC236}">
                  <a16:creationId xmlns:a16="http://schemas.microsoft.com/office/drawing/2014/main" id="{858A83FA-C2A4-4451-8767-684402926E00}"/>
                </a:ext>
              </a:extLst>
            </p:cNvPr>
            <p:cNvSpPr>
              <a:spLocks/>
            </p:cNvSpPr>
            <p:nvPr/>
          </p:nvSpPr>
          <p:spPr bwMode="auto">
            <a:xfrm>
              <a:off x="4234631" y="2028365"/>
              <a:ext cx="37525" cy="16459"/>
            </a:xfrm>
            <a:custGeom>
              <a:avLst/>
              <a:gdLst>
                <a:gd name="T0" fmla="*/ 2147483647 w 34"/>
                <a:gd name="T1" fmla="*/ 0 h 18"/>
                <a:gd name="T2" fmla="*/ 2147483647 w 34"/>
                <a:gd name="T3" fmla="*/ 2147483647 h 18"/>
                <a:gd name="T4" fmla="*/ 2147483647 w 34"/>
                <a:gd name="T5" fmla="*/ 2147483647 h 18"/>
                <a:gd name="T6" fmla="*/ 2147483647 w 34"/>
                <a:gd name="T7" fmla="*/ 2147483647 h 18"/>
                <a:gd name="T8" fmla="*/ 2147483647 w 34"/>
                <a:gd name="T9" fmla="*/ 2147483647 h 18"/>
                <a:gd name="T10" fmla="*/ 2147483647 w 34"/>
                <a:gd name="T11" fmla="*/ 2147483647 h 18"/>
                <a:gd name="T12" fmla="*/ 2147483647 w 34"/>
                <a:gd name="T13" fmla="*/ 2147483647 h 18"/>
                <a:gd name="T14" fmla="*/ 2147483647 w 34"/>
                <a:gd name="T15" fmla="*/ 2147483647 h 18"/>
                <a:gd name="T16" fmla="*/ 2147483647 w 34"/>
                <a:gd name="T17" fmla="*/ 2147483647 h 18"/>
                <a:gd name="T18" fmla="*/ 2147483647 w 34"/>
                <a:gd name="T19" fmla="*/ 2147483647 h 18"/>
                <a:gd name="T20" fmla="*/ 0 w 34"/>
                <a:gd name="T21" fmla="*/ 2147483647 h 18"/>
                <a:gd name="T22" fmla="*/ 0 w 34"/>
                <a:gd name="T23" fmla="*/ 2147483647 h 18"/>
                <a:gd name="T24" fmla="*/ 2147483647 w 34"/>
                <a:gd name="T25" fmla="*/ 2147483647 h 18"/>
                <a:gd name="T26" fmla="*/ 2147483647 w 34"/>
                <a:gd name="T27" fmla="*/ 2147483647 h 18"/>
                <a:gd name="T28" fmla="*/ 2147483647 w 34"/>
                <a:gd name="T29" fmla="*/ 2147483647 h 18"/>
                <a:gd name="T30" fmla="*/ 2147483647 w 34"/>
                <a:gd name="T31" fmla="*/ 2147483647 h 18"/>
                <a:gd name="T32" fmla="*/ 2147483647 w 34"/>
                <a:gd name="T33" fmla="*/ 0 h 1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4"/>
                <a:gd name="T52" fmla="*/ 0 h 18"/>
                <a:gd name="T53" fmla="*/ 34 w 34"/>
                <a:gd name="T54" fmla="*/ 18 h 1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4" h="18">
                  <a:moveTo>
                    <a:pt x="31" y="0"/>
                  </a:moveTo>
                  <a:lnTo>
                    <a:pt x="32" y="1"/>
                  </a:lnTo>
                  <a:lnTo>
                    <a:pt x="34" y="3"/>
                  </a:lnTo>
                  <a:lnTo>
                    <a:pt x="34" y="6"/>
                  </a:lnTo>
                  <a:lnTo>
                    <a:pt x="30" y="10"/>
                  </a:lnTo>
                  <a:lnTo>
                    <a:pt x="24" y="14"/>
                  </a:lnTo>
                  <a:lnTo>
                    <a:pt x="22" y="16"/>
                  </a:lnTo>
                  <a:lnTo>
                    <a:pt x="19" y="18"/>
                  </a:lnTo>
                  <a:lnTo>
                    <a:pt x="12" y="18"/>
                  </a:lnTo>
                  <a:lnTo>
                    <a:pt x="4" y="16"/>
                  </a:lnTo>
                  <a:lnTo>
                    <a:pt x="0" y="13"/>
                  </a:lnTo>
                  <a:lnTo>
                    <a:pt x="0" y="9"/>
                  </a:lnTo>
                  <a:lnTo>
                    <a:pt x="4" y="7"/>
                  </a:lnTo>
                  <a:lnTo>
                    <a:pt x="14" y="4"/>
                  </a:lnTo>
                  <a:lnTo>
                    <a:pt x="22" y="2"/>
                  </a:lnTo>
                  <a:lnTo>
                    <a:pt x="29" y="1"/>
                  </a:lnTo>
                  <a:lnTo>
                    <a:pt x="31" y="0"/>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406" name="Freeform 441">
              <a:extLst>
                <a:ext uri="{FF2B5EF4-FFF2-40B4-BE49-F238E27FC236}">
                  <a16:creationId xmlns:a16="http://schemas.microsoft.com/office/drawing/2014/main" id="{498D4838-0AE4-49B5-A087-F6425FED8535}"/>
                </a:ext>
              </a:extLst>
            </p:cNvPr>
            <p:cNvSpPr>
              <a:spLocks/>
            </p:cNvSpPr>
            <p:nvPr/>
          </p:nvSpPr>
          <p:spPr bwMode="auto">
            <a:xfrm>
              <a:off x="4215053" y="1984977"/>
              <a:ext cx="34263" cy="44886"/>
            </a:xfrm>
            <a:custGeom>
              <a:avLst/>
              <a:gdLst>
                <a:gd name="T0" fmla="*/ 2147483647 w 34"/>
                <a:gd name="T1" fmla="*/ 2147483647 h 46"/>
                <a:gd name="T2" fmla="*/ 2147483647 w 34"/>
                <a:gd name="T3" fmla="*/ 2147483647 h 46"/>
                <a:gd name="T4" fmla="*/ 2147483647 w 34"/>
                <a:gd name="T5" fmla="*/ 2147483647 h 46"/>
                <a:gd name="T6" fmla="*/ 2147483647 w 34"/>
                <a:gd name="T7" fmla="*/ 0 h 46"/>
                <a:gd name="T8" fmla="*/ 2147483647 w 34"/>
                <a:gd name="T9" fmla="*/ 0 h 46"/>
                <a:gd name="T10" fmla="*/ 2147483647 w 34"/>
                <a:gd name="T11" fmla="*/ 2147483647 h 46"/>
                <a:gd name="T12" fmla="*/ 0 w 34"/>
                <a:gd name="T13" fmla="*/ 2147483647 h 46"/>
                <a:gd name="T14" fmla="*/ 2147483647 w 34"/>
                <a:gd name="T15" fmla="*/ 2147483647 h 46"/>
                <a:gd name="T16" fmla="*/ 2147483647 w 34"/>
                <a:gd name="T17" fmla="*/ 2147483647 h 46"/>
                <a:gd name="T18" fmla="*/ 2147483647 w 34"/>
                <a:gd name="T19" fmla="*/ 2147483647 h 46"/>
                <a:gd name="T20" fmla="*/ 2147483647 w 34"/>
                <a:gd name="T21" fmla="*/ 2147483647 h 46"/>
                <a:gd name="T22" fmla="*/ 2147483647 w 34"/>
                <a:gd name="T23" fmla="*/ 2147483647 h 46"/>
                <a:gd name="T24" fmla="*/ 2147483647 w 34"/>
                <a:gd name="T25" fmla="*/ 2147483647 h 46"/>
                <a:gd name="T26" fmla="*/ 2147483647 w 34"/>
                <a:gd name="T27" fmla="*/ 2147483647 h 46"/>
                <a:gd name="T28" fmla="*/ 2147483647 w 34"/>
                <a:gd name="T29" fmla="*/ 2147483647 h 46"/>
                <a:gd name="T30" fmla="*/ 2147483647 w 34"/>
                <a:gd name="T31" fmla="*/ 2147483647 h 46"/>
                <a:gd name="T32" fmla="*/ 2147483647 w 34"/>
                <a:gd name="T33" fmla="*/ 2147483647 h 46"/>
                <a:gd name="T34" fmla="*/ 2147483647 w 34"/>
                <a:gd name="T35" fmla="*/ 2147483647 h 46"/>
                <a:gd name="T36" fmla="*/ 2147483647 w 34"/>
                <a:gd name="T37" fmla="*/ 2147483647 h 46"/>
                <a:gd name="T38" fmla="*/ 2147483647 w 34"/>
                <a:gd name="T39" fmla="*/ 2147483647 h 46"/>
                <a:gd name="T40" fmla="*/ 2147483647 w 34"/>
                <a:gd name="T41" fmla="*/ 2147483647 h 46"/>
                <a:gd name="T42" fmla="*/ 2147483647 w 34"/>
                <a:gd name="T43" fmla="*/ 2147483647 h 46"/>
                <a:gd name="T44" fmla="*/ 2147483647 w 34"/>
                <a:gd name="T45" fmla="*/ 2147483647 h 46"/>
                <a:gd name="T46" fmla="*/ 2147483647 w 34"/>
                <a:gd name="T47" fmla="*/ 2147483647 h 46"/>
                <a:gd name="T48" fmla="*/ 2147483647 w 34"/>
                <a:gd name="T49" fmla="*/ 2147483647 h 4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4"/>
                <a:gd name="T76" fmla="*/ 0 h 46"/>
                <a:gd name="T77" fmla="*/ 34 w 34"/>
                <a:gd name="T78" fmla="*/ 46 h 4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4" h="46">
                  <a:moveTo>
                    <a:pt x="22" y="14"/>
                  </a:moveTo>
                  <a:lnTo>
                    <a:pt x="20" y="10"/>
                  </a:lnTo>
                  <a:lnTo>
                    <a:pt x="14" y="5"/>
                  </a:lnTo>
                  <a:lnTo>
                    <a:pt x="7" y="0"/>
                  </a:lnTo>
                  <a:lnTo>
                    <a:pt x="3" y="0"/>
                  </a:lnTo>
                  <a:lnTo>
                    <a:pt x="1" y="5"/>
                  </a:lnTo>
                  <a:lnTo>
                    <a:pt x="0" y="10"/>
                  </a:lnTo>
                  <a:lnTo>
                    <a:pt x="1" y="15"/>
                  </a:lnTo>
                  <a:lnTo>
                    <a:pt x="1" y="20"/>
                  </a:lnTo>
                  <a:lnTo>
                    <a:pt x="3" y="27"/>
                  </a:lnTo>
                  <a:lnTo>
                    <a:pt x="4" y="36"/>
                  </a:lnTo>
                  <a:lnTo>
                    <a:pt x="7" y="43"/>
                  </a:lnTo>
                  <a:lnTo>
                    <a:pt x="11" y="46"/>
                  </a:lnTo>
                  <a:lnTo>
                    <a:pt x="16" y="46"/>
                  </a:lnTo>
                  <a:lnTo>
                    <a:pt x="21" y="44"/>
                  </a:lnTo>
                  <a:lnTo>
                    <a:pt x="26" y="42"/>
                  </a:lnTo>
                  <a:lnTo>
                    <a:pt x="29" y="38"/>
                  </a:lnTo>
                  <a:lnTo>
                    <a:pt x="31" y="33"/>
                  </a:lnTo>
                  <a:lnTo>
                    <a:pt x="34" y="30"/>
                  </a:lnTo>
                  <a:lnTo>
                    <a:pt x="34" y="27"/>
                  </a:lnTo>
                  <a:lnTo>
                    <a:pt x="30" y="22"/>
                  </a:lnTo>
                  <a:lnTo>
                    <a:pt x="26" y="17"/>
                  </a:lnTo>
                  <a:lnTo>
                    <a:pt x="23" y="15"/>
                  </a:lnTo>
                  <a:lnTo>
                    <a:pt x="22" y="14"/>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407" name="Freeform 442">
              <a:extLst>
                <a:ext uri="{FF2B5EF4-FFF2-40B4-BE49-F238E27FC236}">
                  <a16:creationId xmlns:a16="http://schemas.microsoft.com/office/drawing/2014/main" id="{69E20D65-C2C6-46E1-A3CF-8663403A9AD8}"/>
                </a:ext>
              </a:extLst>
            </p:cNvPr>
            <p:cNvSpPr>
              <a:spLocks/>
            </p:cNvSpPr>
            <p:nvPr/>
          </p:nvSpPr>
          <p:spPr bwMode="auto">
            <a:xfrm>
              <a:off x="4146531" y="1964029"/>
              <a:ext cx="61998" cy="64335"/>
            </a:xfrm>
            <a:custGeom>
              <a:avLst/>
              <a:gdLst>
                <a:gd name="T0" fmla="*/ 2147483647 w 58"/>
                <a:gd name="T1" fmla="*/ 2147483647 h 67"/>
                <a:gd name="T2" fmla="*/ 2147483647 w 58"/>
                <a:gd name="T3" fmla="*/ 2147483647 h 67"/>
                <a:gd name="T4" fmla="*/ 2147483647 w 58"/>
                <a:gd name="T5" fmla="*/ 2147483647 h 67"/>
                <a:gd name="T6" fmla="*/ 2147483647 w 58"/>
                <a:gd name="T7" fmla="*/ 2147483647 h 67"/>
                <a:gd name="T8" fmla="*/ 2147483647 w 58"/>
                <a:gd name="T9" fmla="*/ 2147483647 h 67"/>
                <a:gd name="T10" fmla="*/ 2147483647 w 58"/>
                <a:gd name="T11" fmla="*/ 2147483647 h 67"/>
                <a:gd name="T12" fmla="*/ 2147483647 w 58"/>
                <a:gd name="T13" fmla="*/ 2147483647 h 67"/>
                <a:gd name="T14" fmla="*/ 2147483647 w 58"/>
                <a:gd name="T15" fmla="*/ 2147483647 h 67"/>
                <a:gd name="T16" fmla="*/ 2147483647 w 58"/>
                <a:gd name="T17" fmla="*/ 2147483647 h 67"/>
                <a:gd name="T18" fmla="*/ 2147483647 w 58"/>
                <a:gd name="T19" fmla="*/ 2147483647 h 67"/>
                <a:gd name="T20" fmla="*/ 2147483647 w 58"/>
                <a:gd name="T21" fmla="*/ 2147483647 h 67"/>
                <a:gd name="T22" fmla="*/ 2147483647 w 58"/>
                <a:gd name="T23" fmla="*/ 2147483647 h 67"/>
                <a:gd name="T24" fmla="*/ 2147483647 w 58"/>
                <a:gd name="T25" fmla="*/ 2147483647 h 67"/>
                <a:gd name="T26" fmla="*/ 2147483647 w 58"/>
                <a:gd name="T27" fmla="*/ 2147483647 h 67"/>
                <a:gd name="T28" fmla="*/ 2147483647 w 58"/>
                <a:gd name="T29" fmla="*/ 2147483647 h 67"/>
                <a:gd name="T30" fmla="*/ 2147483647 w 58"/>
                <a:gd name="T31" fmla="*/ 2147483647 h 67"/>
                <a:gd name="T32" fmla="*/ 2147483647 w 58"/>
                <a:gd name="T33" fmla="*/ 2147483647 h 67"/>
                <a:gd name="T34" fmla="*/ 2147483647 w 58"/>
                <a:gd name="T35" fmla="*/ 2147483647 h 67"/>
                <a:gd name="T36" fmla="*/ 2147483647 w 58"/>
                <a:gd name="T37" fmla="*/ 2147483647 h 67"/>
                <a:gd name="T38" fmla="*/ 2147483647 w 58"/>
                <a:gd name="T39" fmla="*/ 2147483647 h 67"/>
                <a:gd name="T40" fmla="*/ 2147483647 w 58"/>
                <a:gd name="T41" fmla="*/ 2147483647 h 67"/>
                <a:gd name="T42" fmla="*/ 2147483647 w 58"/>
                <a:gd name="T43" fmla="*/ 2147483647 h 67"/>
                <a:gd name="T44" fmla="*/ 2147483647 w 58"/>
                <a:gd name="T45" fmla="*/ 2147483647 h 67"/>
                <a:gd name="T46" fmla="*/ 0 w 58"/>
                <a:gd name="T47" fmla="*/ 2147483647 h 67"/>
                <a:gd name="T48" fmla="*/ 2147483647 w 58"/>
                <a:gd name="T49" fmla="*/ 0 h 67"/>
                <a:gd name="T50" fmla="*/ 2147483647 w 58"/>
                <a:gd name="T51" fmla="*/ 0 h 67"/>
                <a:gd name="T52" fmla="*/ 2147483647 w 58"/>
                <a:gd name="T53" fmla="*/ 0 h 67"/>
                <a:gd name="T54" fmla="*/ 2147483647 w 58"/>
                <a:gd name="T55" fmla="*/ 2147483647 h 67"/>
                <a:gd name="T56" fmla="*/ 2147483647 w 58"/>
                <a:gd name="T57" fmla="*/ 2147483647 h 67"/>
                <a:gd name="T58" fmla="*/ 2147483647 w 58"/>
                <a:gd name="T59" fmla="*/ 2147483647 h 67"/>
                <a:gd name="T60" fmla="*/ 2147483647 w 58"/>
                <a:gd name="T61" fmla="*/ 2147483647 h 67"/>
                <a:gd name="T62" fmla="*/ 2147483647 w 58"/>
                <a:gd name="T63" fmla="*/ 2147483647 h 67"/>
                <a:gd name="T64" fmla="*/ 2147483647 w 58"/>
                <a:gd name="T65" fmla="*/ 2147483647 h 67"/>
                <a:gd name="T66" fmla="*/ 2147483647 w 58"/>
                <a:gd name="T67" fmla="*/ 2147483647 h 67"/>
                <a:gd name="T68" fmla="*/ 2147483647 w 58"/>
                <a:gd name="T69" fmla="*/ 2147483647 h 67"/>
                <a:gd name="T70" fmla="*/ 2147483647 w 58"/>
                <a:gd name="T71" fmla="*/ 2147483647 h 67"/>
                <a:gd name="T72" fmla="*/ 2147483647 w 58"/>
                <a:gd name="T73" fmla="*/ 2147483647 h 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8"/>
                <a:gd name="T112" fmla="*/ 0 h 67"/>
                <a:gd name="T113" fmla="*/ 58 w 58"/>
                <a:gd name="T114" fmla="*/ 67 h 6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8" h="67">
                  <a:moveTo>
                    <a:pt x="53" y="34"/>
                  </a:moveTo>
                  <a:lnTo>
                    <a:pt x="54" y="37"/>
                  </a:lnTo>
                  <a:lnTo>
                    <a:pt x="57" y="44"/>
                  </a:lnTo>
                  <a:lnTo>
                    <a:pt x="58" y="53"/>
                  </a:lnTo>
                  <a:lnTo>
                    <a:pt x="57" y="60"/>
                  </a:lnTo>
                  <a:lnTo>
                    <a:pt x="54" y="64"/>
                  </a:lnTo>
                  <a:lnTo>
                    <a:pt x="52" y="66"/>
                  </a:lnTo>
                  <a:lnTo>
                    <a:pt x="48" y="67"/>
                  </a:lnTo>
                  <a:lnTo>
                    <a:pt x="44" y="65"/>
                  </a:lnTo>
                  <a:lnTo>
                    <a:pt x="39" y="62"/>
                  </a:lnTo>
                  <a:lnTo>
                    <a:pt x="35" y="60"/>
                  </a:lnTo>
                  <a:lnTo>
                    <a:pt x="32" y="58"/>
                  </a:lnTo>
                  <a:lnTo>
                    <a:pt x="29" y="53"/>
                  </a:lnTo>
                  <a:lnTo>
                    <a:pt x="24" y="50"/>
                  </a:lnTo>
                  <a:lnTo>
                    <a:pt x="17" y="49"/>
                  </a:lnTo>
                  <a:lnTo>
                    <a:pt x="12" y="47"/>
                  </a:lnTo>
                  <a:lnTo>
                    <a:pt x="8" y="42"/>
                  </a:lnTo>
                  <a:lnTo>
                    <a:pt x="9" y="37"/>
                  </a:lnTo>
                  <a:lnTo>
                    <a:pt x="13" y="37"/>
                  </a:lnTo>
                  <a:lnTo>
                    <a:pt x="15" y="36"/>
                  </a:lnTo>
                  <a:lnTo>
                    <a:pt x="13" y="30"/>
                  </a:lnTo>
                  <a:lnTo>
                    <a:pt x="7" y="20"/>
                  </a:lnTo>
                  <a:lnTo>
                    <a:pt x="2" y="11"/>
                  </a:lnTo>
                  <a:lnTo>
                    <a:pt x="0" y="4"/>
                  </a:lnTo>
                  <a:lnTo>
                    <a:pt x="4" y="0"/>
                  </a:lnTo>
                  <a:lnTo>
                    <a:pt x="9" y="0"/>
                  </a:lnTo>
                  <a:lnTo>
                    <a:pt x="14" y="0"/>
                  </a:lnTo>
                  <a:lnTo>
                    <a:pt x="19" y="2"/>
                  </a:lnTo>
                  <a:lnTo>
                    <a:pt x="23" y="8"/>
                  </a:lnTo>
                  <a:lnTo>
                    <a:pt x="28" y="13"/>
                  </a:lnTo>
                  <a:lnTo>
                    <a:pt x="34" y="15"/>
                  </a:lnTo>
                  <a:lnTo>
                    <a:pt x="38" y="16"/>
                  </a:lnTo>
                  <a:lnTo>
                    <a:pt x="40" y="19"/>
                  </a:lnTo>
                  <a:lnTo>
                    <a:pt x="43" y="24"/>
                  </a:lnTo>
                  <a:lnTo>
                    <a:pt x="47" y="29"/>
                  </a:lnTo>
                  <a:lnTo>
                    <a:pt x="51" y="32"/>
                  </a:lnTo>
                  <a:lnTo>
                    <a:pt x="53" y="34"/>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408" name="Freeform 443">
              <a:extLst>
                <a:ext uri="{FF2B5EF4-FFF2-40B4-BE49-F238E27FC236}">
                  <a16:creationId xmlns:a16="http://schemas.microsoft.com/office/drawing/2014/main" id="{CE5375E7-3274-4E5C-92AD-8355D5B3557A}"/>
                </a:ext>
              </a:extLst>
            </p:cNvPr>
            <p:cNvSpPr>
              <a:spLocks/>
            </p:cNvSpPr>
            <p:nvPr/>
          </p:nvSpPr>
          <p:spPr bwMode="auto">
            <a:xfrm>
              <a:off x="3896911" y="2197433"/>
              <a:ext cx="277355" cy="221434"/>
            </a:xfrm>
            <a:custGeom>
              <a:avLst/>
              <a:gdLst>
                <a:gd name="T0" fmla="*/ 2147483647 w 249"/>
                <a:gd name="T1" fmla="*/ 2147483647 h 231"/>
                <a:gd name="T2" fmla="*/ 2147483647 w 249"/>
                <a:gd name="T3" fmla="*/ 2147483647 h 231"/>
                <a:gd name="T4" fmla="*/ 2147483647 w 249"/>
                <a:gd name="T5" fmla="*/ 2147483647 h 231"/>
                <a:gd name="T6" fmla="*/ 2147483647 w 249"/>
                <a:gd name="T7" fmla="*/ 2147483647 h 231"/>
                <a:gd name="T8" fmla="*/ 2147483647 w 249"/>
                <a:gd name="T9" fmla="*/ 2147483647 h 231"/>
                <a:gd name="T10" fmla="*/ 2147483647 w 249"/>
                <a:gd name="T11" fmla="*/ 2147483647 h 231"/>
                <a:gd name="T12" fmla="*/ 2147483647 w 249"/>
                <a:gd name="T13" fmla="*/ 2147483647 h 231"/>
                <a:gd name="T14" fmla="*/ 2147483647 w 249"/>
                <a:gd name="T15" fmla="*/ 2147483647 h 231"/>
                <a:gd name="T16" fmla="*/ 2147483647 w 249"/>
                <a:gd name="T17" fmla="*/ 2147483647 h 231"/>
                <a:gd name="T18" fmla="*/ 2147483647 w 249"/>
                <a:gd name="T19" fmla="*/ 2147483647 h 231"/>
                <a:gd name="T20" fmla="*/ 2147483647 w 249"/>
                <a:gd name="T21" fmla="*/ 2147483647 h 231"/>
                <a:gd name="T22" fmla="*/ 2147483647 w 249"/>
                <a:gd name="T23" fmla="*/ 2147483647 h 231"/>
                <a:gd name="T24" fmla="*/ 2147483647 w 249"/>
                <a:gd name="T25" fmla="*/ 2147483647 h 231"/>
                <a:gd name="T26" fmla="*/ 2147483647 w 249"/>
                <a:gd name="T27" fmla="*/ 2147483647 h 231"/>
                <a:gd name="T28" fmla="*/ 2147483647 w 249"/>
                <a:gd name="T29" fmla="*/ 2147483647 h 231"/>
                <a:gd name="T30" fmla="*/ 2147483647 w 249"/>
                <a:gd name="T31" fmla="*/ 2147483647 h 231"/>
                <a:gd name="T32" fmla="*/ 2147483647 w 249"/>
                <a:gd name="T33" fmla="*/ 2147483647 h 231"/>
                <a:gd name="T34" fmla="*/ 2147483647 w 249"/>
                <a:gd name="T35" fmla="*/ 2147483647 h 231"/>
                <a:gd name="T36" fmla="*/ 2147483647 w 249"/>
                <a:gd name="T37" fmla="*/ 2147483647 h 231"/>
                <a:gd name="T38" fmla="*/ 2147483647 w 249"/>
                <a:gd name="T39" fmla="*/ 2147483647 h 231"/>
                <a:gd name="T40" fmla="*/ 2147483647 w 249"/>
                <a:gd name="T41" fmla="*/ 2147483647 h 231"/>
                <a:gd name="T42" fmla="*/ 2147483647 w 249"/>
                <a:gd name="T43" fmla="*/ 2147483647 h 231"/>
                <a:gd name="T44" fmla="*/ 2147483647 w 249"/>
                <a:gd name="T45" fmla="*/ 2147483647 h 231"/>
                <a:gd name="T46" fmla="*/ 2147483647 w 249"/>
                <a:gd name="T47" fmla="*/ 2147483647 h 231"/>
                <a:gd name="T48" fmla="*/ 2147483647 w 249"/>
                <a:gd name="T49" fmla="*/ 2147483647 h 231"/>
                <a:gd name="T50" fmla="*/ 2147483647 w 249"/>
                <a:gd name="T51" fmla="*/ 2147483647 h 231"/>
                <a:gd name="T52" fmla="*/ 2147483647 w 249"/>
                <a:gd name="T53" fmla="*/ 2147483647 h 231"/>
                <a:gd name="T54" fmla="*/ 2147483647 w 249"/>
                <a:gd name="T55" fmla="*/ 2147483647 h 231"/>
                <a:gd name="T56" fmla="*/ 2147483647 w 249"/>
                <a:gd name="T57" fmla="*/ 2147483647 h 231"/>
                <a:gd name="T58" fmla="*/ 2147483647 w 249"/>
                <a:gd name="T59" fmla="*/ 2147483647 h 231"/>
                <a:gd name="T60" fmla="*/ 2147483647 w 249"/>
                <a:gd name="T61" fmla="*/ 2147483647 h 231"/>
                <a:gd name="T62" fmla="*/ 2147483647 w 249"/>
                <a:gd name="T63" fmla="*/ 2147483647 h 231"/>
                <a:gd name="T64" fmla="*/ 2147483647 w 249"/>
                <a:gd name="T65" fmla="*/ 2147483647 h 231"/>
                <a:gd name="T66" fmla="*/ 2147483647 w 249"/>
                <a:gd name="T67" fmla="*/ 2147483647 h 231"/>
                <a:gd name="T68" fmla="*/ 2147483647 w 249"/>
                <a:gd name="T69" fmla="*/ 2147483647 h 231"/>
                <a:gd name="T70" fmla="*/ 2147483647 w 249"/>
                <a:gd name="T71" fmla="*/ 2147483647 h 231"/>
                <a:gd name="T72" fmla="*/ 2147483647 w 249"/>
                <a:gd name="T73" fmla="*/ 2147483647 h 231"/>
                <a:gd name="T74" fmla="*/ 2147483647 w 249"/>
                <a:gd name="T75" fmla="*/ 2147483647 h 231"/>
                <a:gd name="T76" fmla="*/ 2147483647 w 249"/>
                <a:gd name="T77" fmla="*/ 2147483647 h 231"/>
                <a:gd name="T78" fmla="*/ 2147483647 w 249"/>
                <a:gd name="T79" fmla="*/ 2147483647 h 231"/>
                <a:gd name="T80" fmla="*/ 2147483647 w 249"/>
                <a:gd name="T81" fmla="*/ 2147483647 h 231"/>
                <a:gd name="T82" fmla="*/ 2147483647 w 249"/>
                <a:gd name="T83" fmla="*/ 2147483647 h 231"/>
                <a:gd name="T84" fmla="*/ 2147483647 w 249"/>
                <a:gd name="T85" fmla="*/ 2147483647 h 231"/>
                <a:gd name="T86" fmla="*/ 2147483647 w 249"/>
                <a:gd name="T87" fmla="*/ 2147483647 h 231"/>
                <a:gd name="T88" fmla="*/ 2147483647 w 249"/>
                <a:gd name="T89" fmla="*/ 2147483647 h 231"/>
                <a:gd name="T90" fmla="*/ 2147483647 w 249"/>
                <a:gd name="T91" fmla="*/ 2147483647 h 231"/>
                <a:gd name="T92" fmla="*/ 2147483647 w 249"/>
                <a:gd name="T93" fmla="*/ 2147483647 h 231"/>
                <a:gd name="T94" fmla="*/ 2147483647 w 249"/>
                <a:gd name="T95" fmla="*/ 2147483647 h 231"/>
                <a:gd name="T96" fmla="*/ 2147483647 w 249"/>
                <a:gd name="T97" fmla="*/ 2147483647 h 23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49"/>
                <a:gd name="T148" fmla="*/ 0 h 231"/>
                <a:gd name="T149" fmla="*/ 249 w 249"/>
                <a:gd name="T150" fmla="*/ 231 h 23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49" h="231">
                  <a:moveTo>
                    <a:pt x="239" y="162"/>
                  </a:moveTo>
                  <a:lnTo>
                    <a:pt x="241" y="164"/>
                  </a:lnTo>
                  <a:lnTo>
                    <a:pt x="246" y="168"/>
                  </a:lnTo>
                  <a:lnTo>
                    <a:pt x="249" y="175"/>
                  </a:lnTo>
                  <a:lnTo>
                    <a:pt x="248" y="182"/>
                  </a:lnTo>
                  <a:lnTo>
                    <a:pt x="244" y="187"/>
                  </a:lnTo>
                  <a:lnTo>
                    <a:pt x="239" y="188"/>
                  </a:lnTo>
                  <a:lnTo>
                    <a:pt x="236" y="187"/>
                  </a:lnTo>
                  <a:lnTo>
                    <a:pt x="232" y="187"/>
                  </a:lnTo>
                  <a:lnTo>
                    <a:pt x="229" y="187"/>
                  </a:lnTo>
                  <a:lnTo>
                    <a:pt x="226" y="187"/>
                  </a:lnTo>
                  <a:lnTo>
                    <a:pt x="226" y="189"/>
                  </a:lnTo>
                  <a:lnTo>
                    <a:pt x="228" y="195"/>
                  </a:lnTo>
                  <a:lnTo>
                    <a:pt x="230" y="204"/>
                  </a:lnTo>
                  <a:lnTo>
                    <a:pt x="232" y="213"/>
                  </a:lnTo>
                  <a:lnTo>
                    <a:pt x="231" y="220"/>
                  </a:lnTo>
                  <a:lnTo>
                    <a:pt x="224" y="225"/>
                  </a:lnTo>
                  <a:lnTo>
                    <a:pt x="216" y="227"/>
                  </a:lnTo>
                  <a:lnTo>
                    <a:pt x="211" y="230"/>
                  </a:lnTo>
                  <a:lnTo>
                    <a:pt x="205" y="231"/>
                  </a:lnTo>
                  <a:lnTo>
                    <a:pt x="195" y="225"/>
                  </a:lnTo>
                  <a:lnTo>
                    <a:pt x="190" y="220"/>
                  </a:lnTo>
                  <a:lnTo>
                    <a:pt x="184" y="215"/>
                  </a:lnTo>
                  <a:lnTo>
                    <a:pt x="178" y="210"/>
                  </a:lnTo>
                  <a:lnTo>
                    <a:pt x="173" y="205"/>
                  </a:lnTo>
                  <a:lnTo>
                    <a:pt x="170" y="202"/>
                  </a:lnTo>
                  <a:lnTo>
                    <a:pt x="165" y="198"/>
                  </a:lnTo>
                  <a:lnTo>
                    <a:pt x="163" y="196"/>
                  </a:lnTo>
                  <a:lnTo>
                    <a:pt x="161" y="195"/>
                  </a:lnTo>
                  <a:lnTo>
                    <a:pt x="158" y="194"/>
                  </a:lnTo>
                  <a:lnTo>
                    <a:pt x="157" y="194"/>
                  </a:lnTo>
                  <a:lnTo>
                    <a:pt x="154" y="196"/>
                  </a:lnTo>
                  <a:lnTo>
                    <a:pt x="146" y="202"/>
                  </a:lnTo>
                  <a:lnTo>
                    <a:pt x="140" y="206"/>
                  </a:lnTo>
                  <a:lnTo>
                    <a:pt x="132" y="210"/>
                  </a:lnTo>
                  <a:lnTo>
                    <a:pt x="123" y="213"/>
                  </a:lnTo>
                  <a:lnTo>
                    <a:pt x="114" y="216"/>
                  </a:lnTo>
                  <a:lnTo>
                    <a:pt x="104" y="219"/>
                  </a:lnTo>
                  <a:lnTo>
                    <a:pt x="95" y="220"/>
                  </a:lnTo>
                  <a:lnTo>
                    <a:pt x="89" y="221"/>
                  </a:lnTo>
                  <a:lnTo>
                    <a:pt x="85" y="223"/>
                  </a:lnTo>
                  <a:lnTo>
                    <a:pt x="81" y="223"/>
                  </a:lnTo>
                  <a:lnTo>
                    <a:pt x="78" y="223"/>
                  </a:lnTo>
                  <a:lnTo>
                    <a:pt x="73" y="221"/>
                  </a:lnTo>
                  <a:lnTo>
                    <a:pt x="67" y="219"/>
                  </a:lnTo>
                  <a:lnTo>
                    <a:pt x="62" y="218"/>
                  </a:lnTo>
                  <a:lnTo>
                    <a:pt x="57" y="216"/>
                  </a:lnTo>
                  <a:lnTo>
                    <a:pt x="52" y="215"/>
                  </a:lnTo>
                  <a:lnTo>
                    <a:pt x="49" y="215"/>
                  </a:lnTo>
                  <a:lnTo>
                    <a:pt x="46" y="213"/>
                  </a:lnTo>
                  <a:lnTo>
                    <a:pt x="44" y="210"/>
                  </a:lnTo>
                  <a:lnTo>
                    <a:pt x="44" y="204"/>
                  </a:lnTo>
                  <a:lnTo>
                    <a:pt x="43" y="197"/>
                  </a:lnTo>
                  <a:lnTo>
                    <a:pt x="40" y="188"/>
                  </a:lnTo>
                  <a:lnTo>
                    <a:pt x="33" y="180"/>
                  </a:lnTo>
                  <a:lnTo>
                    <a:pt x="25" y="173"/>
                  </a:lnTo>
                  <a:lnTo>
                    <a:pt x="16" y="167"/>
                  </a:lnTo>
                  <a:lnTo>
                    <a:pt x="9" y="164"/>
                  </a:lnTo>
                  <a:lnTo>
                    <a:pt x="3" y="162"/>
                  </a:lnTo>
                  <a:lnTo>
                    <a:pt x="1" y="157"/>
                  </a:lnTo>
                  <a:lnTo>
                    <a:pt x="0" y="151"/>
                  </a:lnTo>
                  <a:lnTo>
                    <a:pt x="0" y="143"/>
                  </a:lnTo>
                  <a:lnTo>
                    <a:pt x="0" y="136"/>
                  </a:lnTo>
                  <a:lnTo>
                    <a:pt x="1" y="130"/>
                  </a:lnTo>
                  <a:lnTo>
                    <a:pt x="5" y="129"/>
                  </a:lnTo>
                  <a:lnTo>
                    <a:pt x="12" y="129"/>
                  </a:lnTo>
                  <a:lnTo>
                    <a:pt x="20" y="128"/>
                  </a:lnTo>
                  <a:lnTo>
                    <a:pt x="27" y="129"/>
                  </a:lnTo>
                  <a:lnTo>
                    <a:pt x="36" y="132"/>
                  </a:lnTo>
                  <a:lnTo>
                    <a:pt x="42" y="135"/>
                  </a:lnTo>
                  <a:lnTo>
                    <a:pt x="49" y="138"/>
                  </a:lnTo>
                  <a:lnTo>
                    <a:pt x="57" y="142"/>
                  </a:lnTo>
                  <a:lnTo>
                    <a:pt x="65" y="147"/>
                  </a:lnTo>
                  <a:lnTo>
                    <a:pt x="72" y="149"/>
                  </a:lnTo>
                  <a:lnTo>
                    <a:pt x="79" y="151"/>
                  </a:lnTo>
                  <a:lnTo>
                    <a:pt x="82" y="151"/>
                  </a:lnTo>
                  <a:lnTo>
                    <a:pt x="85" y="149"/>
                  </a:lnTo>
                  <a:lnTo>
                    <a:pt x="86" y="141"/>
                  </a:lnTo>
                  <a:lnTo>
                    <a:pt x="86" y="133"/>
                  </a:lnTo>
                  <a:lnTo>
                    <a:pt x="81" y="126"/>
                  </a:lnTo>
                  <a:lnTo>
                    <a:pt x="69" y="121"/>
                  </a:lnTo>
                  <a:lnTo>
                    <a:pt x="56" y="118"/>
                  </a:lnTo>
                  <a:lnTo>
                    <a:pt x="50" y="117"/>
                  </a:lnTo>
                  <a:lnTo>
                    <a:pt x="44" y="117"/>
                  </a:lnTo>
                  <a:lnTo>
                    <a:pt x="35" y="115"/>
                  </a:lnTo>
                  <a:lnTo>
                    <a:pt x="24" y="115"/>
                  </a:lnTo>
                  <a:lnTo>
                    <a:pt x="17" y="115"/>
                  </a:lnTo>
                  <a:lnTo>
                    <a:pt x="12" y="114"/>
                  </a:lnTo>
                  <a:lnTo>
                    <a:pt x="8" y="111"/>
                  </a:lnTo>
                  <a:lnTo>
                    <a:pt x="3" y="104"/>
                  </a:lnTo>
                  <a:lnTo>
                    <a:pt x="2" y="96"/>
                  </a:lnTo>
                  <a:lnTo>
                    <a:pt x="2" y="90"/>
                  </a:lnTo>
                  <a:lnTo>
                    <a:pt x="4" y="86"/>
                  </a:lnTo>
                  <a:lnTo>
                    <a:pt x="11" y="84"/>
                  </a:lnTo>
                  <a:lnTo>
                    <a:pt x="20" y="86"/>
                  </a:lnTo>
                  <a:lnTo>
                    <a:pt x="28" y="84"/>
                  </a:lnTo>
                  <a:lnTo>
                    <a:pt x="29" y="79"/>
                  </a:lnTo>
                  <a:lnTo>
                    <a:pt x="26" y="73"/>
                  </a:lnTo>
                  <a:lnTo>
                    <a:pt x="23" y="71"/>
                  </a:lnTo>
                  <a:lnTo>
                    <a:pt x="19" y="68"/>
                  </a:lnTo>
                  <a:lnTo>
                    <a:pt x="13" y="62"/>
                  </a:lnTo>
                  <a:lnTo>
                    <a:pt x="8" y="54"/>
                  </a:lnTo>
                  <a:lnTo>
                    <a:pt x="3" y="49"/>
                  </a:lnTo>
                  <a:lnTo>
                    <a:pt x="3" y="44"/>
                  </a:lnTo>
                  <a:lnTo>
                    <a:pt x="8" y="39"/>
                  </a:lnTo>
                  <a:lnTo>
                    <a:pt x="14" y="37"/>
                  </a:lnTo>
                  <a:lnTo>
                    <a:pt x="19" y="35"/>
                  </a:lnTo>
                  <a:lnTo>
                    <a:pt x="21" y="33"/>
                  </a:lnTo>
                  <a:lnTo>
                    <a:pt x="24" y="27"/>
                  </a:lnTo>
                  <a:lnTo>
                    <a:pt x="25" y="21"/>
                  </a:lnTo>
                  <a:lnTo>
                    <a:pt x="25" y="18"/>
                  </a:lnTo>
                  <a:lnTo>
                    <a:pt x="28" y="15"/>
                  </a:lnTo>
                  <a:lnTo>
                    <a:pt x="33" y="14"/>
                  </a:lnTo>
                  <a:lnTo>
                    <a:pt x="40" y="13"/>
                  </a:lnTo>
                  <a:lnTo>
                    <a:pt x="46" y="9"/>
                  </a:lnTo>
                  <a:lnTo>
                    <a:pt x="51" y="7"/>
                  </a:lnTo>
                  <a:lnTo>
                    <a:pt x="61" y="5"/>
                  </a:lnTo>
                  <a:lnTo>
                    <a:pt x="72" y="3"/>
                  </a:lnTo>
                  <a:lnTo>
                    <a:pt x="81" y="0"/>
                  </a:lnTo>
                  <a:lnTo>
                    <a:pt x="88" y="3"/>
                  </a:lnTo>
                  <a:lnTo>
                    <a:pt x="88" y="9"/>
                  </a:lnTo>
                  <a:lnTo>
                    <a:pt x="85" y="18"/>
                  </a:lnTo>
                  <a:lnTo>
                    <a:pt x="81" y="23"/>
                  </a:lnTo>
                  <a:lnTo>
                    <a:pt x="82" y="27"/>
                  </a:lnTo>
                  <a:lnTo>
                    <a:pt x="88" y="26"/>
                  </a:lnTo>
                  <a:lnTo>
                    <a:pt x="95" y="23"/>
                  </a:lnTo>
                  <a:lnTo>
                    <a:pt x="100" y="24"/>
                  </a:lnTo>
                  <a:lnTo>
                    <a:pt x="102" y="27"/>
                  </a:lnTo>
                  <a:lnTo>
                    <a:pt x="104" y="34"/>
                  </a:lnTo>
                  <a:lnTo>
                    <a:pt x="110" y="41"/>
                  </a:lnTo>
                  <a:lnTo>
                    <a:pt x="117" y="46"/>
                  </a:lnTo>
                  <a:lnTo>
                    <a:pt x="124" y="47"/>
                  </a:lnTo>
                  <a:lnTo>
                    <a:pt x="127" y="45"/>
                  </a:lnTo>
                  <a:lnTo>
                    <a:pt x="127" y="38"/>
                  </a:lnTo>
                  <a:lnTo>
                    <a:pt x="126" y="31"/>
                  </a:lnTo>
                  <a:lnTo>
                    <a:pt x="125" y="27"/>
                  </a:lnTo>
                  <a:lnTo>
                    <a:pt x="129" y="27"/>
                  </a:lnTo>
                  <a:lnTo>
                    <a:pt x="134" y="33"/>
                  </a:lnTo>
                  <a:lnTo>
                    <a:pt x="140" y="39"/>
                  </a:lnTo>
                  <a:lnTo>
                    <a:pt x="145" y="47"/>
                  </a:lnTo>
                  <a:lnTo>
                    <a:pt x="146" y="58"/>
                  </a:lnTo>
                  <a:lnTo>
                    <a:pt x="147" y="69"/>
                  </a:lnTo>
                  <a:lnTo>
                    <a:pt x="148" y="80"/>
                  </a:lnTo>
                  <a:lnTo>
                    <a:pt x="152" y="83"/>
                  </a:lnTo>
                  <a:lnTo>
                    <a:pt x="155" y="75"/>
                  </a:lnTo>
                  <a:lnTo>
                    <a:pt x="158" y="64"/>
                  </a:lnTo>
                  <a:lnTo>
                    <a:pt x="161" y="57"/>
                  </a:lnTo>
                  <a:lnTo>
                    <a:pt x="162" y="51"/>
                  </a:lnTo>
                  <a:lnTo>
                    <a:pt x="160" y="46"/>
                  </a:lnTo>
                  <a:lnTo>
                    <a:pt x="157" y="39"/>
                  </a:lnTo>
                  <a:lnTo>
                    <a:pt x="156" y="33"/>
                  </a:lnTo>
                  <a:lnTo>
                    <a:pt x="157" y="27"/>
                  </a:lnTo>
                  <a:lnTo>
                    <a:pt x="160" y="22"/>
                  </a:lnTo>
                  <a:lnTo>
                    <a:pt x="164" y="20"/>
                  </a:lnTo>
                  <a:lnTo>
                    <a:pt x="169" y="21"/>
                  </a:lnTo>
                  <a:lnTo>
                    <a:pt x="173" y="23"/>
                  </a:lnTo>
                  <a:lnTo>
                    <a:pt x="179" y="26"/>
                  </a:lnTo>
                  <a:lnTo>
                    <a:pt x="181" y="24"/>
                  </a:lnTo>
                  <a:lnTo>
                    <a:pt x="183" y="22"/>
                  </a:lnTo>
                  <a:lnTo>
                    <a:pt x="181" y="19"/>
                  </a:lnTo>
                  <a:lnTo>
                    <a:pt x="181" y="18"/>
                  </a:lnTo>
                  <a:lnTo>
                    <a:pt x="179" y="15"/>
                  </a:lnTo>
                  <a:lnTo>
                    <a:pt x="175" y="11"/>
                  </a:lnTo>
                  <a:lnTo>
                    <a:pt x="172" y="7"/>
                  </a:lnTo>
                  <a:lnTo>
                    <a:pt x="179" y="5"/>
                  </a:lnTo>
                  <a:lnTo>
                    <a:pt x="185" y="5"/>
                  </a:lnTo>
                  <a:lnTo>
                    <a:pt x="192" y="5"/>
                  </a:lnTo>
                  <a:lnTo>
                    <a:pt x="198" y="5"/>
                  </a:lnTo>
                  <a:lnTo>
                    <a:pt x="203" y="6"/>
                  </a:lnTo>
                  <a:lnTo>
                    <a:pt x="208" y="8"/>
                  </a:lnTo>
                  <a:lnTo>
                    <a:pt x="211" y="11"/>
                  </a:lnTo>
                  <a:lnTo>
                    <a:pt x="213" y="15"/>
                  </a:lnTo>
                  <a:lnTo>
                    <a:pt x="211" y="21"/>
                  </a:lnTo>
                  <a:lnTo>
                    <a:pt x="207" y="31"/>
                  </a:lnTo>
                  <a:lnTo>
                    <a:pt x="203" y="37"/>
                  </a:lnTo>
                  <a:lnTo>
                    <a:pt x="199" y="39"/>
                  </a:lnTo>
                  <a:lnTo>
                    <a:pt x="195" y="42"/>
                  </a:lnTo>
                  <a:lnTo>
                    <a:pt x="192" y="45"/>
                  </a:lnTo>
                  <a:lnTo>
                    <a:pt x="193" y="52"/>
                  </a:lnTo>
                  <a:lnTo>
                    <a:pt x="195" y="60"/>
                  </a:lnTo>
                  <a:lnTo>
                    <a:pt x="196" y="69"/>
                  </a:lnTo>
                  <a:lnTo>
                    <a:pt x="198" y="79"/>
                  </a:lnTo>
                  <a:lnTo>
                    <a:pt x="199" y="89"/>
                  </a:lnTo>
                  <a:lnTo>
                    <a:pt x="201" y="98"/>
                  </a:lnTo>
                  <a:lnTo>
                    <a:pt x="201" y="105"/>
                  </a:lnTo>
                  <a:lnTo>
                    <a:pt x="200" y="110"/>
                  </a:lnTo>
                  <a:lnTo>
                    <a:pt x="199" y="112"/>
                  </a:lnTo>
                  <a:lnTo>
                    <a:pt x="198" y="115"/>
                  </a:lnTo>
                  <a:lnTo>
                    <a:pt x="198" y="122"/>
                  </a:lnTo>
                  <a:lnTo>
                    <a:pt x="201" y="130"/>
                  </a:lnTo>
                  <a:lnTo>
                    <a:pt x="205" y="136"/>
                  </a:lnTo>
                  <a:lnTo>
                    <a:pt x="209" y="141"/>
                  </a:lnTo>
                  <a:lnTo>
                    <a:pt x="216" y="147"/>
                  </a:lnTo>
                  <a:lnTo>
                    <a:pt x="224" y="153"/>
                  </a:lnTo>
                  <a:lnTo>
                    <a:pt x="231" y="158"/>
                  </a:lnTo>
                  <a:lnTo>
                    <a:pt x="237" y="160"/>
                  </a:lnTo>
                  <a:lnTo>
                    <a:pt x="239" y="162"/>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409" name="Freeform 445">
              <a:extLst>
                <a:ext uri="{FF2B5EF4-FFF2-40B4-BE49-F238E27FC236}">
                  <a16:creationId xmlns:a16="http://schemas.microsoft.com/office/drawing/2014/main" id="{571ADA4E-3A65-44F1-9426-47A6DBA6EB24}"/>
                </a:ext>
              </a:extLst>
            </p:cNvPr>
            <p:cNvSpPr>
              <a:spLocks/>
            </p:cNvSpPr>
            <p:nvPr/>
          </p:nvSpPr>
          <p:spPr bwMode="auto">
            <a:xfrm>
              <a:off x="4954125" y="4209790"/>
              <a:ext cx="37524" cy="17954"/>
            </a:xfrm>
            <a:custGeom>
              <a:avLst/>
              <a:gdLst>
                <a:gd name="T0" fmla="*/ 2147483647 w 23"/>
                <a:gd name="T1" fmla="*/ 0 h 18"/>
                <a:gd name="T2" fmla="*/ 2147483647 w 23"/>
                <a:gd name="T3" fmla="*/ 2147483647 h 18"/>
                <a:gd name="T4" fmla="*/ 2147483647 w 23"/>
                <a:gd name="T5" fmla="*/ 2147483647 h 18"/>
                <a:gd name="T6" fmla="*/ 0 w 23"/>
                <a:gd name="T7" fmla="*/ 2147483647 h 18"/>
                <a:gd name="T8" fmla="*/ 2147483647 w 23"/>
                <a:gd name="T9" fmla="*/ 0 h 18"/>
                <a:gd name="T10" fmla="*/ 0 60000 65536"/>
                <a:gd name="T11" fmla="*/ 0 60000 65536"/>
                <a:gd name="T12" fmla="*/ 0 60000 65536"/>
                <a:gd name="T13" fmla="*/ 0 60000 65536"/>
                <a:gd name="T14" fmla="*/ 0 60000 65536"/>
                <a:gd name="T15" fmla="*/ 0 w 23"/>
                <a:gd name="T16" fmla="*/ 0 h 18"/>
                <a:gd name="T17" fmla="*/ 23 w 23"/>
                <a:gd name="T18" fmla="*/ 18 h 18"/>
              </a:gdLst>
              <a:ahLst/>
              <a:cxnLst>
                <a:cxn ang="T10">
                  <a:pos x="T0" y="T1"/>
                </a:cxn>
                <a:cxn ang="T11">
                  <a:pos x="T2" y="T3"/>
                </a:cxn>
                <a:cxn ang="T12">
                  <a:pos x="T4" y="T5"/>
                </a:cxn>
                <a:cxn ang="T13">
                  <a:pos x="T6" y="T7"/>
                </a:cxn>
                <a:cxn ang="T14">
                  <a:pos x="T8" y="T9"/>
                </a:cxn>
              </a:cxnLst>
              <a:rect l="T15" t="T16" r="T17" b="T18"/>
              <a:pathLst>
                <a:path w="23" h="18">
                  <a:moveTo>
                    <a:pt x="2" y="0"/>
                  </a:moveTo>
                  <a:lnTo>
                    <a:pt x="23" y="1"/>
                  </a:lnTo>
                  <a:lnTo>
                    <a:pt x="21" y="18"/>
                  </a:lnTo>
                  <a:lnTo>
                    <a:pt x="0" y="13"/>
                  </a:lnTo>
                  <a:lnTo>
                    <a:pt x="2" y="0"/>
                  </a:lnTo>
                  <a:close/>
                </a:path>
              </a:pathLst>
            </a:custGeom>
            <a:solidFill>
              <a:srgbClr val="C8C9C7"/>
            </a:solidFill>
            <a:ln w="6350" cap="flat" cmpd="sng">
              <a:solidFill>
                <a:srgbClr val="222223"/>
              </a:solidFill>
              <a:prstDash val="solid"/>
              <a:round/>
              <a:headEnd type="none" w="med" len="med"/>
              <a:tailEnd type="none" w="med" len="med"/>
            </a:ln>
          </p:spPr>
          <p:txBody>
            <a:bodyPr/>
            <a:lstStyle/>
            <a:p>
              <a:pPr defTabSz="914370">
                <a:defRPr/>
              </a:pPr>
              <a:endParaRPr lang="en-GB" kern="0">
                <a:solidFill>
                  <a:sysClr val="windowText" lastClr="000000"/>
                </a:solidFill>
                <a:latin typeface="Segoe UI"/>
              </a:endParaRPr>
            </a:p>
          </p:txBody>
        </p:sp>
        <p:sp>
          <p:nvSpPr>
            <p:cNvPr id="410" name="Freeform 450">
              <a:extLst>
                <a:ext uri="{FF2B5EF4-FFF2-40B4-BE49-F238E27FC236}">
                  <a16:creationId xmlns:a16="http://schemas.microsoft.com/office/drawing/2014/main" id="{A8C6A73B-D749-4BB4-B3D2-6956E2B3581B}"/>
                </a:ext>
              </a:extLst>
            </p:cNvPr>
            <p:cNvSpPr>
              <a:spLocks/>
            </p:cNvSpPr>
            <p:nvPr/>
          </p:nvSpPr>
          <p:spPr bwMode="auto">
            <a:xfrm>
              <a:off x="6026024" y="2538561"/>
              <a:ext cx="135415" cy="47878"/>
            </a:xfrm>
            <a:custGeom>
              <a:avLst/>
              <a:gdLst>
                <a:gd name="T0" fmla="*/ 2147483647 w 114"/>
                <a:gd name="T1" fmla="*/ 0 h 54"/>
                <a:gd name="T2" fmla="*/ 2147483647 w 114"/>
                <a:gd name="T3" fmla="*/ 2147483647 h 54"/>
                <a:gd name="T4" fmla="*/ 2147483647 w 114"/>
                <a:gd name="T5" fmla="*/ 2147483647 h 54"/>
                <a:gd name="T6" fmla="*/ 2147483647 w 114"/>
                <a:gd name="T7" fmla="*/ 0 h 54"/>
                <a:gd name="T8" fmla="*/ 2147483647 w 114"/>
                <a:gd name="T9" fmla="*/ 2147483647 h 54"/>
                <a:gd name="T10" fmla="*/ 2147483647 w 114"/>
                <a:gd name="T11" fmla="*/ 2147483647 h 54"/>
                <a:gd name="T12" fmla="*/ 2147483647 w 114"/>
                <a:gd name="T13" fmla="*/ 2147483647 h 54"/>
                <a:gd name="T14" fmla="*/ 2147483647 w 114"/>
                <a:gd name="T15" fmla="*/ 2147483647 h 54"/>
                <a:gd name="T16" fmla="*/ 2147483647 w 114"/>
                <a:gd name="T17" fmla="*/ 2147483647 h 54"/>
                <a:gd name="T18" fmla="*/ 2147483647 w 114"/>
                <a:gd name="T19" fmla="*/ 2147483647 h 54"/>
                <a:gd name="T20" fmla="*/ 2147483647 w 114"/>
                <a:gd name="T21" fmla="*/ 2147483647 h 54"/>
                <a:gd name="T22" fmla="*/ 0 w 114"/>
                <a:gd name="T23" fmla="*/ 2147483647 h 54"/>
                <a:gd name="T24" fmla="*/ 2147483647 w 114"/>
                <a:gd name="T25" fmla="*/ 0 h 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4"/>
                <a:gd name="T40" fmla="*/ 0 h 54"/>
                <a:gd name="T41" fmla="*/ 114 w 114"/>
                <a:gd name="T42" fmla="*/ 54 h 5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4" h="54">
                  <a:moveTo>
                    <a:pt x="14" y="0"/>
                  </a:moveTo>
                  <a:lnTo>
                    <a:pt x="26" y="14"/>
                  </a:lnTo>
                  <a:lnTo>
                    <a:pt x="54" y="4"/>
                  </a:lnTo>
                  <a:lnTo>
                    <a:pt x="88" y="0"/>
                  </a:lnTo>
                  <a:lnTo>
                    <a:pt x="114" y="18"/>
                  </a:lnTo>
                  <a:lnTo>
                    <a:pt x="96" y="38"/>
                  </a:lnTo>
                  <a:lnTo>
                    <a:pt x="68" y="54"/>
                  </a:lnTo>
                  <a:lnTo>
                    <a:pt x="30" y="42"/>
                  </a:lnTo>
                  <a:lnTo>
                    <a:pt x="10" y="44"/>
                  </a:lnTo>
                  <a:lnTo>
                    <a:pt x="26" y="36"/>
                  </a:lnTo>
                  <a:lnTo>
                    <a:pt x="16" y="22"/>
                  </a:lnTo>
                  <a:lnTo>
                    <a:pt x="0" y="16"/>
                  </a:lnTo>
                  <a:lnTo>
                    <a:pt x="14" y="0"/>
                  </a:lnTo>
                  <a:close/>
                </a:path>
              </a:pathLst>
            </a:custGeom>
            <a:solidFill>
              <a:srgbClr val="C8C9C7"/>
            </a:solidFill>
            <a:ln w="9525" cap="flat" cmpd="sng">
              <a:solidFill>
                <a:srgbClr val="222223"/>
              </a:solidFill>
              <a:prstDash val="solid"/>
              <a:round/>
              <a:headEnd/>
              <a:tailEnd/>
            </a:ln>
          </p:spPr>
          <p:txBody>
            <a:bodyPr anchor="ctr"/>
            <a:lstStyle/>
            <a:p>
              <a:pPr defTabSz="914370">
                <a:defRPr/>
              </a:pPr>
              <a:endParaRPr lang="en-GB" kern="0">
                <a:solidFill>
                  <a:sysClr val="windowText" lastClr="000000"/>
                </a:solidFill>
                <a:latin typeface="Segoe UI"/>
              </a:endParaRPr>
            </a:p>
          </p:txBody>
        </p:sp>
        <p:sp>
          <p:nvSpPr>
            <p:cNvPr id="411" name="Freeform 451">
              <a:extLst>
                <a:ext uri="{FF2B5EF4-FFF2-40B4-BE49-F238E27FC236}">
                  <a16:creationId xmlns:a16="http://schemas.microsoft.com/office/drawing/2014/main" id="{AA2B5274-0CC0-43F5-B974-BE9B8A0531C1}"/>
                </a:ext>
              </a:extLst>
            </p:cNvPr>
            <p:cNvSpPr>
              <a:spLocks/>
            </p:cNvSpPr>
            <p:nvPr/>
          </p:nvSpPr>
          <p:spPr bwMode="auto">
            <a:xfrm>
              <a:off x="9705034" y="4549424"/>
              <a:ext cx="221884" cy="175052"/>
            </a:xfrm>
            <a:custGeom>
              <a:avLst/>
              <a:gdLst>
                <a:gd name="T0" fmla="*/ 2147483647 w 575"/>
                <a:gd name="T1" fmla="*/ 2147483647 h 488"/>
                <a:gd name="T2" fmla="*/ 2147483647 w 575"/>
                <a:gd name="T3" fmla="*/ 2147483647 h 488"/>
                <a:gd name="T4" fmla="*/ 2147483647 w 575"/>
                <a:gd name="T5" fmla="*/ 2147483647 h 488"/>
                <a:gd name="T6" fmla="*/ 2147483647 w 575"/>
                <a:gd name="T7" fmla="*/ 2147483647 h 488"/>
                <a:gd name="T8" fmla="*/ 2147483647 w 575"/>
                <a:gd name="T9" fmla="*/ 0 h 488"/>
                <a:gd name="T10" fmla="*/ 2147483647 w 575"/>
                <a:gd name="T11" fmla="*/ 2147483647 h 488"/>
                <a:gd name="T12" fmla="*/ 0 w 575"/>
                <a:gd name="T13" fmla="*/ 2147483647 h 488"/>
                <a:gd name="T14" fmla="*/ 2147483647 w 575"/>
                <a:gd name="T15" fmla="*/ 2147483647 h 488"/>
                <a:gd name="T16" fmla="*/ 2147483647 w 575"/>
                <a:gd name="T17" fmla="*/ 2147483647 h 488"/>
                <a:gd name="T18" fmla="*/ 2147483647 w 575"/>
                <a:gd name="T19" fmla="*/ 2147483647 h 488"/>
                <a:gd name="T20" fmla="*/ 2147483647 w 575"/>
                <a:gd name="T21" fmla="*/ 2147483647 h 488"/>
                <a:gd name="T22" fmla="*/ 2147483647 w 575"/>
                <a:gd name="T23" fmla="*/ 2147483647 h 488"/>
                <a:gd name="T24" fmla="*/ 2147483647 w 575"/>
                <a:gd name="T25" fmla="*/ 2147483647 h 488"/>
                <a:gd name="T26" fmla="*/ 2147483647 w 575"/>
                <a:gd name="T27" fmla="*/ 2147483647 h 488"/>
                <a:gd name="T28" fmla="*/ 2147483647 w 575"/>
                <a:gd name="T29" fmla="*/ 2147483647 h 488"/>
                <a:gd name="T30" fmla="*/ 2147483647 w 575"/>
                <a:gd name="T31" fmla="*/ 2147483647 h 488"/>
                <a:gd name="T32" fmla="*/ 2147483647 w 575"/>
                <a:gd name="T33" fmla="*/ 2147483647 h 488"/>
                <a:gd name="T34" fmla="*/ 2147483647 w 575"/>
                <a:gd name="T35" fmla="*/ 2147483647 h 488"/>
                <a:gd name="T36" fmla="*/ 2147483647 w 575"/>
                <a:gd name="T37" fmla="*/ 2147483647 h 488"/>
                <a:gd name="T38" fmla="*/ 2147483647 w 575"/>
                <a:gd name="T39" fmla="*/ 2147483647 h 488"/>
                <a:gd name="T40" fmla="*/ 2147483647 w 575"/>
                <a:gd name="T41" fmla="*/ 2147483647 h 48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75"/>
                <a:gd name="T64" fmla="*/ 0 h 488"/>
                <a:gd name="T65" fmla="*/ 575 w 575"/>
                <a:gd name="T66" fmla="*/ 488 h 48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75" h="488">
                  <a:moveTo>
                    <a:pt x="410" y="71"/>
                  </a:moveTo>
                  <a:lnTo>
                    <a:pt x="321" y="142"/>
                  </a:lnTo>
                  <a:lnTo>
                    <a:pt x="233" y="142"/>
                  </a:lnTo>
                  <a:lnTo>
                    <a:pt x="178" y="71"/>
                  </a:lnTo>
                  <a:lnTo>
                    <a:pt x="107" y="0"/>
                  </a:lnTo>
                  <a:lnTo>
                    <a:pt x="36" y="19"/>
                  </a:lnTo>
                  <a:lnTo>
                    <a:pt x="0" y="90"/>
                  </a:lnTo>
                  <a:lnTo>
                    <a:pt x="72" y="124"/>
                  </a:lnTo>
                  <a:lnTo>
                    <a:pt x="89" y="159"/>
                  </a:lnTo>
                  <a:lnTo>
                    <a:pt x="107" y="213"/>
                  </a:lnTo>
                  <a:lnTo>
                    <a:pt x="160" y="213"/>
                  </a:lnTo>
                  <a:lnTo>
                    <a:pt x="197" y="230"/>
                  </a:lnTo>
                  <a:lnTo>
                    <a:pt x="321" y="283"/>
                  </a:lnTo>
                  <a:lnTo>
                    <a:pt x="446" y="353"/>
                  </a:lnTo>
                  <a:lnTo>
                    <a:pt x="465" y="389"/>
                  </a:lnTo>
                  <a:lnTo>
                    <a:pt x="393" y="424"/>
                  </a:lnTo>
                  <a:lnTo>
                    <a:pt x="465" y="442"/>
                  </a:lnTo>
                  <a:lnTo>
                    <a:pt x="518" y="459"/>
                  </a:lnTo>
                  <a:lnTo>
                    <a:pt x="575" y="488"/>
                  </a:lnTo>
                  <a:lnTo>
                    <a:pt x="575" y="122"/>
                  </a:lnTo>
                  <a:lnTo>
                    <a:pt x="410" y="71"/>
                  </a:lnTo>
                  <a:close/>
                </a:path>
              </a:pathLst>
            </a:custGeom>
            <a:solidFill>
              <a:srgbClr val="C8C9C7"/>
            </a:solidFill>
            <a:ln w="9525" cap="flat" cmpd="sng">
              <a:solidFill>
                <a:srgbClr val="222223"/>
              </a:solidFill>
              <a:prstDash val="solid"/>
              <a:round/>
              <a:headEnd type="none" w="med" len="med"/>
              <a:tailEnd type="none" w="med" len="med"/>
            </a:ln>
          </p:spPr>
          <p:txBody>
            <a:bodyPr/>
            <a:lstStyle/>
            <a:p>
              <a:pPr defTabSz="914370">
                <a:defRPr/>
              </a:pPr>
              <a:endParaRPr lang="en-GB" kern="0">
                <a:solidFill>
                  <a:sysClr val="windowText" lastClr="000000"/>
                </a:solidFill>
                <a:latin typeface="Segoe UI"/>
              </a:endParaRPr>
            </a:p>
          </p:txBody>
        </p:sp>
        <p:sp>
          <p:nvSpPr>
            <p:cNvPr id="412" name="Freeform 452">
              <a:extLst>
                <a:ext uri="{FF2B5EF4-FFF2-40B4-BE49-F238E27FC236}">
                  <a16:creationId xmlns:a16="http://schemas.microsoft.com/office/drawing/2014/main" id="{77076927-AFEE-42C9-822B-4A8B19D1945E}"/>
                </a:ext>
              </a:extLst>
            </p:cNvPr>
            <p:cNvSpPr>
              <a:spLocks/>
            </p:cNvSpPr>
            <p:nvPr/>
          </p:nvSpPr>
          <p:spPr bwMode="auto">
            <a:xfrm>
              <a:off x="9926918" y="4591316"/>
              <a:ext cx="179465" cy="160091"/>
            </a:xfrm>
            <a:custGeom>
              <a:avLst/>
              <a:gdLst>
                <a:gd name="T0" fmla="*/ 2147483647 w 460"/>
                <a:gd name="T1" fmla="*/ 2147483647 h 443"/>
                <a:gd name="T2" fmla="*/ 2147483647 w 460"/>
                <a:gd name="T3" fmla="*/ 2147483647 h 443"/>
                <a:gd name="T4" fmla="*/ 2147483647 w 460"/>
                <a:gd name="T5" fmla="*/ 2147483647 h 443"/>
                <a:gd name="T6" fmla="*/ 2147483647 w 460"/>
                <a:gd name="T7" fmla="*/ 2147483647 h 443"/>
                <a:gd name="T8" fmla="*/ 2147483647 w 460"/>
                <a:gd name="T9" fmla="*/ 2147483647 h 443"/>
                <a:gd name="T10" fmla="*/ 2147483647 w 460"/>
                <a:gd name="T11" fmla="*/ 2147483647 h 443"/>
                <a:gd name="T12" fmla="*/ 0 w 460"/>
                <a:gd name="T13" fmla="*/ 0 h 443"/>
                <a:gd name="T14" fmla="*/ 0 w 460"/>
                <a:gd name="T15" fmla="*/ 2147483647 h 443"/>
                <a:gd name="T16" fmla="*/ 2147483647 w 460"/>
                <a:gd name="T17" fmla="*/ 2147483647 h 443"/>
                <a:gd name="T18" fmla="*/ 2147483647 w 460"/>
                <a:gd name="T19" fmla="*/ 2147483647 h 443"/>
                <a:gd name="T20" fmla="*/ 2147483647 w 460"/>
                <a:gd name="T21" fmla="*/ 2147483647 h 443"/>
                <a:gd name="T22" fmla="*/ 2147483647 w 460"/>
                <a:gd name="T23" fmla="*/ 2147483647 h 443"/>
                <a:gd name="T24" fmla="*/ 2147483647 w 460"/>
                <a:gd name="T25" fmla="*/ 2147483647 h 443"/>
                <a:gd name="T26" fmla="*/ 2147483647 w 460"/>
                <a:gd name="T27" fmla="*/ 2147483647 h 443"/>
                <a:gd name="T28" fmla="*/ 2147483647 w 460"/>
                <a:gd name="T29" fmla="*/ 2147483647 h 443"/>
                <a:gd name="T30" fmla="*/ 2147483647 w 460"/>
                <a:gd name="T31" fmla="*/ 2147483647 h 443"/>
                <a:gd name="T32" fmla="*/ 2147483647 w 460"/>
                <a:gd name="T33" fmla="*/ 2147483647 h 4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60"/>
                <a:gd name="T52" fmla="*/ 0 h 443"/>
                <a:gd name="T53" fmla="*/ 460 w 460"/>
                <a:gd name="T54" fmla="*/ 443 h 44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60" h="443">
                  <a:moveTo>
                    <a:pt x="353" y="302"/>
                  </a:moveTo>
                  <a:lnTo>
                    <a:pt x="336" y="249"/>
                  </a:lnTo>
                  <a:lnTo>
                    <a:pt x="372" y="214"/>
                  </a:lnTo>
                  <a:lnTo>
                    <a:pt x="283" y="161"/>
                  </a:lnTo>
                  <a:lnTo>
                    <a:pt x="247" y="108"/>
                  </a:lnTo>
                  <a:lnTo>
                    <a:pt x="122" y="37"/>
                  </a:lnTo>
                  <a:lnTo>
                    <a:pt x="0" y="0"/>
                  </a:lnTo>
                  <a:lnTo>
                    <a:pt x="0" y="366"/>
                  </a:lnTo>
                  <a:lnTo>
                    <a:pt x="14" y="373"/>
                  </a:lnTo>
                  <a:lnTo>
                    <a:pt x="67" y="373"/>
                  </a:lnTo>
                  <a:lnTo>
                    <a:pt x="122" y="320"/>
                  </a:lnTo>
                  <a:lnTo>
                    <a:pt x="211" y="284"/>
                  </a:lnTo>
                  <a:lnTo>
                    <a:pt x="264" y="320"/>
                  </a:lnTo>
                  <a:lnTo>
                    <a:pt x="389" y="408"/>
                  </a:lnTo>
                  <a:lnTo>
                    <a:pt x="460" y="443"/>
                  </a:lnTo>
                  <a:lnTo>
                    <a:pt x="460" y="337"/>
                  </a:lnTo>
                  <a:lnTo>
                    <a:pt x="353" y="302"/>
                  </a:lnTo>
                  <a:close/>
                </a:path>
              </a:pathLst>
            </a:custGeom>
            <a:solidFill>
              <a:srgbClr val="C8C9C7"/>
            </a:solidFill>
            <a:ln w="9525" cap="flat" cmpd="sng">
              <a:solidFill>
                <a:srgbClr val="222223"/>
              </a:solidFill>
              <a:prstDash val="solid"/>
              <a:round/>
              <a:headEnd type="none" w="med" len="med"/>
              <a:tailEnd type="none" w="med" len="med"/>
            </a:ln>
          </p:spPr>
          <p:txBody>
            <a:bodyPr/>
            <a:lstStyle/>
            <a:p>
              <a:pPr defTabSz="914370">
                <a:defRPr/>
              </a:pPr>
              <a:endParaRPr lang="en-GB" kern="0">
                <a:solidFill>
                  <a:sysClr val="windowText" lastClr="000000"/>
                </a:solidFill>
                <a:latin typeface="Segoe UI"/>
              </a:endParaRPr>
            </a:p>
          </p:txBody>
        </p:sp>
        <p:sp>
          <p:nvSpPr>
            <p:cNvPr id="413" name="Freeform 458">
              <a:extLst>
                <a:ext uri="{FF2B5EF4-FFF2-40B4-BE49-F238E27FC236}">
                  <a16:creationId xmlns:a16="http://schemas.microsoft.com/office/drawing/2014/main" id="{3890A95B-3CF4-4AA6-B7EF-1EECE25D69D7}"/>
                </a:ext>
              </a:extLst>
            </p:cNvPr>
            <p:cNvSpPr>
              <a:spLocks/>
            </p:cNvSpPr>
            <p:nvPr/>
          </p:nvSpPr>
          <p:spPr bwMode="auto">
            <a:xfrm>
              <a:off x="7094626" y="3705578"/>
              <a:ext cx="75049" cy="41893"/>
            </a:xfrm>
            <a:custGeom>
              <a:avLst/>
              <a:gdLst>
                <a:gd name="T0" fmla="*/ 0 w 46"/>
                <a:gd name="T1" fmla="*/ 2147483647 h 28"/>
                <a:gd name="T2" fmla="*/ 2147483647 w 46"/>
                <a:gd name="T3" fmla="*/ 2147483647 h 28"/>
                <a:gd name="T4" fmla="*/ 2147483647 w 46"/>
                <a:gd name="T5" fmla="*/ 2147483647 h 28"/>
                <a:gd name="T6" fmla="*/ 2147483647 w 46"/>
                <a:gd name="T7" fmla="*/ 2147483647 h 28"/>
                <a:gd name="T8" fmla="*/ 2147483647 w 46"/>
                <a:gd name="T9" fmla="*/ 2147483647 h 28"/>
                <a:gd name="T10" fmla="*/ 2147483647 w 46"/>
                <a:gd name="T11" fmla="*/ 0 h 28"/>
                <a:gd name="T12" fmla="*/ 2147483647 w 46"/>
                <a:gd name="T13" fmla="*/ 2147483647 h 28"/>
                <a:gd name="T14" fmla="*/ 2147483647 w 46"/>
                <a:gd name="T15" fmla="*/ 2147483647 h 28"/>
                <a:gd name="T16" fmla="*/ 2147483647 w 46"/>
                <a:gd name="T17" fmla="*/ 2147483647 h 28"/>
                <a:gd name="T18" fmla="*/ 2147483647 w 46"/>
                <a:gd name="T19" fmla="*/ 2147483647 h 28"/>
                <a:gd name="T20" fmla="*/ 2147483647 w 46"/>
                <a:gd name="T21" fmla="*/ 2147483647 h 28"/>
                <a:gd name="T22" fmla="*/ 2147483647 w 46"/>
                <a:gd name="T23" fmla="*/ 2147483647 h 28"/>
                <a:gd name="T24" fmla="*/ 2147483647 w 46"/>
                <a:gd name="T25" fmla="*/ 2147483647 h 28"/>
                <a:gd name="T26" fmla="*/ 2147483647 w 46"/>
                <a:gd name="T27" fmla="*/ 2147483647 h 28"/>
                <a:gd name="T28" fmla="*/ 0 w 46"/>
                <a:gd name="T29" fmla="*/ 2147483647 h 2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6"/>
                <a:gd name="T46" fmla="*/ 0 h 28"/>
                <a:gd name="T47" fmla="*/ 46 w 46"/>
                <a:gd name="T48" fmla="*/ 28 h 2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6" h="28">
                  <a:moveTo>
                    <a:pt x="0" y="15"/>
                  </a:moveTo>
                  <a:lnTo>
                    <a:pt x="3" y="17"/>
                  </a:lnTo>
                  <a:lnTo>
                    <a:pt x="12" y="14"/>
                  </a:lnTo>
                  <a:lnTo>
                    <a:pt x="13" y="8"/>
                  </a:lnTo>
                  <a:lnTo>
                    <a:pt x="27" y="9"/>
                  </a:lnTo>
                  <a:lnTo>
                    <a:pt x="46" y="0"/>
                  </a:lnTo>
                  <a:lnTo>
                    <a:pt x="46" y="1"/>
                  </a:lnTo>
                  <a:lnTo>
                    <a:pt x="33" y="11"/>
                  </a:lnTo>
                  <a:lnTo>
                    <a:pt x="36" y="18"/>
                  </a:lnTo>
                  <a:lnTo>
                    <a:pt x="27" y="21"/>
                  </a:lnTo>
                  <a:lnTo>
                    <a:pt x="15" y="28"/>
                  </a:lnTo>
                  <a:lnTo>
                    <a:pt x="13" y="28"/>
                  </a:lnTo>
                  <a:lnTo>
                    <a:pt x="8" y="26"/>
                  </a:lnTo>
                  <a:lnTo>
                    <a:pt x="2" y="23"/>
                  </a:lnTo>
                  <a:lnTo>
                    <a:pt x="0" y="15"/>
                  </a:lnTo>
                  <a:close/>
                </a:path>
              </a:pathLst>
            </a:custGeom>
            <a:solidFill>
              <a:srgbClr val="C8C9C7"/>
            </a:solidFill>
            <a:ln w="9525" cap="flat" cmpd="sng">
              <a:solidFill>
                <a:srgbClr val="222223"/>
              </a:solidFill>
              <a:prstDash val="solid"/>
              <a:round/>
              <a:headEnd type="none" w="med" len="med"/>
              <a:tailEnd type="none" w="med" len="med"/>
            </a:ln>
          </p:spPr>
          <p:txBody>
            <a:bodyPr/>
            <a:lstStyle/>
            <a:p>
              <a:pPr defTabSz="914370">
                <a:defRPr/>
              </a:pPr>
              <a:endParaRPr lang="en-GB" kern="0">
                <a:solidFill>
                  <a:sysClr val="windowText" lastClr="000000"/>
                </a:solidFill>
                <a:latin typeface="Segoe UI"/>
              </a:endParaRPr>
            </a:p>
          </p:txBody>
        </p:sp>
        <p:sp>
          <p:nvSpPr>
            <p:cNvPr id="414" name="Freeform 260">
              <a:extLst>
                <a:ext uri="{FF2B5EF4-FFF2-40B4-BE49-F238E27FC236}">
                  <a16:creationId xmlns:a16="http://schemas.microsoft.com/office/drawing/2014/main" id="{24D3E5C6-A104-4CD5-AC1B-A4E8A2D0E409}"/>
                </a:ext>
              </a:extLst>
            </p:cNvPr>
            <p:cNvSpPr>
              <a:spLocks/>
            </p:cNvSpPr>
            <p:nvPr/>
          </p:nvSpPr>
          <p:spPr bwMode="auto">
            <a:xfrm>
              <a:off x="8236679" y="4604781"/>
              <a:ext cx="58734" cy="64336"/>
            </a:xfrm>
            <a:custGeom>
              <a:avLst/>
              <a:gdLst>
                <a:gd name="T0" fmla="*/ 2147483647 w 42"/>
                <a:gd name="T1" fmla="*/ 0 h 54"/>
                <a:gd name="T2" fmla="*/ 0 w 42"/>
                <a:gd name="T3" fmla="*/ 2147483647 h 54"/>
                <a:gd name="T4" fmla="*/ 2147483647 w 42"/>
                <a:gd name="T5" fmla="*/ 2147483647 h 54"/>
                <a:gd name="T6" fmla="*/ 2147483647 w 42"/>
                <a:gd name="T7" fmla="*/ 2147483647 h 54"/>
                <a:gd name="T8" fmla="*/ 2147483647 w 42"/>
                <a:gd name="T9" fmla="*/ 2147483647 h 54"/>
                <a:gd name="T10" fmla="*/ 2147483647 w 42"/>
                <a:gd name="T11" fmla="*/ 0 h 54"/>
                <a:gd name="T12" fmla="*/ 0 60000 65536"/>
                <a:gd name="T13" fmla="*/ 0 60000 65536"/>
                <a:gd name="T14" fmla="*/ 0 60000 65536"/>
                <a:gd name="T15" fmla="*/ 0 60000 65536"/>
                <a:gd name="T16" fmla="*/ 0 60000 65536"/>
                <a:gd name="T17" fmla="*/ 0 60000 65536"/>
                <a:gd name="T18" fmla="*/ 0 w 42"/>
                <a:gd name="T19" fmla="*/ 0 h 54"/>
                <a:gd name="T20" fmla="*/ 42 w 42"/>
                <a:gd name="T21" fmla="*/ 54 h 54"/>
              </a:gdLst>
              <a:ahLst/>
              <a:cxnLst>
                <a:cxn ang="T12">
                  <a:pos x="T0" y="T1"/>
                </a:cxn>
                <a:cxn ang="T13">
                  <a:pos x="T2" y="T3"/>
                </a:cxn>
                <a:cxn ang="T14">
                  <a:pos x="T4" y="T5"/>
                </a:cxn>
                <a:cxn ang="T15">
                  <a:pos x="T6" y="T7"/>
                </a:cxn>
                <a:cxn ang="T16">
                  <a:pos x="T8" y="T9"/>
                </a:cxn>
                <a:cxn ang="T17">
                  <a:pos x="T10" y="T11"/>
                </a:cxn>
              </a:cxnLst>
              <a:rect l="T18" t="T19" r="T20" b="T21"/>
              <a:pathLst>
                <a:path w="42" h="54">
                  <a:moveTo>
                    <a:pt x="6" y="0"/>
                  </a:moveTo>
                  <a:lnTo>
                    <a:pt x="0" y="24"/>
                  </a:lnTo>
                  <a:lnTo>
                    <a:pt x="6" y="54"/>
                  </a:lnTo>
                  <a:lnTo>
                    <a:pt x="30" y="54"/>
                  </a:lnTo>
                  <a:lnTo>
                    <a:pt x="42" y="30"/>
                  </a:lnTo>
                  <a:lnTo>
                    <a:pt x="6" y="0"/>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415" name="Freeform 261">
              <a:extLst>
                <a:ext uri="{FF2B5EF4-FFF2-40B4-BE49-F238E27FC236}">
                  <a16:creationId xmlns:a16="http://schemas.microsoft.com/office/drawing/2014/main" id="{16403D1C-9DA8-4E95-9112-E3A72A33C198}"/>
                </a:ext>
              </a:extLst>
            </p:cNvPr>
            <p:cNvSpPr>
              <a:spLocks/>
            </p:cNvSpPr>
            <p:nvPr/>
          </p:nvSpPr>
          <p:spPr bwMode="auto">
            <a:xfrm>
              <a:off x="9078536" y="4114035"/>
              <a:ext cx="55471" cy="50871"/>
            </a:xfrm>
            <a:custGeom>
              <a:avLst/>
              <a:gdLst>
                <a:gd name="T0" fmla="*/ 0 w 42"/>
                <a:gd name="T1" fmla="*/ 2147483647 h 42"/>
                <a:gd name="T2" fmla="*/ 2147483647 w 42"/>
                <a:gd name="T3" fmla="*/ 2147483647 h 42"/>
                <a:gd name="T4" fmla="*/ 2147483647 w 42"/>
                <a:gd name="T5" fmla="*/ 0 h 42"/>
                <a:gd name="T6" fmla="*/ 2147483647 w 42"/>
                <a:gd name="T7" fmla="*/ 2147483647 h 42"/>
                <a:gd name="T8" fmla="*/ 2147483647 w 42"/>
                <a:gd name="T9" fmla="*/ 2147483647 h 42"/>
                <a:gd name="T10" fmla="*/ 2147483647 w 42"/>
                <a:gd name="T11" fmla="*/ 2147483647 h 42"/>
                <a:gd name="T12" fmla="*/ 0 w 42"/>
                <a:gd name="T13" fmla="*/ 2147483647 h 42"/>
                <a:gd name="T14" fmla="*/ 0 60000 65536"/>
                <a:gd name="T15" fmla="*/ 0 60000 65536"/>
                <a:gd name="T16" fmla="*/ 0 60000 65536"/>
                <a:gd name="T17" fmla="*/ 0 60000 65536"/>
                <a:gd name="T18" fmla="*/ 0 60000 65536"/>
                <a:gd name="T19" fmla="*/ 0 60000 65536"/>
                <a:gd name="T20" fmla="*/ 0 60000 65536"/>
                <a:gd name="T21" fmla="*/ 0 w 42"/>
                <a:gd name="T22" fmla="*/ 0 h 42"/>
                <a:gd name="T23" fmla="*/ 42 w 42"/>
                <a:gd name="T24" fmla="*/ 42 h 4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 h="42">
                  <a:moveTo>
                    <a:pt x="0" y="30"/>
                  </a:moveTo>
                  <a:lnTo>
                    <a:pt x="12" y="12"/>
                  </a:lnTo>
                  <a:lnTo>
                    <a:pt x="30" y="0"/>
                  </a:lnTo>
                  <a:lnTo>
                    <a:pt x="42" y="12"/>
                  </a:lnTo>
                  <a:lnTo>
                    <a:pt x="30" y="30"/>
                  </a:lnTo>
                  <a:lnTo>
                    <a:pt x="12" y="42"/>
                  </a:lnTo>
                  <a:lnTo>
                    <a:pt x="0" y="30"/>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416" name="Freeform 262">
              <a:extLst>
                <a:ext uri="{FF2B5EF4-FFF2-40B4-BE49-F238E27FC236}">
                  <a16:creationId xmlns:a16="http://schemas.microsoft.com/office/drawing/2014/main" id="{05765131-8D69-416F-AF9C-E5B71AEFF7EC}"/>
                </a:ext>
              </a:extLst>
            </p:cNvPr>
            <p:cNvSpPr>
              <a:spLocks/>
            </p:cNvSpPr>
            <p:nvPr/>
          </p:nvSpPr>
          <p:spPr bwMode="auto">
            <a:xfrm>
              <a:off x="9377100" y="3988357"/>
              <a:ext cx="32630" cy="88275"/>
            </a:xfrm>
            <a:custGeom>
              <a:avLst/>
              <a:gdLst>
                <a:gd name="T0" fmla="*/ 0 w 24"/>
                <a:gd name="T1" fmla="*/ 2147483647 h 72"/>
                <a:gd name="T2" fmla="*/ 0 w 24"/>
                <a:gd name="T3" fmla="*/ 2147483647 h 72"/>
                <a:gd name="T4" fmla="*/ 2147483647 w 24"/>
                <a:gd name="T5" fmla="*/ 0 h 72"/>
                <a:gd name="T6" fmla="*/ 2147483647 w 24"/>
                <a:gd name="T7" fmla="*/ 2147483647 h 72"/>
                <a:gd name="T8" fmla="*/ 2147483647 w 24"/>
                <a:gd name="T9" fmla="*/ 2147483647 h 72"/>
                <a:gd name="T10" fmla="*/ 0 w 24"/>
                <a:gd name="T11" fmla="*/ 2147483647 h 72"/>
                <a:gd name="T12" fmla="*/ 0 60000 65536"/>
                <a:gd name="T13" fmla="*/ 0 60000 65536"/>
                <a:gd name="T14" fmla="*/ 0 60000 65536"/>
                <a:gd name="T15" fmla="*/ 0 60000 65536"/>
                <a:gd name="T16" fmla="*/ 0 60000 65536"/>
                <a:gd name="T17" fmla="*/ 0 60000 65536"/>
                <a:gd name="T18" fmla="*/ 0 w 24"/>
                <a:gd name="T19" fmla="*/ 0 h 72"/>
                <a:gd name="T20" fmla="*/ 24 w 24"/>
                <a:gd name="T21" fmla="*/ 72 h 72"/>
              </a:gdLst>
              <a:ahLst/>
              <a:cxnLst>
                <a:cxn ang="T12">
                  <a:pos x="T0" y="T1"/>
                </a:cxn>
                <a:cxn ang="T13">
                  <a:pos x="T2" y="T3"/>
                </a:cxn>
                <a:cxn ang="T14">
                  <a:pos x="T4" y="T5"/>
                </a:cxn>
                <a:cxn ang="T15">
                  <a:pos x="T6" y="T7"/>
                </a:cxn>
                <a:cxn ang="T16">
                  <a:pos x="T8" y="T9"/>
                </a:cxn>
                <a:cxn ang="T17">
                  <a:pos x="T10" y="T11"/>
                </a:cxn>
              </a:cxnLst>
              <a:rect l="T18" t="T19" r="T20" b="T21"/>
              <a:pathLst>
                <a:path w="24" h="72">
                  <a:moveTo>
                    <a:pt x="0" y="42"/>
                  </a:moveTo>
                  <a:lnTo>
                    <a:pt x="0" y="18"/>
                  </a:lnTo>
                  <a:lnTo>
                    <a:pt x="24" y="0"/>
                  </a:lnTo>
                  <a:lnTo>
                    <a:pt x="24" y="24"/>
                  </a:lnTo>
                  <a:lnTo>
                    <a:pt x="6" y="72"/>
                  </a:lnTo>
                  <a:lnTo>
                    <a:pt x="0" y="42"/>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417" name="Freeform 263">
              <a:extLst>
                <a:ext uri="{FF2B5EF4-FFF2-40B4-BE49-F238E27FC236}">
                  <a16:creationId xmlns:a16="http://schemas.microsoft.com/office/drawing/2014/main" id="{36F78845-A178-4182-BE42-1F0B8AFD65BD}"/>
                </a:ext>
              </a:extLst>
            </p:cNvPr>
            <p:cNvSpPr>
              <a:spLocks/>
            </p:cNvSpPr>
            <p:nvPr/>
          </p:nvSpPr>
          <p:spPr bwMode="auto">
            <a:xfrm>
              <a:off x="9618562" y="3759441"/>
              <a:ext cx="47314" cy="65832"/>
            </a:xfrm>
            <a:custGeom>
              <a:avLst/>
              <a:gdLst>
                <a:gd name="T0" fmla="*/ 0 w 36"/>
                <a:gd name="T1" fmla="*/ 2147483647 h 54"/>
                <a:gd name="T2" fmla="*/ 2147483647 w 36"/>
                <a:gd name="T3" fmla="*/ 2147483647 h 54"/>
                <a:gd name="T4" fmla="*/ 2147483647 w 36"/>
                <a:gd name="T5" fmla="*/ 2147483647 h 54"/>
                <a:gd name="T6" fmla="*/ 2147483647 w 36"/>
                <a:gd name="T7" fmla="*/ 2147483647 h 54"/>
                <a:gd name="T8" fmla="*/ 2147483647 w 36"/>
                <a:gd name="T9" fmla="*/ 2147483647 h 54"/>
                <a:gd name="T10" fmla="*/ 2147483647 w 36"/>
                <a:gd name="T11" fmla="*/ 0 h 54"/>
                <a:gd name="T12" fmla="*/ 0 w 36"/>
                <a:gd name="T13" fmla="*/ 2147483647 h 54"/>
                <a:gd name="T14" fmla="*/ 0 60000 65536"/>
                <a:gd name="T15" fmla="*/ 0 60000 65536"/>
                <a:gd name="T16" fmla="*/ 0 60000 65536"/>
                <a:gd name="T17" fmla="*/ 0 60000 65536"/>
                <a:gd name="T18" fmla="*/ 0 60000 65536"/>
                <a:gd name="T19" fmla="*/ 0 60000 65536"/>
                <a:gd name="T20" fmla="*/ 0 60000 65536"/>
                <a:gd name="T21" fmla="*/ 0 w 36"/>
                <a:gd name="T22" fmla="*/ 0 h 54"/>
                <a:gd name="T23" fmla="*/ 36 w 36"/>
                <a:gd name="T24" fmla="*/ 54 h 5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 h="54">
                  <a:moveTo>
                    <a:pt x="0" y="18"/>
                  </a:moveTo>
                  <a:lnTo>
                    <a:pt x="6" y="36"/>
                  </a:lnTo>
                  <a:lnTo>
                    <a:pt x="12" y="54"/>
                  </a:lnTo>
                  <a:lnTo>
                    <a:pt x="30" y="42"/>
                  </a:lnTo>
                  <a:lnTo>
                    <a:pt x="36" y="18"/>
                  </a:lnTo>
                  <a:lnTo>
                    <a:pt x="30" y="0"/>
                  </a:lnTo>
                  <a:lnTo>
                    <a:pt x="0" y="18"/>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418" name="Freeform 265">
              <a:extLst>
                <a:ext uri="{FF2B5EF4-FFF2-40B4-BE49-F238E27FC236}">
                  <a16:creationId xmlns:a16="http://schemas.microsoft.com/office/drawing/2014/main" id="{5FCDE31F-28CB-4C87-8885-3797E6131AE9}"/>
                </a:ext>
              </a:extLst>
            </p:cNvPr>
            <p:cNvSpPr>
              <a:spLocks/>
            </p:cNvSpPr>
            <p:nvPr/>
          </p:nvSpPr>
          <p:spPr bwMode="auto">
            <a:xfrm>
              <a:off x="9925286" y="3096634"/>
              <a:ext cx="63628" cy="288762"/>
            </a:xfrm>
            <a:custGeom>
              <a:avLst/>
              <a:gdLst>
                <a:gd name="T0" fmla="*/ 2147483647 w 48"/>
                <a:gd name="T1" fmla="*/ 2147483647 h 234"/>
                <a:gd name="T2" fmla="*/ 2147483647 w 48"/>
                <a:gd name="T3" fmla="*/ 2147483647 h 234"/>
                <a:gd name="T4" fmla="*/ 2147483647 w 48"/>
                <a:gd name="T5" fmla="*/ 2147483647 h 234"/>
                <a:gd name="T6" fmla="*/ 0 w 48"/>
                <a:gd name="T7" fmla="*/ 2147483647 h 234"/>
                <a:gd name="T8" fmla="*/ 2147483647 w 48"/>
                <a:gd name="T9" fmla="*/ 2147483647 h 234"/>
                <a:gd name="T10" fmla="*/ 2147483647 w 48"/>
                <a:gd name="T11" fmla="*/ 0 h 234"/>
                <a:gd name="T12" fmla="*/ 2147483647 w 48"/>
                <a:gd name="T13" fmla="*/ 2147483647 h 234"/>
                <a:gd name="T14" fmla="*/ 2147483647 w 48"/>
                <a:gd name="T15" fmla="*/ 2147483647 h 234"/>
                <a:gd name="T16" fmla="*/ 2147483647 w 48"/>
                <a:gd name="T17" fmla="*/ 2147483647 h 234"/>
                <a:gd name="T18" fmla="*/ 2147483647 w 48"/>
                <a:gd name="T19" fmla="*/ 2147483647 h 234"/>
                <a:gd name="T20" fmla="*/ 2147483647 w 48"/>
                <a:gd name="T21" fmla="*/ 2147483647 h 234"/>
                <a:gd name="T22" fmla="*/ 2147483647 w 48"/>
                <a:gd name="T23" fmla="*/ 2147483647 h 234"/>
                <a:gd name="T24" fmla="*/ 2147483647 w 48"/>
                <a:gd name="T25" fmla="*/ 2147483647 h 234"/>
                <a:gd name="T26" fmla="*/ 2147483647 w 48"/>
                <a:gd name="T27" fmla="*/ 2147483647 h 23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8"/>
                <a:gd name="T43" fmla="*/ 0 h 234"/>
                <a:gd name="T44" fmla="*/ 48 w 48"/>
                <a:gd name="T45" fmla="*/ 234 h 23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8" h="234">
                  <a:moveTo>
                    <a:pt x="12" y="222"/>
                  </a:moveTo>
                  <a:lnTo>
                    <a:pt x="12" y="180"/>
                  </a:lnTo>
                  <a:lnTo>
                    <a:pt x="6" y="90"/>
                  </a:lnTo>
                  <a:lnTo>
                    <a:pt x="0" y="66"/>
                  </a:lnTo>
                  <a:lnTo>
                    <a:pt x="6" y="30"/>
                  </a:lnTo>
                  <a:lnTo>
                    <a:pt x="12" y="0"/>
                  </a:lnTo>
                  <a:lnTo>
                    <a:pt x="24" y="36"/>
                  </a:lnTo>
                  <a:lnTo>
                    <a:pt x="24" y="60"/>
                  </a:lnTo>
                  <a:lnTo>
                    <a:pt x="48" y="156"/>
                  </a:lnTo>
                  <a:lnTo>
                    <a:pt x="30" y="144"/>
                  </a:lnTo>
                  <a:lnTo>
                    <a:pt x="24" y="168"/>
                  </a:lnTo>
                  <a:lnTo>
                    <a:pt x="24" y="198"/>
                  </a:lnTo>
                  <a:lnTo>
                    <a:pt x="42" y="234"/>
                  </a:lnTo>
                  <a:lnTo>
                    <a:pt x="12" y="222"/>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419" name="Freeform 272">
              <a:extLst>
                <a:ext uri="{FF2B5EF4-FFF2-40B4-BE49-F238E27FC236}">
                  <a16:creationId xmlns:a16="http://schemas.microsoft.com/office/drawing/2014/main" id="{7DD570CF-0D22-4086-A4F0-EB37F4BD2469}"/>
                </a:ext>
              </a:extLst>
            </p:cNvPr>
            <p:cNvSpPr>
              <a:spLocks/>
            </p:cNvSpPr>
            <p:nvPr/>
          </p:nvSpPr>
          <p:spPr bwMode="auto">
            <a:xfrm>
              <a:off x="9359154" y="4157424"/>
              <a:ext cx="145203" cy="184029"/>
            </a:xfrm>
            <a:custGeom>
              <a:avLst/>
              <a:gdLst>
                <a:gd name="T0" fmla="*/ 2147483647 w 108"/>
                <a:gd name="T1" fmla="*/ 2147483647 h 151"/>
                <a:gd name="T2" fmla="*/ 0 w 108"/>
                <a:gd name="T3" fmla="*/ 2147483647 h 151"/>
                <a:gd name="T4" fmla="*/ 2147483647 w 108"/>
                <a:gd name="T5" fmla="*/ 2147483647 h 151"/>
                <a:gd name="T6" fmla="*/ 2147483647 w 108"/>
                <a:gd name="T7" fmla="*/ 2147483647 h 151"/>
                <a:gd name="T8" fmla="*/ 2147483647 w 108"/>
                <a:gd name="T9" fmla="*/ 2147483647 h 151"/>
                <a:gd name="T10" fmla="*/ 2147483647 w 108"/>
                <a:gd name="T11" fmla="*/ 2147483647 h 151"/>
                <a:gd name="T12" fmla="*/ 2147483647 w 108"/>
                <a:gd name="T13" fmla="*/ 2147483647 h 151"/>
                <a:gd name="T14" fmla="*/ 2147483647 w 108"/>
                <a:gd name="T15" fmla="*/ 2147483647 h 151"/>
                <a:gd name="T16" fmla="*/ 2147483647 w 108"/>
                <a:gd name="T17" fmla="*/ 2147483647 h 151"/>
                <a:gd name="T18" fmla="*/ 2147483647 w 108"/>
                <a:gd name="T19" fmla="*/ 2147483647 h 151"/>
                <a:gd name="T20" fmla="*/ 2147483647 w 108"/>
                <a:gd name="T21" fmla="*/ 2147483647 h 151"/>
                <a:gd name="T22" fmla="*/ 2147483647 w 108"/>
                <a:gd name="T23" fmla="*/ 2147483647 h 151"/>
                <a:gd name="T24" fmla="*/ 2147483647 w 108"/>
                <a:gd name="T25" fmla="*/ 2147483647 h 151"/>
                <a:gd name="T26" fmla="*/ 2147483647 w 108"/>
                <a:gd name="T27" fmla="*/ 0 h 151"/>
                <a:gd name="T28" fmla="*/ 2147483647 w 108"/>
                <a:gd name="T29" fmla="*/ 2147483647 h 15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8"/>
                <a:gd name="T46" fmla="*/ 0 h 151"/>
                <a:gd name="T47" fmla="*/ 108 w 108"/>
                <a:gd name="T48" fmla="*/ 151 h 15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8" h="151">
                  <a:moveTo>
                    <a:pt x="12" y="18"/>
                  </a:moveTo>
                  <a:lnTo>
                    <a:pt x="0" y="42"/>
                  </a:lnTo>
                  <a:lnTo>
                    <a:pt x="6" y="72"/>
                  </a:lnTo>
                  <a:lnTo>
                    <a:pt x="18" y="85"/>
                  </a:lnTo>
                  <a:lnTo>
                    <a:pt x="36" y="91"/>
                  </a:lnTo>
                  <a:lnTo>
                    <a:pt x="72" y="109"/>
                  </a:lnTo>
                  <a:lnTo>
                    <a:pt x="78" y="139"/>
                  </a:lnTo>
                  <a:lnTo>
                    <a:pt x="108" y="151"/>
                  </a:lnTo>
                  <a:lnTo>
                    <a:pt x="102" y="127"/>
                  </a:lnTo>
                  <a:lnTo>
                    <a:pt x="78" y="91"/>
                  </a:lnTo>
                  <a:lnTo>
                    <a:pt x="42" y="66"/>
                  </a:lnTo>
                  <a:lnTo>
                    <a:pt x="48" y="48"/>
                  </a:lnTo>
                  <a:lnTo>
                    <a:pt x="54" y="12"/>
                  </a:lnTo>
                  <a:lnTo>
                    <a:pt x="30" y="0"/>
                  </a:lnTo>
                  <a:lnTo>
                    <a:pt x="12" y="18"/>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420" name="Freeform 273">
              <a:extLst>
                <a:ext uri="{FF2B5EF4-FFF2-40B4-BE49-F238E27FC236}">
                  <a16:creationId xmlns:a16="http://schemas.microsoft.com/office/drawing/2014/main" id="{7D865D8E-EB72-458D-A217-49FA98787807}"/>
                </a:ext>
              </a:extLst>
            </p:cNvPr>
            <p:cNvSpPr>
              <a:spLocks/>
            </p:cNvSpPr>
            <p:nvPr/>
          </p:nvSpPr>
          <p:spPr bwMode="auto">
            <a:xfrm>
              <a:off x="9417889" y="4371378"/>
              <a:ext cx="119100" cy="86779"/>
            </a:xfrm>
            <a:custGeom>
              <a:avLst/>
              <a:gdLst>
                <a:gd name="T0" fmla="*/ 0 w 90"/>
                <a:gd name="T1" fmla="*/ 2147483647 h 72"/>
                <a:gd name="T2" fmla="*/ 2147483647 w 90"/>
                <a:gd name="T3" fmla="*/ 2147483647 h 72"/>
                <a:gd name="T4" fmla="*/ 2147483647 w 90"/>
                <a:gd name="T5" fmla="*/ 2147483647 h 72"/>
                <a:gd name="T6" fmla="*/ 2147483647 w 90"/>
                <a:gd name="T7" fmla="*/ 0 h 72"/>
                <a:gd name="T8" fmla="*/ 2147483647 w 90"/>
                <a:gd name="T9" fmla="*/ 2147483647 h 72"/>
                <a:gd name="T10" fmla="*/ 2147483647 w 90"/>
                <a:gd name="T11" fmla="*/ 2147483647 h 72"/>
                <a:gd name="T12" fmla="*/ 2147483647 w 90"/>
                <a:gd name="T13" fmla="*/ 2147483647 h 72"/>
                <a:gd name="T14" fmla="*/ 2147483647 w 90"/>
                <a:gd name="T15" fmla="*/ 2147483647 h 72"/>
                <a:gd name="T16" fmla="*/ 2147483647 w 90"/>
                <a:gd name="T17" fmla="*/ 2147483647 h 72"/>
                <a:gd name="T18" fmla="*/ 0 w 90"/>
                <a:gd name="T19" fmla="*/ 2147483647 h 7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0"/>
                <a:gd name="T31" fmla="*/ 0 h 72"/>
                <a:gd name="T32" fmla="*/ 90 w 90"/>
                <a:gd name="T33" fmla="*/ 72 h 7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0" h="72">
                  <a:moveTo>
                    <a:pt x="0" y="54"/>
                  </a:moveTo>
                  <a:lnTo>
                    <a:pt x="18" y="24"/>
                  </a:lnTo>
                  <a:lnTo>
                    <a:pt x="42" y="24"/>
                  </a:lnTo>
                  <a:lnTo>
                    <a:pt x="60" y="0"/>
                  </a:lnTo>
                  <a:lnTo>
                    <a:pt x="90" y="24"/>
                  </a:lnTo>
                  <a:lnTo>
                    <a:pt x="90" y="72"/>
                  </a:lnTo>
                  <a:lnTo>
                    <a:pt x="60" y="60"/>
                  </a:lnTo>
                  <a:lnTo>
                    <a:pt x="42" y="60"/>
                  </a:lnTo>
                  <a:lnTo>
                    <a:pt x="24" y="48"/>
                  </a:lnTo>
                  <a:lnTo>
                    <a:pt x="0" y="54"/>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421" name="Freeform 333">
              <a:extLst>
                <a:ext uri="{FF2B5EF4-FFF2-40B4-BE49-F238E27FC236}">
                  <a16:creationId xmlns:a16="http://schemas.microsoft.com/office/drawing/2014/main" id="{246689AF-4F7B-496C-8234-398915D0C521}"/>
                </a:ext>
              </a:extLst>
            </p:cNvPr>
            <p:cNvSpPr>
              <a:spLocks/>
            </p:cNvSpPr>
            <p:nvPr/>
          </p:nvSpPr>
          <p:spPr bwMode="auto">
            <a:xfrm>
              <a:off x="8551560" y="3171444"/>
              <a:ext cx="799437" cy="368060"/>
            </a:xfrm>
            <a:custGeom>
              <a:avLst/>
              <a:gdLst>
                <a:gd name="T0" fmla="*/ 2147483647 w 595"/>
                <a:gd name="T1" fmla="*/ 2147483647 h 301"/>
                <a:gd name="T2" fmla="*/ 2147483647 w 595"/>
                <a:gd name="T3" fmla="*/ 2147483647 h 301"/>
                <a:gd name="T4" fmla="*/ 2147483647 w 595"/>
                <a:gd name="T5" fmla="*/ 2147483647 h 301"/>
                <a:gd name="T6" fmla="*/ 2147483647 w 595"/>
                <a:gd name="T7" fmla="*/ 2147483647 h 301"/>
                <a:gd name="T8" fmla="*/ 2147483647 w 595"/>
                <a:gd name="T9" fmla="*/ 2147483647 h 301"/>
                <a:gd name="T10" fmla="*/ 2147483647 w 595"/>
                <a:gd name="T11" fmla="*/ 2147483647 h 301"/>
                <a:gd name="T12" fmla="*/ 2147483647 w 595"/>
                <a:gd name="T13" fmla="*/ 2147483647 h 301"/>
                <a:gd name="T14" fmla="*/ 2147483647 w 595"/>
                <a:gd name="T15" fmla="*/ 2147483647 h 301"/>
                <a:gd name="T16" fmla="*/ 2147483647 w 595"/>
                <a:gd name="T17" fmla="*/ 2147483647 h 301"/>
                <a:gd name="T18" fmla="*/ 2147483647 w 595"/>
                <a:gd name="T19" fmla="*/ 2147483647 h 301"/>
                <a:gd name="T20" fmla="*/ 2147483647 w 595"/>
                <a:gd name="T21" fmla="*/ 2147483647 h 301"/>
                <a:gd name="T22" fmla="*/ 2147483647 w 595"/>
                <a:gd name="T23" fmla="*/ 2147483647 h 301"/>
                <a:gd name="T24" fmla="*/ 2147483647 w 595"/>
                <a:gd name="T25" fmla="*/ 2147483647 h 301"/>
                <a:gd name="T26" fmla="*/ 2147483647 w 595"/>
                <a:gd name="T27" fmla="*/ 2147483647 h 301"/>
                <a:gd name="T28" fmla="*/ 2147483647 w 595"/>
                <a:gd name="T29" fmla="*/ 2147483647 h 301"/>
                <a:gd name="T30" fmla="*/ 2147483647 w 595"/>
                <a:gd name="T31" fmla="*/ 2147483647 h 301"/>
                <a:gd name="T32" fmla="*/ 2147483647 w 595"/>
                <a:gd name="T33" fmla="*/ 2147483647 h 301"/>
                <a:gd name="T34" fmla="*/ 2147483647 w 595"/>
                <a:gd name="T35" fmla="*/ 2147483647 h 301"/>
                <a:gd name="T36" fmla="*/ 2147483647 w 595"/>
                <a:gd name="T37" fmla="*/ 2147483647 h 301"/>
                <a:gd name="T38" fmla="*/ 2147483647 w 595"/>
                <a:gd name="T39" fmla="*/ 2147483647 h 301"/>
                <a:gd name="T40" fmla="*/ 2147483647 w 595"/>
                <a:gd name="T41" fmla="*/ 2147483647 h 301"/>
                <a:gd name="T42" fmla="*/ 2147483647 w 595"/>
                <a:gd name="T43" fmla="*/ 0 h 301"/>
                <a:gd name="T44" fmla="*/ 2147483647 w 595"/>
                <a:gd name="T45" fmla="*/ 2147483647 h 301"/>
                <a:gd name="T46" fmla="*/ 2147483647 w 595"/>
                <a:gd name="T47" fmla="*/ 2147483647 h 301"/>
                <a:gd name="T48" fmla="*/ 2147483647 w 595"/>
                <a:gd name="T49" fmla="*/ 2147483647 h 301"/>
                <a:gd name="T50" fmla="*/ 2147483647 w 595"/>
                <a:gd name="T51" fmla="*/ 2147483647 h 301"/>
                <a:gd name="T52" fmla="*/ 2147483647 w 595"/>
                <a:gd name="T53" fmla="*/ 2147483647 h 301"/>
                <a:gd name="T54" fmla="*/ 0 w 595"/>
                <a:gd name="T55" fmla="*/ 2147483647 h 301"/>
                <a:gd name="T56" fmla="*/ 2147483647 w 595"/>
                <a:gd name="T57" fmla="*/ 2147483647 h 301"/>
                <a:gd name="T58" fmla="*/ 2147483647 w 595"/>
                <a:gd name="T59" fmla="*/ 2147483647 h 30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595"/>
                <a:gd name="T91" fmla="*/ 0 h 301"/>
                <a:gd name="T92" fmla="*/ 595 w 595"/>
                <a:gd name="T93" fmla="*/ 301 h 30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595" h="301">
                  <a:moveTo>
                    <a:pt x="42" y="126"/>
                  </a:moveTo>
                  <a:lnTo>
                    <a:pt x="48" y="186"/>
                  </a:lnTo>
                  <a:lnTo>
                    <a:pt x="127" y="210"/>
                  </a:lnTo>
                  <a:lnTo>
                    <a:pt x="181" y="264"/>
                  </a:lnTo>
                  <a:lnTo>
                    <a:pt x="253" y="270"/>
                  </a:lnTo>
                  <a:lnTo>
                    <a:pt x="313" y="301"/>
                  </a:lnTo>
                  <a:lnTo>
                    <a:pt x="379" y="258"/>
                  </a:lnTo>
                  <a:lnTo>
                    <a:pt x="445" y="252"/>
                  </a:lnTo>
                  <a:lnTo>
                    <a:pt x="457" y="210"/>
                  </a:lnTo>
                  <a:lnTo>
                    <a:pt x="499" y="192"/>
                  </a:lnTo>
                  <a:lnTo>
                    <a:pt x="541" y="174"/>
                  </a:lnTo>
                  <a:lnTo>
                    <a:pt x="595" y="156"/>
                  </a:lnTo>
                  <a:lnTo>
                    <a:pt x="583" y="132"/>
                  </a:lnTo>
                  <a:lnTo>
                    <a:pt x="529" y="126"/>
                  </a:lnTo>
                  <a:lnTo>
                    <a:pt x="529" y="96"/>
                  </a:lnTo>
                  <a:lnTo>
                    <a:pt x="541" y="72"/>
                  </a:lnTo>
                  <a:lnTo>
                    <a:pt x="499" y="60"/>
                  </a:lnTo>
                  <a:lnTo>
                    <a:pt x="403" y="84"/>
                  </a:lnTo>
                  <a:lnTo>
                    <a:pt x="367" y="54"/>
                  </a:lnTo>
                  <a:lnTo>
                    <a:pt x="307" y="54"/>
                  </a:lnTo>
                  <a:lnTo>
                    <a:pt x="289" y="36"/>
                  </a:lnTo>
                  <a:lnTo>
                    <a:pt x="217" y="0"/>
                  </a:lnTo>
                  <a:lnTo>
                    <a:pt x="193" y="30"/>
                  </a:lnTo>
                  <a:lnTo>
                    <a:pt x="169" y="66"/>
                  </a:lnTo>
                  <a:lnTo>
                    <a:pt x="121" y="48"/>
                  </a:lnTo>
                  <a:lnTo>
                    <a:pt x="54" y="54"/>
                  </a:lnTo>
                  <a:lnTo>
                    <a:pt x="12" y="78"/>
                  </a:lnTo>
                  <a:lnTo>
                    <a:pt x="0" y="102"/>
                  </a:lnTo>
                  <a:lnTo>
                    <a:pt x="6" y="108"/>
                  </a:lnTo>
                  <a:lnTo>
                    <a:pt x="42" y="126"/>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422" name="Line 449">
              <a:extLst>
                <a:ext uri="{FF2B5EF4-FFF2-40B4-BE49-F238E27FC236}">
                  <a16:creationId xmlns:a16="http://schemas.microsoft.com/office/drawing/2014/main" id="{0FC54D86-2E86-466A-9D71-16A486CF9C3F}"/>
                </a:ext>
              </a:extLst>
            </p:cNvPr>
            <p:cNvSpPr>
              <a:spLocks noChangeShapeType="1"/>
            </p:cNvSpPr>
            <p:nvPr/>
          </p:nvSpPr>
          <p:spPr bwMode="auto">
            <a:xfrm>
              <a:off x="9319999" y="4173882"/>
              <a:ext cx="0" cy="0"/>
            </a:xfrm>
            <a:prstGeom prst="line">
              <a:avLst/>
            </a:prstGeom>
            <a:solidFill>
              <a:srgbClr val="C8C9C7"/>
            </a:solidFill>
            <a:ln w="0">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423" name="Freeform 506">
              <a:extLst>
                <a:ext uri="{FF2B5EF4-FFF2-40B4-BE49-F238E27FC236}">
                  <a16:creationId xmlns:a16="http://schemas.microsoft.com/office/drawing/2014/main" id="{7854D623-57FB-43BF-92A7-19EA98DDF61F}"/>
                </a:ext>
              </a:extLst>
            </p:cNvPr>
            <p:cNvSpPr>
              <a:spLocks/>
            </p:cNvSpPr>
            <p:nvPr/>
          </p:nvSpPr>
          <p:spPr bwMode="auto">
            <a:xfrm>
              <a:off x="9473359" y="3500603"/>
              <a:ext cx="127258" cy="146626"/>
            </a:xfrm>
            <a:custGeom>
              <a:avLst/>
              <a:gdLst>
                <a:gd name="T0" fmla="*/ 2147483647 w 78"/>
                <a:gd name="T1" fmla="*/ 2147483647 h 98"/>
                <a:gd name="T2" fmla="*/ 2147483647 w 78"/>
                <a:gd name="T3" fmla="*/ 2147483647 h 98"/>
                <a:gd name="T4" fmla="*/ 2147483647 w 78"/>
                <a:gd name="T5" fmla="*/ 2147483647 h 98"/>
                <a:gd name="T6" fmla="*/ 2147483647 w 78"/>
                <a:gd name="T7" fmla="*/ 2147483647 h 98"/>
                <a:gd name="T8" fmla="*/ 0 w 78"/>
                <a:gd name="T9" fmla="*/ 2147483647 h 98"/>
                <a:gd name="T10" fmla="*/ 0 w 78"/>
                <a:gd name="T11" fmla="*/ 2147483647 h 98"/>
                <a:gd name="T12" fmla="*/ 2147483647 w 78"/>
                <a:gd name="T13" fmla="*/ 2147483647 h 98"/>
                <a:gd name="T14" fmla="*/ 2147483647 w 78"/>
                <a:gd name="T15" fmla="*/ 2147483647 h 98"/>
                <a:gd name="T16" fmla="*/ 2147483647 w 78"/>
                <a:gd name="T17" fmla="*/ 2147483647 h 98"/>
                <a:gd name="T18" fmla="*/ 2147483647 w 78"/>
                <a:gd name="T19" fmla="*/ 2147483647 h 98"/>
                <a:gd name="T20" fmla="*/ 2147483647 w 78"/>
                <a:gd name="T21" fmla="*/ 2147483647 h 98"/>
                <a:gd name="T22" fmla="*/ 2147483647 w 78"/>
                <a:gd name="T23" fmla="*/ 2147483647 h 98"/>
                <a:gd name="T24" fmla="*/ 2147483647 w 78"/>
                <a:gd name="T25" fmla="*/ 2147483647 h 98"/>
                <a:gd name="T26" fmla="*/ 2147483647 w 78"/>
                <a:gd name="T27" fmla="*/ 2147483647 h 98"/>
                <a:gd name="T28" fmla="*/ 2147483647 w 78"/>
                <a:gd name="T29" fmla="*/ 2147483647 h 98"/>
                <a:gd name="T30" fmla="*/ 2147483647 w 78"/>
                <a:gd name="T31" fmla="*/ 2147483647 h 98"/>
                <a:gd name="T32" fmla="*/ 2147483647 w 78"/>
                <a:gd name="T33" fmla="*/ 2147483647 h 98"/>
                <a:gd name="T34" fmla="*/ 2147483647 w 78"/>
                <a:gd name="T35" fmla="*/ 2147483647 h 98"/>
                <a:gd name="T36" fmla="*/ 2147483647 w 78"/>
                <a:gd name="T37" fmla="*/ 2147483647 h 98"/>
                <a:gd name="T38" fmla="*/ 2147483647 w 78"/>
                <a:gd name="T39" fmla="*/ 2147483647 h 98"/>
                <a:gd name="T40" fmla="*/ 2147483647 w 78"/>
                <a:gd name="T41" fmla="*/ 2147483647 h 98"/>
                <a:gd name="T42" fmla="*/ 2147483647 w 78"/>
                <a:gd name="T43" fmla="*/ 2147483647 h 98"/>
                <a:gd name="T44" fmla="*/ 2147483647 w 78"/>
                <a:gd name="T45" fmla="*/ 2147483647 h 98"/>
                <a:gd name="T46" fmla="*/ 2147483647 w 78"/>
                <a:gd name="T47" fmla="*/ 2147483647 h 98"/>
                <a:gd name="T48" fmla="*/ 2147483647 w 78"/>
                <a:gd name="T49" fmla="*/ 2147483647 h 98"/>
                <a:gd name="T50" fmla="*/ 2147483647 w 78"/>
                <a:gd name="T51" fmla="*/ 2147483647 h 98"/>
                <a:gd name="T52" fmla="*/ 2147483647 w 78"/>
                <a:gd name="T53" fmla="*/ 2147483647 h 98"/>
                <a:gd name="T54" fmla="*/ 2147483647 w 78"/>
                <a:gd name="T55" fmla="*/ 2147483647 h 98"/>
                <a:gd name="T56" fmla="*/ 2147483647 w 78"/>
                <a:gd name="T57" fmla="*/ 2147483647 h 98"/>
                <a:gd name="T58" fmla="*/ 2147483647 w 78"/>
                <a:gd name="T59" fmla="*/ 2147483647 h 98"/>
                <a:gd name="T60" fmla="*/ 2147483647 w 78"/>
                <a:gd name="T61" fmla="*/ 2147483647 h 98"/>
                <a:gd name="T62" fmla="*/ 2147483647 w 78"/>
                <a:gd name="T63" fmla="*/ 0 h 98"/>
                <a:gd name="T64" fmla="*/ 2147483647 w 78"/>
                <a:gd name="T65" fmla="*/ 2147483647 h 98"/>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8"/>
                <a:gd name="T100" fmla="*/ 0 h 98"/>
                <a:gd name="T101" fmla="*/ 78 w 78"/>
                <a:gd name="T102" fmla="*/ 98 h 98"/>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8" h="98">
                  <a:moveTo>
                    <a:pt x="32" y="12"/>
                  </a:moveTo>
                  <a:lnTo>
                    <a:pt x="34" y="32"/>
                  </a:lnTo>
                  <a:lnTo>
                    <a:pt x="20" y="22"/>
                  </a:lnTo>
                  <a:lnTo>
                    <a:pt x="6" y="34"/>
                  </a:lnTo>
                  <a:lnTo>
                    <a:pt x="0" y="56"/>
                  </a:lnTo>
                  <a:lnTo>
                    <a:pt x="6" y="56"/>
                  </a:lnTo>
                  <a:lnTo>
                    <a:pt x="10" y="56"/>
                  </a:lnTo>
                  <a:lnTo>
                    <a:pt x="30" y="70"/>
                  </a:lnTo>
                  <a:lnTo>
                    <a:pt x="34" y="84"/>
                  </a:lnTo>
                  <a:lnTo>
                    <a:pt x="36" y="92"/>
                  </a:lnTo>
                  <a:lnTo>
                    <a:pt x="40" y="98"/>
                  </a:lnTo>
                  <a:lnTo>
                    <a:pt x="70" y="88"/>
                  </a:lnTo>
                  <a:lnTo>
                    <a:pt x="70" y="84"/>
                  </a:lnTo>
                  <a:lnTo>
                    <a:pt x="68" y="82"/>
                  </a:lnTo>
                  <a:lnTo>
                    <a:pt x="66" y="78"/>
                  </a:lnTo>
                  <a:lnTo>
                    <a:pt x="64" y="76"/>
                  </a:lnTo>
                  <a:lnTo>
                    <a:pt x="64" y="60"/>
                  </a:lnTo>
                  <a:lnTo>
                    <a:pt x="64" y="46"/>
                  </a:lnTo>
                  <a:lnTo>
                    <a:pt x="54" y="26"/>
                  </a:lnTo>
                  <a:lnTo>
                    <a:pt x="64" y="16"/>
                  </a:lnTo>
                  <a:lnTo>
                    <a:pt x="78" y="4"/>
                  </a:lnTo>
                  <a:lnTo>
                    <a:pt x="52" y="0"/>
                  </a:lnTo>
                  <a:lnTo>
                    <a:pt x="32" y="12"/>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424" name="Freeform 411">
              <a:extLst>
                <a:ext uri="{FF2B5EF4-FFF2-40B4-BE49-F238E27FC236}">
                  <a16:creationId xmlns:a16="http://schemas.microsoft.com/office/drawing/2014/main" id="{945EC43E-30CA-4830-BDC3-EA92967FE6D6}"/>
                </a:ext>
              </a:extLst>
            </p:cNvPr>
            <p:cNvSpPr>
              <a:spLocks/>
            </p:cNvSpPr>
            <p:nvPr/>
          </p:nvSpPr>
          <p:spPr bwMode="auto">
            <a:xfrm>
              <a:off x="5100960" y="5266091"/>
              <a:ext cx="130521" cy="157099"/>
            </a:xfrm>
            <a:custGeom>
              <a:avLst/>
              <a:gdLst>
                <a:gd name="T0" fmla="*/ 2147483647 w 102"/>
                <a:gd name="T1" fmla="*/ 2147483647 h 114"/>
                <a:gd name="T2" fmla="*/ 2147483647 w 102"/>
                <a:gd name="T3" fmla="*/ 2147483647 h 114"/>
                <a:gd name="T4" fmla="*/ 2147483647 w 102"/>
                <a:gd name="T5" fmla="*/ 0 h 114"/>
                <a:gd name="T6" fmla="*/ 2147483647 w 102"/>
                <a:gd name="T7" fmla="*/ 2147483647 h 114"/>
                <a:gd name="T8" fmla="*/ 0 w 102"/>
                <a:gd name="T9" fmla="*/ 2147483647 h 114"/>
                <a:gd name="T10" fmla="*/ 0 w 102"/>
                <a:gd name="T11" fmla="*/ 2147483647 h 114"/>
                <a:gd name="T12" fmla="*/ 2147483647 w 102"/>
                <a:gd name="T13" fmla="*/ 2147483647 h 114"/>
                <a:gd name="T14" fmla="*/ 2147483647 w 102"/>
                <a:gd name="T15" fmla="*/ 2147483647 h 114"/>
                <a:gd name="T16" fmla="*/ 2147483647 w 102"/>
                <a:gd name="T17" fmla="*/ 2147483647 h 114"/>
                <a:gd name="T18" fmla="*/ 2147483647 w 102"/>
                <a:gd name="T19" fmla="*/ 2147483647 h 114"/>
                <a:gd name="T20" fmla="*/ 2147483647 w 102"/>
                <a:gd name="T21" fmla="*/ 2147483647 h 114"/>
                <a:gd name="T22" fmla="*/ 2147483647 w 102"/>
                <a:gd name="T23" fmla="*/ 2147483647 h 114"/>
                <a:gd name="T24" fmla="*/ 2147483647 w 102"/>
                <a:gd name="T25" fmla="*/ 2147483647 h 1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2"/>
                <a:gd name="T40" fmla="*/ 0 h 114"/>
                <a:gd name="T41" fmla="*/ 102 w 102"/>
                <a:gd name="T42" fmla="*/ 114 h 11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2" h="114">
                  <a:moveTo>
                    <a:pt x="66" y="24"/>
                  </a:moveTo>
                  <a:lnTo>
                    <a:pt x="36" y="6"/>
                  </a:lnTo>
                  <a:lnTo>
                    <a:pt x="18" y="0"/>
                  </a:lnTo>
                  <a:lnTo>
                    <a:pt x="6" y="18"/>
                  </a:lnTo>
                  <a:lnTo>
                    <a:pt x="0" y="48"/>
                  </a:lnTo>
                  <a:lnTo>
                    <a:pt x="0" y="78"/>
                  </a:lnTo>
                  <a:lnTo>
                    <a:pt x="24" y="96"/>
                  </a:lnTo>
                  <a:lnTo>
                    <a:pt x="36" y="108"/>
                  </a:lnTo>
                  <a:lnTo>
                    <a:pt x="66" y="114"/>
                  </a:lnTo>
                  <a:lnTo>
                    <a:pt x="96" y="90"/>
                  </a:lnTo>
                  <a:lnTo>
                    <a:pt x="102" y="78"/>
                  </a:lnTo>
                  <a:lnTo>
                    <a:pt x="84" y="42"/>
                  </a:lnTo>
                  <a:lnTo>
                    <a:pt x="66" y="24"/>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425" name="Freeform 420">
              <a:extLst>
                <a:ext uri="{FF2B5EF4-FFF2-40B4-BE49-F238E27FC236}">
                  <a16:creationId xmlns:a16="http://schemas.microsoft.com/office/drawing/2014/main" id="{EF34E4FD-DBFC-4C6D-993A-C730D9E6746A}"/>
                </a:ext>
              </a:extLst>
            </p:cNvPr>
            <p:cNvSpPr>
              <a:spLocks/>
            </p:cNvSpPr>
            <p:nvPr/>
          </p:nvSpPr>
          <p:spPr bwMode="auto">
            <a:xfrm>
              <a:off x="4538090" y="4615254"/>
              <a:ext cx="329564" cy="369555"/>
            </a:xfrm>
            <a:custGeom>
              <a:avLst/>
              <a:gdLst>
                <a:gd name="T0" fmla="*/ 2147483647 w 240"/>
                <a:gd name="T1" fmla="*/ 2147483647 h 337"/>
                <a:gd name="T2" fmla="*/ 2147483647 w 240"/>
                <a:gd name="T3" fmla="*/ 2147483647 h 337"/>
                <a:gd name="T4" fmla="*/ 2147483647 w 240"/>
                <a:gd name="T5" fmla="*/ 2147483647 h 337"/>
                <a:gd name="T6" fmla="*/ 2147483647 w 240"/>
                <a:gd name="T7" fmla="*/ 2147483647 h 337"/>
                <a:gd name="T8" fmla="*/ 2147483647 w 240"/>
                <a:gd name="T9" fmla="*/ 2147483647 h 337"/>
                <a:gd name="T10" fmla="*/ 2147483647 w 240"/>
                <a:gd name="T11" fmla="*/ 2147483647 h 337"/>
                <a:gd name="T12" fmla="*/ 2147483647 w 240"/>
                <a:gd name="T13" fmla="*/ 2147483647 h 337"/>
                <a:gd name="T14" fmla="*/ 2147483647 w 240"/>
                <a:gd name="T15" fmla="*/ 2147483647 h 337"/>
                <a:gd name="T16" fmla="*/ 2147483647 w 240"/>
                <a:gd name="T17" fmla="*/ 2147483647 h 337"/>
                <a:gd name="T18" fmla="*/ 2147483647 w 240"/>
                <a:gd name="T19" fmla="*/ 2147483647 h 337"/>
                <a:gd name="T20" fmla="*/ 2147483647 w 240"/>
                <a:gd name="T21" fmla="*/ 2147483647 h 337"/>
                <a:gd name="T22" fmla="*/ 2147483647 w 240"/>
                <a:gd name="T23" fmla="*/ 2147483647 h 337"/>
                <a:gd name="T24" fmla="*/ 2147483647 w 240"/>
                <a:gd name="T25" fmla="*/ 2147483647 h 337"/>
                <a:gd name="T26" fmla="*/ 2147483647 w 240"/>
                <a:gd name="T27" fmla="*/ 0 h 337"/>
                <a:gd name="T28" fmla="*/ 2147483647 w 240"/>
                <a:gd name="T29" fmla="*/ 0 h 337"/>
                <a:gd name="T30" fmla="*/ 2147483647 w 240"/>
                <a:gd name="T31" fmla="*/ 2147483647 h 337"/>
                <a:gd name="T32" fmla="*/ 2147483647 w 240"/>
                <a:gd name="T33" fmla="*/ 2147483647 h 337"/>
                <a:gd name="T34" fmla="*/ 2147483647 w 240"/>
                <a:gd name="T35" fmla="*/ 2147483647 h 337"/>
                <a:gd name="T36" fmla="*/ 2147483647 w 240"/>
                <a:gd name="T37" fmla="*/ 2147483647 h 337"/>
                <a:gd name="T38" fmla="*/ 2147483647 w 240"/>
                <a:gd name="T39" fmla="*/ 2147483647 h 337"/>
                <a:gd name="T40" fmla="*/ 2147483647 w 240"/>
                <a:gd name="T41" fmla="*/ 2147483647 h 337"/>
                <a:gd name="T42" fmla="*/ 0 w 240"/>
                <a:gd name="T43" fmla="*/ 2147483647 h 337"/>
                <a:gd name="T44" fmla="*/ 2147483647 w 240"/>
                <a:gd name="T45" fmla="*/ 2147483647 h 337"/>
                <a:gd name="T46" fmla="*/ 2147483647 w 240"/>
                <a:gd name="T47" fmla="*/ 2147483647 h 337"/>
                <a:gd name="T48" fmla="*/ 2147483647 w 240"/>
                <a:gd name="T49" fmla="*/ 2147483647 h 337"/>
                <a:gd name="T50" fmla="*/ 2147483647 w 240"/>
                <a:gd name="T51" fmla="*/ 2147483647 h 337"/>
                <a:gd name="T52" fmla="*/ 2147483647 w 240"/>
                <a:gd name="T53" fmla="*/ 2147483647 h 337"/>
                <a:gd name="T54" fmla="*/ 2147483647 w 240"/>
                <a:gd name="T55" fmla="*/ 2147483647 h 337"/>
                <a:gd name="T56" fmla="*/ 2147483647 w 240"/>
                <a:gd name="T57" fmla="*/ 2147483647 h 337"/>
                <a:gd name="T58" fmla="*/ 2147483647 w 240"/>
                <a:gd name="T59" fmla="*/ 2147483647 h 337"/>
                <a:gd name="T60" fmla="*/ 2147483647 w 240"/>
                <a:gd name="T61" fmla="*/ 2147483647 h 337"/>
                <a:gd name="T62" fmla="*/ 2147483647 w 240"/>
                <a:gd name="T63" fmla="*/ 2147483647 h 33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40"/>
                <a:gd name="T97" fmla="*/ 0 h 337"/>
                <a:gd name="T98" fmla="*/ 240 w 240"/>
                <a:gd name="T99" fmla="*/ 337 h 33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40" h="337">
                  <a:moveTo>
                    <a:pt x="228" y="204"/>
                  </a:moveTo>
                  <a:lnTo>
                    <a:pt x="228" y="198"/>
                  </a:lnTo>
                  <a:lnTo>
                    <a:pt x="216" y="198"/>
                  </a:lnTo>
                  <a:lnTo>
                    <a:pt x="210" y="162"/>
                  </a:lnTo>
                  <a:lnTo>
                    <a:pt x="180" y="174"/>
                  </a:lnTo>
                  <a:lnTo>
                    <a:pt x="156" y="156"/>
                  </a:lnTo>
                  <a:lnTo>
                    <a:pt x="156" y="120"/>
                  </a:lnTo>
                  <a:lnTo>
                    <a:pt x="180" y="84"/>
                  </a:lnTo>
                  <a:lnTo>
                    <a:pt x="198" y="72"/>
                  </a:lnTo>
                  <a:lnTo>
                    <a:pt x="204" y="54"/>
                  </a:lnTo>
                  <a:lnTo>
                    <a:pt x="192" y="36"/>
                  </a:lnTo>
                  <a:lnTo>
                    <a:pt x="168" y="36"/>
                  </a:lnTo>
                  <a:lnTo>
                    <a:pt x="150" y="18"/>
                  </a:lnTo>
                  <a:lnTo>
                    <a:pt x="120" y="0"/>
                  </a:lnTo>
                  <a:lnTo>
                    <a:pt x="108" y="24"/>
                  </a:lnTo>
                  <a:lnTo>
                    <a:pt x="84" y="48"/>
                  </a:lnTo>
                  <a:lnTo>
                    <a:pt x="66" y="54"/>
                  </a:lnTo>
                  <a:lnTo>
                    <a:pt x="42" y="78"/>
                  </a:lnTo>
                  <a:lnTo>
                    <a:pt x="24" y="72"/>
                  </a:lnTo>
                  <a:lnTo>
                    <a:pt x="18" y="60"/>
                  </a:lnTo>
                  <a:lnTo>
                    <a:pt x="0" y="72"/>
                  </a:lnTo>
                  <a:lnTo>
                    <a:pt x="18" y="114"/>
                  </a:lnTo>
                  <a:lnTo>
                    <a:pt x="54" y="174"/>
                  </a:lnTo>
                  <a:lnTo>
                    <a:pt x="90" y="252"/>
                  </a:lnTo>
                  <a:lnTo>
                    <a:pt x="90" y="264"/>
                  </a:lnTo>
                  <a:lnTo>
                    <a:pt x="216" y="337"/>
                  </a:lnTo>
                  <a:lnTo>
                    <a:pt x="222" y="337"/>
                  </a:lnTo>
                  <a:lnTo>
                    <a:pt x="228" y="307"/>
                  </a:lnTo>
                  <a:lnTo>
                    <a:pt x="234" y="270"/>
                  </a:lnTo>
                  <a:lnTo>
                    <a:pt x="240" y="222"/>
                  </a:lnTo>
                  <a:lnTo>
                    <a:pt x="228" y="204"/>
                  </a:lnTo>
                </a:path>
              </a:pathLst>
            </a:custGeom>
            <a:solidFill>
              <a:srgbClr val="74AA50"/>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426" name="Freeform 444">
              <a:extLst>
                <a:ext uri="{FF2B5EF4-FFF2-40B4-BE49-F238E27FC236}">
                  <a16:creationId xmlns:a16="http://schemas.microsoft.com/office/drawing/2014/main" id="{56945929-EF34-4973-B4A2-50940F82C4C0}"/>
                </a:ext>
              </a:extLst>
            </p:cNvPr>
            <p:cNvSpPr>
              <a:spLocks/>
            </p:cNvSpPr>
            <p:nvPr/>
          </p:nvSpPr>
          <p:spPr bwMode="auto">
            <a:xfrm>
              <a:off x="4670243" y="4971345"/>
              <a:ext cx="249619" cy="1111658"/>
            </a:xfrm>
            <a:custGeom>
              <a:avLst/>
              <a:gdLst>
                <a:gd name="T0" fmla="*/ 2147483647 w 14463"/>
                <a:gd name="T1" fmla="*/ 2147483647 h 11339"/>
                <a:gd name="T2" fmla="*/ 2147483647 w 14463"/>
                <a:gd name="T3" fmla="*/ 0 h 11339"/>
                <a:gd name="T4" fmla="*/ 2147483647 w 14463"/>
                <a:gd name="T5" fmla="*/ 2147483647 h 11339"/>
                <a:gd name="T6" fmla="*/ 2147483647 w 14463"/>
                <a:gd name="T7" fmla="*/ 2147483647 h 11339"/>
                <a:gd name="T8" fmla="*/ 2147483647 w 14463"/>
                <a:gd name="T9" fmla="*/ 2147483647 h 11339"/>
                <a:gd name="T10" fmla="*/ 2147483647 w 14463"/>
                <a:gd name="T11" fmla="*/ 2147483647 h 11339"/>
                <a:gd name="T12" fmla="*/ 2147483647 w 14463"/>
                <a:gd name="T13" fmla="*/ 2147483647 h 11339"/>
                <a:gd name="T14" fmla="*/ 2147483647 w 14463"/>
                <a:gd name="T15" fmla="*/ 2147483647 h 11339"/>
                <a:gd name="T16" fmla="*/ 2147483647 w 14463"/>
                <a:gd name="T17" fmla="*/ 2147483647 h 11339"/>
                <a:gd name="T18" fmla="*/ 2147483647 w 14463"/>
                <a:gd name="T19" fmla="*/ 2147483647 h 11339"/>
                <a:gd name="T20" fmla="*/ 2147483647 w 14463"/>
                <a:gd name="T21" fmla="*/ 2147483647 h 11339"/>
                <a:gd name="T22" fmla="*/ 2147483647 w 14463"/>
                <a:gd name="T23" fmla="*/ 2147483647 h 11339"/>
                <a:gd name="T24" fmla="*/ 2147483647 w 14463"/>
                <a:gd name="T25" fmla="*/ 2147483647 h 11339"/>
                <a:gd name="T26" fmla="*/ 2147483647 w 14463"/>
                <a:gd name="T27" fmla="*/ 2147483647 h 11339"/>
                <a:gd name="T28" fmla="*/ 2147483647 w 14463"/>
                <a:gd name="T29" fmla="*/ 2147483647 h 11339"/>
                <a:gd name="T30" fmla="*/ 2147483647 w 14463"/>
                <a:gd name="T31" fmla="*/ 2147483647 h 11339"/>
                <a:gd name="T32" fmla="*/ 2147483647 w 14463"/>
                <a:gd name="T33" fmla="*/ 2147483647 h 11339"/>
                <a:gd name="T34" fmla="*/ 2147483647 w 14463"/>
                <a:gd name="T35" fmla="*/ 2147483647 h 11339"/>
                <a:gd name="T36" fmla="*/ 2147483647 w 14463"/>
                <a:gd name="T37" fmla="*/ 2147483647 h 11339"/>
                <a:gd name="T38" fmla="*/ 2147483647 w 14463"/>
                <a:gd name="T39" fmla="*/ 2147483647 h 11339"/>
                <a:gd name="T40" fmla="*/ 2147483647 w 14463"/>
                <a:gd name="T41" fmla="*/ 2147483647 h 11339"/>
                <a:gd name="T42" fmla="*/ 2147483647 w 14463"/>
                <a:gd name="T43" fmla="*/ 2147483647 h 11339"/>
                <a:gd name="T44" fmla="*/ 2147483647 w 14463"/>
                <a:gd name="T45" fmla="*/ 2147483647 h 11339"/>
                <a:gd name="T46" fmla="*/ 2147483647 w 14463"/>
                <a:gd name="T47" fmla="*/ 2147483647 h 11339"/>
                <a:gd name="T48" fmla="*/ 2147483647 w 14463"/>
                <a:gd name="T49" fmla="*/ 2147483647 h 11339"/>
                <a:gd name="T50" fmla="*/ 2147483647 w 14463"/>
                <a:gd name="T51" fmla="*/ 2147483647 h 11339"/>
                <a:gd name="T52" fmla="*/ 2147483647 w 14463"/>
                <a:gd name="T53" fmla="*/ 2147483647 h 11339"/>
                <a:gd name="T54" fmla="*/ 2147483647 w 14463"/>
                <a:gd name="T55" fmla="*/ 2147483647 h 11339"/>
                <a:gd name="T56" fmla="*/ 2147483647 w 14463"/>
                <a:gd name="T57" fmla="*/ 2147483647 h 11339"/>
                <a:gd name="T58" fmla="*/ 2147483647 w 14463"/>
                <a:gd name="T59" fmla="*/ 2147483647 h 11339"/>
                <a:gd name="T60" fmla="*/ 2147483647 w 14463"/>
                <a:gd name="T61" fmla="*/ 2147483647 h 11339"/>
                <a:gd name="T62" fmla="*/ 2147483647 w 14463"/>
                <a:gd name="T63" fmla="*/ 2147483647 h 11339"/>
                <a:gd name="T64" fmla="*/ 0 w 14463"/>
                <a:gd name="T65" fmla="*/ 2147483647 h 11339"/>
                <a:gd name="T66" fmla="*/ 2147483647 w 14463"/>
                <a:gd name="T67" fmla="*/ 2147483647 h 11339"/>
                <a:gd name="T68" fmla="*/ 2147483647 w 14463"/>
                <a:gd name="T69" fmla="*/ 2147483647 h 11339"/>
                <a:gd name="T70" fmla="*/ 2147483647 w 14463"/>
                <a:gd name="T71" fmla="*/ 2147483647 h 11339"/>
                <a:gd name="T72" fmla="*/ 2147483647 w 14463"/>
                <a:gd name="T73" fmla="*/ 2147483647 h 11339"/>
                <a:gd name="T74" fmla="*/ 2147483647 w 14463"/>
                <a:gd name="T75" fmla="*/ 2147483647 h 11339"/>
                <a:gd name="T76" fmla="*/ 2147483647 w 14463"/>
                <a:gd name="T77" fmla="*/ 2147483647 h 11339"/>
                <a:gd name="T78" fmla="*/ 2147483647 w 14463"/>
                <a:gd name="T79" fmla="*/ 2147483647 h 11339"/>
                <a:gd name="T80" fmla="*/ 2147483647 w 14463"/>
                <a:gd name="T81" fmla="*/ 2147483647 h 11339"/>
                <a:gd name="T82" fmla="*/ 2147483647 w 14463"/>
                <a:gd name="T83" fmla="*/ 2147483647 h 11339"/>
                <a:gd name="T84" fmla="*/ 2147483647 w 14463"/>
                <a:gd name="T85" fmla="*/ 2147483647 h 1133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4463"/>
                <a:gd name="T130" fmla="*/ 0 h 11339"/>
                <a:gd name="T131" fmla="*/ 14463 w 14463"/>
                <a:gd name="T132" fmla="*/ 11339 h 1133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4463" h="11339">
                  <a:moveTo>
                    <a:pt x="8188" y="209"/>
                  </a:moveTo>
                  <a:lnTo>
                    <a:pt x="8780" y="0"/>
                  </a:lnTo>
                  <a:lnTo>
                    <a:pt x="10217" y="207"/>
                  </a:lnTo>
                  <a:cubicBezTo>
                    <a:pt x="10556" y="264"/>
                    <a:pt x="10640" y="126"/>
                    <a:pt x="10761" y="229"/>
                  </a:cubicBezTo>
                  <a:cubicBezTo>
                    <a:pt x="10936" y="271"/>
                    <a:pt x="11461" y="322"/>
                    <a:pt x="11696" y="417"/>
                  </a:cubicBezTo>
                  <a:cubicBezTo>
                    <a:pt x="11902" y="494"/>
                    <a:pt x="11642" y="593"/>
                    <a:pt x="11730" y="676"/>
                  </a:cubicBezTo>
                  <a:cubicBezTo>
                    <a:pt x="11818" y="759"/>
                    <a:pt x="12063" y="841"/>
                    <a:pt x="12227" y="913"/>
                  </a:cubicBezTo>
                  <a:lnTo>
                    <a:pt x="12983" y="1126"/>
                  </a:lnTo>
                  <a:lnTo>
                    <a:pt x="12748" y="1307"/>
                  </a:lnTo>
                  <a:cubicBezTo>
                    <a:pt x="12663" y="1515"/>
                    <a:pt x="11910" y="1697"/>
                    <a:pt x="11825" y="1905"/>
                  </a:cubicBezTo>
                  <a:lnTo>
                    <a:pt x="10725" y="2530"/>
                  </a:lnTo>
                  <a:lnTo>
                    <a:pt x="10429" y="2947"/>
                  </a:lnTo>
                  <a:cubicBezTo>
                    <a:pt x="10471" y="3165"/>
                    <a:pt x="10514" y="3383"/>
                    <a:pt x="10556" y="3601"/>
                  </a:cubicBezTo>
                  <a:lnTo>
                    <a:pt x="10852" y="3839"/>
                  </a:lnTo>
                  <a:lnTo>
                    <a:pt x="10345" y="3839"/>
                  </a:lnTo>
                  <a:lnTo>
                    <a:pt x="11191" y="4197"/>
                  </a:lnTo>
                  <a:cubicBezTo>
                    <a:pt x="11149" y="4405"/>
                    <a:pt x="11106" y="4613"/>
                    <a:pt x="11064" y="4821"/>
                  </a:cubicBezTo>
                  <a:lnTo>
                    <a:pt x="10599" y="5030"/>
                  </a:lnTo>
                  <a:lnTo>
                    <a:pt x="9456" y="5298"/>
                  </a:lnTo>
                  <a:lnTo>
                    <a:pt x="8822" y="6012"/>
                  </a:lnTo>
                  <a:lnTo>
                    <a:pt x="8272" y="6161"/>
                  </a:lnTo>
                  <a:lnTo>
                    <a:pt x="8526" y="6429"/>
                  </a:lnTo>
                  <a:lnTo>
                    <a:pt x="8145" y="7084"/>
                  </a:lnTo>
                  <a:lnTo>
                    <a:pt x="7299" y="7768"/>
                  </a:lnTo>
                  <a:lnTo>
                    <a:pt x="7383" y="8155"/>
                  </a:lnTo>
                  <a:lnTo>
                    <a:pt x="7680" y="8393"/>
                  </a:lnTo>
                  <a:cubicBezTo>
                    <a:pt x="7624" y="8571"/>
                    <a:pt x="7567" y="8750"/>
                    <a:pt x="7511" y="8928"/>
                  </a:cubicBezTo>
                  <a:lnTo>
                    <a:pt x="7003" y="9465"/>
                  </a:lnTo>
                  <a:lnTo>
                    <a:pt x="10190" y="10380"/>
                  </a:lnTo>
                  <a:cubicBezTo>
                    <a:pt x="10685" y="10621"/>
                    <a:pt x="15360" y="10855"/>
                    <a:pt x="14311" y="11050"/>
                  </a:cubicBezTo>
                  <a:cubicBezTo>
                    <a:pt x="11744" y="11422"/>
                    <a:pt x="9928" y="11345"/>
                    <a:pt x="8880" y="11304"/>
                  </a:cubicBezTo>
                  <a:lnTo>
                    <a:pt x="3686" y="10662"/>
                  </a:lnTo>
                  <a:lnTo>
                    <a:pt x="0" y="9499"/>
                  </a:lnTo>
                  <a:lnTo>
                    <a:pt x="1492" y="8492"/>
                  </a:lnTo>
                  <a:lnTo>
                    <a:pt x="2079" y="7943"/>
                  </a:lnTo>
                  <a:lnTo>
                    <a:pt x="4644" y="6748"/>
                  </a:lnTo>
                  <a:cubicBezTo>
                    <a:pt x="4630" y="6430"/>
                    <a:pt x="2665" y="7030"/>
                    <a:pt x="2651" y="6712"/>
                  </a:cubicBezTo>
                  <a:lnTo>
                    <a:pt x="4099" y="5323"/>
                  </a:lnTo>
                  <a:lnTo>
                    <a:pt x="5760" y="4554"/>
                  </a:lnTo>
                  <a:cubicBezTo>
                    <a:pt x="5651" y="3371"/>
                    <a:pt x="6192" y="4301"/>
                    <a:pt x="6082" y="3119"/>
                  </a:cubicBezTo>
                  <a:lnTo>
                    <a:pt x="7891" y="1548"/>
                  </a:lnTo>
                  <a:lnTo>
                    <a:pt x="8314" y="982"/>
                  </a:lnTo>
                  <a:lnTo>
                    <a:pt x="8188" y="209"/>
                  </a:lnTo>
                  <a:close/>
                </a:path>
              </a:pathLst>
            </a:custGeom>
            <a:solidFill>
              <a:srgbClr val="74AA50"/>
            </a:solidFill>
            <a:ln w="9525" cap="flat" cmpd="sng">
              <a:solidFill>
                <a:srgbClr val="222223"/>
              </a:solidFill>
              <a:prstDash val="solid"/>
              <a:round/>
              <a:headEnd type="none" w="med" len="med"/>
              <a:tailEnd type="none" w="med" len="med"/>
            </a:ln>
          </p:spPr>
          <p:txBody>
            <a:bodyPr/>
            <a:lstStyle/>
            <a:p>
              <a:pPr defTabSz="914370">
                <a:defRPr/>
              </a:pPr>
              <a:endParaRPr lang="en-GB" kern="0">
                <a:solidFill>
                  <a:sysClr val="windowText" lastClr="000000"/>
                </a:solidFill>
                <a:latin typeface="Segoe UI"/>
              </a:endParaRPr>
            </a:p>
          </p:txBody>
        </p:sp>
        <p:sp>
          <p:nvSpPr>
            <p:cNvPr id="427" name="Freeform 410">
              <a:extLst>
                <a:ext uri="{FF2B5EF4-FFF2-40B4-BE49-F238E27FC236}">
                  <a16:creationId xmlns:a16="http://schemas.microsoft.com/office/drawing/2014/main" id="{BB40BDE5-1193-43A9-B26A-F39CEAEFE88F}"/>
                </a:ext>
              </a:extLst>
            </p:cNvPr>
            <p:cNvSpPr>
              <a:spLocks/>
            </p:cNvSpPr>
            <p:nvPr/>
          </p:nvSpPr>
          <p:spPr bwMode="auto">
            <a:xfrm>
              <a:off x="4999808" y="5020719"/>
              <a:ext cx="205569" cy="176549"/>
            </a:xfrm>
            <a:custGeom>
              <a:avLst/>
              <a:gdLst>
                <a:gd name="T0" fmla="*/ 2147483647 w 168"/>
                <a:gd name="T1" fmla="*/ 0 h 156"/>
                <a:gd name="T2" fmla="*/ 0 w 168"/>
                <a:gd name="T3" fmla="*/ 2147483647 h 156"/>
                <a:gd name="T4" fmla="*/ 0 w 168"/>
                <a:gd name="T5" fmla="*/ 2147483647 h 156"/>
                <a:gd name="T6" fmla="*/ 2147483647 w 168"/>
                <a:gd name="T7" fmla="*/ 2147483647 h 156"/>
                <a:gd name="T8" fmla="*/ 2147483647 w 168"/>
                <a:gd name="T9" fmla="*/ 2147483647 h 156"/>
                <a:gd name="T10" fmla="*/ 2147483647 w 168"/>
                <a:gd name="T11" fmla="*/ 2147483647 h 156"/>
                <a:gd name="T12" fmla="*/ 2147483647 w 168"/>
                <a:gd name="T13" fmla="*/ 2147483647 h 156"/>
                <a:gd name="T14" fmla="*/ 2147483647 w 168"/>
                <a:gd name="T15" fmla="*/ 2147483647 h 156"/>
                <a:gd name="T16" fmla="*/ 2147483647 w 168"/>
                <a:gd name="T17" fmla="*/ 2147483647 h 156"/>
                <a:gd name="T18" fmla="*/ 2147483647 w 168"/>
                <a:gd name="T19" fmla="*/ 2147483647 h 156"/>
                <a:gd name="T20" fmla="*/ 2147483647 w 168"/>
                <a:gd name="T21" fmla="*/ 2147483647 h 156"/>
                <a:gd name="T22" fmla="*/ 2147483647 w 168"/>
                <a:gd name="T23" fmla="*/ 2147483647 h 156"/>
                <a:gd name="T24" fmla="*/ 2147483647 w 168"/>
                <a:gd name="T25" fmla="*/ 2147483647 h 156"/>
                <a:gd name="T26" fmla="*/ 2147483647 w 168"/>
                <a:gd name="T27" fmla="*/ 2147483647 h 156"/>
                <a:gd name="T28" fmla="*/ 2147483647 w 168"/>
                <a:gd name="T29" fmla="*/ 2147483647 h 156"/>
                <a:gd name="T30" fmla="*/ 2147483647 w 168"/>
                <a:gd name="T31" fmla="*/ 2147483647 h 156"/>
                <a:gd name="T32" fmla="*/ 2147483647 w 168"/>
                <a:gd name="T33" fmla="*/ 2147483647 h 156"/>
                <a:gd name="T34" fmla="*/ 2147483647 w 168"/>
                <a:gd name="T35" fmla="*/ 2147483647 h 156"/>
                <a:gd name="T36" fmla="*/ 2147483647 w 168"/>
                <a:gd name="T37" fmla="*/ 0 h 156"/>
                <a:gd name="T38" fmla="*/ 2147483647 w 168"/>
                <a:gd name="T39" fmla="*/ 0 h 15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68"/>
                <a:gd name="T61" fmla="*/ 0 h 156"/>
                <a:gd name="T62" fmla="*/ 168 w 168"/>
                <a:gd name="T63" fmla="*/ 156 h 15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68" h="156">
                  <a:moveTo>
                    <a:pt x="48" y="0"/>
                  </a:moveTo>
                  <a:lnTo>
                    <a:pt x="0" y="36"/>
                  </a:lnTo>
                  <a:lnTo>
                    <a:pt x="0" y="48"/>
                  </a:lnTo>
                  <a:lnTo>
                    <a:pt x="18" y="72"/>
                  </a:lnTo>
                  <a:lnTo>
                    <a:pt x="36" y="84"/>
                  </a:lnTo>
                  <a:lnTo>
                    <a:pt x="72" y="96"/>
                  </a:lnTo>
                  <a:lnTo>
                    <a:pt x="90" y="108"/>
                  </a:lnTo>
                  <a:lnTo>
                    <a:pt x="84" y="150"/>
                  </a:lnTo>
                  <a:lnTo>
                    <a:pt x="114" y="156"/>
                  </a:lnTo>
                  <a:lnTo>
                    <a:pt x="150" y="138"/>
                  </a:lnTo>
                  <a:lnTo>
                    <a:pt x="168" y="126"/>
                  </a:lnTo>
                  <a:lnTo>
                    <a:pt x="162" y="114"/>
                  </a:lnTo>
                  <a:lnTo>
                    <a:pt x="162" y="90"/>
                  </a:lnTo>
                  <a:lnTo>
                    <a:pt x="144" y="84"/>
                  </a:lnTo>
                  <a:lnTo>
                    <a:pt x="120" y="54"/>
                  </a:lnTo>
                  <a:lnTo>
                    <a:pt x="108" y="42"/>
                  </a:lnTo>
                  <a:lnTo>
                    <a:pt x="90" y="12"/>
                  </a:lnTo>
                  <a:lnTo>
                    <a:pt x="90" y="6"/>
                  </a:lnTo>
                  <a:lnTo>
                    <a:pt x="78" y="0"/>
                  </a:lnTo>
                  <a:lnTo>
                    <a:pt x="48" y="0"/>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428" name="Freeform 412">
              <a:extLst>
                <a:ext uri="{FF2B5EF4-FFF2-40B4-BE49-F238E27FC236}">
                  <a16:creationId xmlns:a16="http://schemas.microsoft.com/office/drawing/2014/main" id="{3E087A86-5AFD-494D-9D9A-9855D7057F91}"/>
                </a:ext>
              </a:extLst>
            </p:cNvPr>
            <p:cNvSpPr>
              <a:spLocks/>
            </p:cNvSpPr>
            <p:nvPr/>
          </p:nvSpPr>
          <p:spPr bwMode="auto">
            <a:xfrm>
              <a:off x="4841551" y="4824720"/>
              <a:ext cx="274093" cy="270807"/>
            </a:xfrm>
            <a:custGeom>
              <a:avLst/>
              <a:gdLst>
                <a:gd name="T0" fmla="*/ 2147483647 w 10141"/>
                <a:gd name="T1" fmla="*/ 2147483647 h 10000"/>
                <a:gd name="T2" fmla="*/ 2147483647 w 10141"/>
                <a:gd name="T3" fmla="*/ 2147483647 h 10000"/>
                <a:gd name="T4" fmla="*/ 2147483647 w 10141"/>
                <a:gd name="T5" fmla="*/ 2147483647 h 10000"/>
                <a:gd name="T6" fmla="*/ 2147483647 w 10141"/>
                <a:gd name="T7" fmla="*/ 2147483647 h 10000"/>
                <a:gd name="T8" fmla="*/ 2147483647 w 10141"/>
                <a:gd name="T9" fmla="*/ 2147483647 h 10000"/>
                <a:gd name="T10" fmla="*/ 2147483647 w 10141"/>
                <a:gd name="T11" fmla="*/ 2147483647 h 10000"/>
                <a:gd name="T12" fmla="*/ 2147483647 w 10141"/>
                <a:gd name="T13" fmla="*/ 2147483647 h 10000"/>
                <a:gd name="T14" fmla="*/ 2147483647 w 10141"/>
                <a:gd name="T15" fmla="*/ 2147483647 h 10000"/>
                <a:gd name="T16" fmla="*/ 2147483647 w 10141"/>
                <a:gd name="T17" fmla="*/ 2147483647 h 10000"/>
                <a:gd name="T18" fmla="*/ 2147483647 w 10141"/>
                <a:gd name="T19" fmla="*/ 2147483647 h 10000"/>
                <a:gd name="T20" fmla="*/ 2147483647 w 10141"/>
                <a:gd name="T21" fmla="*/ 2147483647 h 10000"/>
                <a:gd name="T22" fmla="*/ 2147483647 w 10141"/>
                <a:gd name="T23" fmla="*/ 2147483647 h 10000"/>
                <a:gd name="T24" fmla="*/ 2147483647 w 10141"/>
                <a:gd name="T25" fmla="*/ 2147483647 h 10000"/>
                <a:gd name="T26" fmla="*/ 2147483647 w 10141"/>
                <a:gd name="T27" fmla="*/ 0 h 10000"/>
                <a:gd name="T28" fmla="*/ 2147483647 w 10141"/>
                <a:gd name="T29" fmla="*/ 2147483647 h 10000"/>
                <a:gd name="T30" fmla="*/ 2147483647 w 10141"/>
                <a:gd name="T31" fmla="*/ 2147483647 h 10000"/>
                <a:gd name="T32" fmla="*/ 2147483647 w 10141"/>
                <a:gd name="T33" fmla="*/ 2147483647 h 10000"/>
                <a:gd name="T34" fmla="*/ 2147483647 w 10141"/>
                <a:gd name="T35" fmla="*/ 2147483647 h 10000"/>
                <a:gd name="T36" fmla="*/ 2147483647 w 10141"/>
                <a:gd name="T37" fmla="*/ 2147483647 h 10000"/>
                <a:gd name="T38" fmla="*/ 84436935 w 10141"/>
                <a:gd name="T39" fmla="*/ 2147483647 h 10000"/>
                <a:gd name="T40" fmla="*/ 2147483647 w 10141"/>
                <a:gd name="T41" fmla="*/ 2147483647 h 10000"/>
                <a:gd name="T42" fmla="*/ 2147483647 w 10141"/>
                <a:gd name="T43" fmla="*/ 2147483647 h 10000"/>
                <a:gd name="T44" fmla="*/ 2147483647 w 10141"/>
                <a:gd name="T45" fmla="*/ 2147483647 h 10000"/>
                <a:gd name="T46" fmla="*/ 2147483647 w 10141"/>
                <a:gd name="T47" fmla="*/ 2147483647 h 10000"/>
                <a:gd name="T48" fmla="*/ 2147483647 w 10141"/>
                <a:gd name="T49" fmla="*/ 2147483647 h 10000"/>
                <a:gd name="T50" fmla="*/ 2147483647 w 10141"/>
                <a:gd name="T51" fmla="*/ 2147483647 h 10000"/>
                <a:gd name="T52" fmla="*/ 2147483647 w 10141"/>
                <a:gd name="T53" fmla="*/ 2147483647 h 10000"/>
                <a:gd name="T54" fmla="*/ 2147483647 w 10141"/>
                <a:gd name="T55" fmla="*/ 2147483647 h 10000"/>
                <a:gd name="T56" fmla="*/ 2147483647 w 10141"/>
                <a:gd name="T57" fmla="*/ 2147483647 h 10000"/>
                <a:gd name="T58" fmla="*/ 2147483647 w 10141"/>
                <a:gd name="T59" fmla="*/ 2147483647 h 10000"/>
                <a:gd name="T60" fmla="*/ 2147483647 w 10141"/>
                <a:gd name="T61" fmla="*/ 2147483647 h 100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0141"/>
                <a:gd name="T94" fmla="*/ 0 h 10000"/>
                <a:gd name="T95" fmla="*/ 10141 w 10141"/>
                <a:gd name="T96" fmla="*/ 10000 h 100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0141" h="10000">
                  <a:moveTo>
                    <a:pt x="6087" y="9512"/>
                  </a:moveTo>
                  <a:lnTo>
                    <a:pt x="6087" y="9024"/>
                  </a:lnTo>
                  <a:lnTo>
                    <a:pt x="8249" y="7561"/>
                  </a:lnTo>
                  <a:lnTo>
                    <a:pt x="9600" y="7561"/>
                  </a:lnTo>
                  <a:lnTo>
                    <a:pt x="10141" y="7805"/>
                  </a:lnTo>
                  <a:lnTo>
                    <a:pt x="10141" y="6098"/>
                  </a:lnTo>
                  <a:lnTo>
                    <a:pt x="10141" y="5122"/>
                  </a:lnTo>
                  <a:cubicBezTo>
                    <a:pt x="10141" y="5122"/>
                    <a:pt x="8790" y="4878"/>
                    <a:pt x="8519" y="4878"/>
                  </a:cubicBezTo>
                  <a:lnTo>
                    <a:pt x="7979" y="4146"/>
                  </a:lnTo>
                  <a:lnTo>
                    <a:pt x="7979" y="3171"/>
                  </a:lnTo>
                  <a:lnTo>
                    <a:pt x="6087" y="2439"/>
                  </a:lnTo>
                  <a:lnTo>
                    <a:pt x="4465" y="1707"/>
                  </a:lnTo>
                  <a:lnTo>
                    <a:pt x="4195" y="244"/>
                  </a:lnTo>
                  <a:lnTo>
                    <a:pt x="2573" y="0"/>
                  </a:lnTo>
                  <a:lnTo>
                    <a:pt x="1492" y="732"/>
                  </a:lnTo>
                  <a:lnTo>
                    <a:pt x="411" y="976"/>
                  </a:lnTo>
                  <a:cubicBezTo>
                    <a:pt x="591" y="1220"/>
                    <a:pt x="924" y="1260"/>
                    <a:pt x="952" y="1707"/>
                  </a:cubicBezTo>
                  <a:cubicBezTo>
                    <a:pt x="980" y="2154"/>
                    <a:pt x="691" y="3085"/>
                    <a:pt x="578" y="3659"/>
                  </a:cubicBezTo>
                  <a:cubicBezTo>
                    <a:pt x="465" y="4234"/>
                    <a:pt x="368" y="4765"/>
                    <a:pt x="272" y="5154"/>
                  </a:cubicBezTo>
                  <a:cubicBezTo>
                    <a:pt x="176" y="5543"/>
                    <a:pt x="-27" y="5787"/>
                    <a:pt x="2" y="5992"/>
                  </a:cubicBezTo>
                  <a:cubicBezTo>
                    <a:pt x="31" y="6197"/>
                    <a:pt x="243" y="6244"/>
                    <a:pt x="446" y="6383"/>
                  </a:cubicBezTo>
                  <a:cubicBezTo>
                    <a:pt x="649" y="6522"/>
                    <a:pt x="1138" y="6592"/>
                    <a:pt x="1222" y="6829"/>
                  </a:cubicBezTo>
                  <a:cubicBezTo>
                    <a:pt x="1306" y="7066"/>
                    <a:pt x="1042" y="7480"/>
                    <a:pt x="952" y="7805"/>
                  </a:cubicBezTo>
                  <a:lnTo>
                    <a:pt x="2033" y="9512"/>
                  </a:lnTo>
                  <a:lnTo>
                    <a:pt x="2303" y="10000"/>
                  </a:lnTo>
                  <a:lnTo>
                    <a:pt x="2844" y="9756"/>
                  </a:lnTo>
                  <a:lnTo>
                    <a:pt x="3384" y="9756"/>
                  </a:lnTo>
                  <a:lnTo>
                    <a:pt x="4736" y="10000"/>
                  </a:lnTo>
                  <a:lnTo>
                    <a:pt x="5006" y="9756"/>
                  </a:lnTo>
                  <a:lnTo>
                    <a:pt x="6087" y="9512"/>
                  </a:lnTo>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429" name="Freeform 405">
              <a:extLst>
                <a:ext uri="{FF2B5EF4-FFF2-40B4-BE49-F238E27FC236}">
                  <a16:creationId xmlns:a16="http://schemas.microsoft.com/office/drawing/2014/main" id="{4031CBA5-9F47-4F0F-AE98-C52220B6CA22}"/>
                </a:ext>
              </a:extLst>
            </p:cNvPr>
            <p:cNvSpPr>
              <a:spLocks/>
            </p:cNvSpPr>
            <p:nvPr/>
          </p:nvSpPr>
          <p:spPr bwMode="auto">
            <a:xfrm>
              <a:off x="4702873" y="4571865"/>
              <a:ext cx="200675" cy="131663"/>
            </a:xfrm>
            <a:custGeom>
              <a:avLst/>
              <a:gdLst>
                <a:gd name="T0" fmla="*/ 0 w 10000"/>
                <a:gd name="T1" fmla="*/ 148122343 h 10000"/>
                <a:gd name="T2" fmla="*/ 0 w 10000"/>
                <a:gd name="T3" fmla="*/ 148122343 h 10000"/>
                <a:gd name="T4" fmla="*/ 290734304 w 10000"/>
                <a:gd name="T5" fmla="*/ 211614627 h 10000"/>
                <a:gd name="T6" fmla="*/ 465180916 w 10000"/>
                <a:gd name="T7" fmla="*/ 275068857 h 10000"/>
                <a:gd name="T8" fmla="*/ 697771452 w 10000"/>
                <a:gd name="T9" fmla="*/ 275068857 h 10000"/>
                <a:gd name="T10" fmla="*/ 814066330 w 10000"/>
                <a:gd name="T11" fmla="*/ 338561253 h 10000"/>
                <a:gd name="T12" fmla="*/ 765801956 w 10000"/>
                <a:gd name="T13" fmla="*/ 310910052 h 10000"/>
                <a:gd name="T14" fmla="*/ 814066330 w 10000"/>
                <a:gd name="T15" fmla="*/ 338561253 h 10000"/>
                <a:gd name="T16" fmla="*/ 930361832 w 10000"/>
                <a:gd name="T17" fmla="*/ 380877596 h 10000"/>
                <a:gd name="T18" fmla="*/ 1046656710 w 10000"/>
                <a:gd name="T19" fmla="*/ 148122343 h 10000"/>
                <a:gd name="T20" fmla="*/ 988505522 w 10000"/>
                <a:gd name="T21" fmla="*/ 42316329 h 10000"/>
                <a:gd name="T22" fmla="*/ 1453686595 w 10000"/>
                <a:gd name="T23" fmla="*/ 0 h 100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000"/>
                <a:gd name="T37" fmla="*/ 0 h 10000"/>
                <a:gd name="T38" fmla="*/ 10000 w 10000"/>
                <a:gd name="T39" fmla="*/ 10000 h 1000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000" h="10000">
                  <a:moveTo>
                    <a:pt x="0" y="3889"/>
                  </a:moveTo>
                  <a:lnTo>
                    <a:pt x="0" y="3889"/>
                  </a:lnTo>
                  <a:lnTo>
                    <a:pt x="2000" y="5556"/>
                  </a:lnTo>
                  <a:lnTo>
                    <a:pt x="3200" y="7222"/>
                  </a:lnTo>
                  <a:lnTo>
                    <a:pt x="4800" y="7222"/>
                  </a:lnTo>
                  <a:lnTo>
                    <a:pt x="5600" y="8889"/>
                  </a:lnTo>
                  <a:lnTo>
                    <a:pt x="5268" y="8163"/>
                  </a:lnTo>
                  <a:lnTo>
                    <a:pt x="5600" y="8889"/>
                  </a:lnTo>
                  <a:lnTo>
                    <a:pt x="6400" y="10000"/>
                  </a:lnTo>
                  <a:lnTo>
                    <a:pt x="7200" y="3889"/>
                  </a:lnTo>
                  <a:cubicBezTo>
                    <a:pt x="7067" y="2963"/>
                    <a:pt x="6933" y="2037"/>
                    <a:pt x="6800" y="1111"/>
                  </a:cubicBezTo>
                  <a:lnTo>
                    <a:pt x="10000" y="0"/>
                  </a:lnTo>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430" name="Freeform 407">
              <a:extLst>
                <a:ext uri="{FF2B5EF4-FFF2-40B4-BE49-F238E27FC236}">
                  <a16:creationId xmlns:a16="http://schemas.microsoft.com/office/drawing/2014/main" id="{FA9B5BE3-9FE1-43B0-A90A-3F2D40836C22}"/>
                </a:ext>
              </a:extLst>
            </p:cNvPr>
            <p:cNvSpPr>
              <a:spLocks/>
            </p:cNvSpPr>
            <p:nvPr/>
          </p:nvSpPr>
          <p:spPr bwMode="auto">
            <a:xfrm>
              <a:off x="5034069" y="4414767"/>
              <a:ext cx="120731" cy="169067"/>
            </a:xfrm>
            <a:custGeom>
              <a:avLst/>
              <a:gdLst>
                <a:gd name="T0" fmla="*/ 2147483647 w 90"/>
                <a:gd name="T1" fmla="*/ 2147483647 h 138"/>
                <a:gd name="T2" fmla="*/ 2147483647 w 90"/>
                <a:gd name="T3" fmla="*/ 2147483647 h 138"/>
                <a:gd name="T4" fmla="*/ 2147483647 w 90"/>
                <a:gd name="T5" fmla="*/ 2147483647 h 138"/>
                <a:gd name="T6" fmla="*/ 2147483647 w 90"/>
                <a:gd name="T7" fmla="*/ 2147483647 h 138"/>
                <a:gd name="T8" fmla="*/ 2147483647 w 90"/>
                <a:gd name="T9" fmla="*/ 2147483647 h 138"/>
                <a:gd name="T10" fmla="*/ 2147483647 w 90"/>
                <a:gd name="T11" fmla="*/ 2147483647 h 138"/>
                <a:gd name="T12" fmla="*/ 2147483647 w 90"/>
                <a:gd name="T13" fmla="*/ 2147483647 h 138"/>
                <a:gd name="T14" fmla="*/ 2147483647 w 90"/>
                <a:gd name="T15" fmla="*/ 0 h 138"/>
                <a:gd name="T16" fmla="*/ 2147483647 w 90"/>
                <a:gd name="T17" fmla="*/ 2147483647 h 138"/>
                <a:gd name="T18" fmla="*/ 0 w 90"/>
                <a:gd name="T19" fmla="*/ 2147483647 h 138"/>
                <a:gd name="T20" fmla="*/ 2147483647 w 90"/>
                <a:gd name="T21" fmla="*/ 2147483647 h 138"/>
                <a:gd name="T22" fmla="*/ 2147483647 w 90"/>
                <a:gd name="T23" fmla="*/ 2147483647 h 138"/>
                <a:gd name="T24" fmla="*/ 2147483647 w 90"/>
                <a:gd name="T25" fmla="*/ 2147483647 h 138"/>
                <a:gd name="T26" fmla="*/ 2147483647 w 90"/>
                <a:gd name="T27" fmla="*/ 2147483647 h 138"/>
                <a:gd name="T28" fmla="*/ 2147483647 w 90"/>
                <a:gd name="T29" fmla="*/ 2147483647 h 138"/>
                <a:gd name="T30" fmla="*/ 2147483647 w 90"/>
                <a:gd name="T31" fmla="*/ 2147483647 h 138"/>
                <a:gd name="T32" fmla="*/ 2147483647 w 90"/>
                <a:gd name="T33" fmla="*/ 2147483647 h 138"/>
                <a:gd name="T34" fmla="*/ 2147483647 w 90"/>
                <a:gd name="T35" fmla="*/ 2147483647 h 13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0"/>
                <a:gd name="T55" fmla="*/ 0 h 138"/>
                <a:gd name="T56" fmla="*/ 90 w 90"/>
                <a:gd name="T57" fmla="*/ 138 h 13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0" h="138">
                  <a:moveTo>
                    <a:pt x="90" y="126"/>
                  </a:moveTo>
                  <a:lnTo>
                    <a:pt x="78" y="102"/>
                  </a:lnTo>
                  <a:lnTo>
                    <a:pt x="66" y="78"/>
                  </a:lnTo>
                  <a:lnTo>
                    <a:pt x="84" y="60"/>
                  </a:lnTo>
                  <a:lnTo>
                    <a:pt x="90" y="42"/>
                  </a:lnTo>
                  <a:lnTo>
                    <a:pt x="66" y="36"/>
                  </a:lnTo>
                  <a:lnTo>
                    <a:pt x="60" y="18"/>
                  </a:lnTo>
                  <a:lnTo>
                    <a:pt x="36" y="0"/>
                  </a:lnTo>
                  <a:lnTo>
                    <a:pt x="12" y="24"/>
                  </a:lnTo>
                  <a:lnTo>
                    <a:pt x="0" y="42"/>
                  </a:lnTo>
                  <a:lnTo>
                    <a:pt x="6" y="60"/>
                  </a:lnTo>
                  <a:lnTo>
                    <a:pt x="18" y="66"/>
                  </a:lnTo>
                  <a:lnTo>
                    <a:pt x="30" y="84"/>
                  </a:lnTo>
                  <a:lnTo>
                    <a:pt x="24" y="120"/>
                  </a:lnTo>
                  <a:lnTo>
                    <a:pt x="42" y="138"/>
                  </a:lnTo>
                  <a:lnTo>
                    <a:pt x="60" y="132"/>
                  </a:lnTo>
                  <a:lnTo>
                    <a:pt x="90" y="126"/>
                  </a:lnTo>
                </a:path>
              </a:pathLst>
            </a:custGeom>
            <a:solidFill>
              <a:srgbClr val="C8C9C7"/>
            </a:solidFill>
            <a:ln w="9525" cap="flat" cmpd="sng">
              <a:solidFill>
                <a:srgbClr val="222223"/>
              </a:solidFill>
              <a:prstDash val="solid"/>
              <a:round/>
              <a:headEnd type="none" w="med" len="med"/>
              <a:tailEnd type="none" w="med" len="med"/>
            </a:ln>
          </p:spPr>
          <p:txBody>
            <a:bodyPr/>
            <a:lstStyle/>
            <a:p>
              <a:pPr defTabSz="914370">
                <a:defRPr/>
              </a:pPr>
              <a:endParaRPr lang="en-GB" kern="0">
                <a:solidFill>
                  <a:sysClr val="windowText" lastClr="000000"/>
                </a:solidFill>
                <a:latin typeface="Segoe UI"/>
              </a:endParaRPr>
            </a:p>
          </p:txBody>
        </p:sp>
        <p:sp>
          <p:nvSpPr>
            <p:cNvPr id="431" name="Freeform 408">
              <a:extLst>
                <a:ext uri="{FF2B5EF4-FFF2-40B4-BE49-F238E27FC236}">
                  <a16:creationId xmlns:a16="http://schemas.microsoft.com/office/drawing/2014/main" id="{8EE8E7F4-BDDC-4F4F-9E89-052C82AC7559}"/>
                </a:ext>
              </a:extLst>
            </p:cNvPr>
            <p:cNvSpPr>
              <a:spLocks/>
            </p:cNvSpPr>
            <p:nvPr/>
          </p:nvSpPr>
          <p:spPr bwMode="auto">
            <a:xfrm>
              <a:off x="5221692" y="4474613"/>
              <a:ext cx="78312" cy="88274"/>
            </a:xfrm>
            <a:custGeom>
              <a:avLst/>
              <a:gdLst>
                <a:gd name="T0" fmla="*/ 2147483647 w 60"/>
                <a:gd name="T1" fmla="*/ 2147483647 h 72"/>
                <a:gd name="T2" fmla="*/ 2147483647 w 60"/>
                <a:gd name="T3" fmla="*/ 2147483647 h 72"/>
                <a:gd name="T4" fmla="*/ 2147483647 w 60"/>
                <a:gd name="T5" fmla="*/ 2147483647 h 72"/>
                <a:gd name="T6" fmla="*/ 2147483647 w 60"/>
                <a:gd name="T7" fmla="*/ 2147483647 h 72"/>
                <a:gd name="T8" fmla="*/ 2147483647 w 60"/>
                <a:gd name="T9" fmla="*/ 2147483647 h 72"/>
                <a:gd name="T10" fmla="*/ 2147483647 w 60"/>
                <a:gd name="T11" fmla="*/ 0 h 72"/>
                <a:gd name="T12" fmla="*/ 2147483647 w 60"/>
                <a:gd name="T13" fmla="*/ 0 h 72"/>
                <a:gd name="T14" fmla="*/ 0 w 60"/>
                <a:gd name="T15" fmla="*/ 2147483647 h 72"/>
                <a:gd name="T16" fmla="*/ 2147483647 w 60"/>
                <a:gd name="T17" fmla="*/ 2147483647 h 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0"/>
                <a:gd name="T28" fmla="*/ 0 h 72"/>
                <a:gd name="T29" fmla="*/ 60 w 60"/>
                <a:gd name="T30" fmla="*/ 72 h 7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0" h="72">
                  <a:moveTo>
                    <a:pt x="6" y="42"/>
                  </a:moveTo>
                  <a:lnTo>
                    <a:pt x="6" y="66"/>
                  </a:lnTo>
                  <a:lnTo>
                    <a:pt x="12" y="72"/>
                  </a:lnTo>
                  <a:lnTo>
                    <a:pt x="36" y="60"/>
                  </a:lnTo>
                  <a:lnTo>
                    <a:pt x="60" y="24"/>
                  </a:lnTo>
                  <a:lnTo>
                    <a:pt x="18" y="0"/>
                  </a:lnTo>
                  <a:lnTo>
                    <a:pt x="6" y="0"/>
                  </a:lnTo>
                  <a:lnTo>
                    <a:pt x="0" y="18"/>
                  </a:lnTo>
                  <a:lnTo>
                    <a:pt x="6" y="42"/>
                  </a:lnTo>
                  <a:close/>
                </a:path>
              </a:pathLst>
            </a:custGeom>
            <a:solidFill>
              <a:srgbClr val="C8C9C7"/>
            </a:solidFill>
            <a:ln w="9525" cap="flat" cmpd="sng">
              <a:solidFill>
                <a:srgbClr val="222223"/>
              </a:solidFill>
              <a:prstDash val="solid"/>
              <a:round/>
              <a:headEnd type="none" w="med" len="med"/>
              <a:tailEnd type="none" w="med" len="med"/>
            </a:ln>
          </p:spPr>
          <p:txBody>
            <a:bodyPr/>
            <a:lstStyle/>
            <a:p>
              <a:pPr defTabSz="914370">
                <a:defRPr/>
              </a:pPr>
              <a:endParaRPr lang="en-GB" kern="0">
                <a:solidFill>
                  <a:sysClr val="windowText" lastClr="000000"/>
                </a:solidFill>
                <a:latin typeface="Segoe UI"/>
              </a:endParaRPr>
            </a:p>
          </p:txBody>
        </p:sp>
        <p:sp>
          <p:nvSpPr>
            <p:cNvPr id="432" name="Freeform 417">
              <a:extLst>
                <a:ext uri="{FF2B5EF4-FFF2-40B4-BE49-F238E27FC236}">
                  <a16:creationId xmlns:a16="http://schemas.microsoft.com/office/drawing/2014/main" id="{D566DC2B-D03E-4BE5-A0F6-5C7B660F9251}"/>
                </a:ext>
              </a:extLst>
            </p:cNvPr>
            <p:cNvSpPr>
              <a:spLocks/>
            </p:cNvSpPr>
            <p:nvPr/>
          </p:nvSpPr>
          <p:spPr bwMode="auto">
            <a:xfrm>
              <a:off x="5125433" y="4471623"/>
              <a:ext cx="99523" cy="103235"/>
            </a:xfrm>
            <a:custGeom>
              <a:avLst/>
              <a:gdLst>
                <a:gd name="T0" fmla="*/ 2147483647 w 72"/>
                <a:gd name="T1" fmla="*/ 2147483647 h 84"/>
                <a:gd name="T2" fmla="*/ 2147483647 w 72"/>
                <a:gd name="T3" fmla="*/ 2147483647 h 84"/>
                <a:gd name="T4" fmla="*/ 2147483647 w 72"/>
                <a:gd name="T5" fmla="*/ 2147483647 h 84"/>
                <a:gd name="T6" fmla="*/ 2147483647 w 72"/>
                <a:gd name="T7" fmla="*/ 2147483647 h 84"/>
                <a:gd name="T8" fmla="*/ 2147483647 w 72"/>
                <a:gd name="T9" fmla="*/ 2147483647 h 84"/>
                <a:gd name="T10" fmla="*/ 2147483647 w 72"/>
                <a:gd name="T11" fmla="*/ 0 h 84"/>
                <a:gd name="T12" fmla="*/ 2147483647 w 72"/>
                <a:gd name="T13" fmla="*/ 2147483647 h 84"/>
                <a:gd name="T14" fmla="*/ 0 w 72"/>
                <a:gd name="T15" fmla="*/ 2147483647 h 84"/>
                <a:gd name="T16" fmla="*/ 2147483647 w 72"/>
                <a:gd name="T17" fmla="*/ 2147483647 h 84"/>
                <a:gd name="T18" fmla="*/ 2147483647 w 72"/>
                <a:gd name="T19" fmla="*/ 2147483647 h 84"/>
                <a:gd name="T20" fmla="*/ 2147483647 w 72"/>
                <a:gd name="T21" fmla="*/ 2147483647 h 84"/>
                <a:gd name="T22" fmla="*/ 2147483647 w 72"/>
                <a:gd name="T23" fmla="*/ 2147483647 h 84"/>
                <a:gd name="T24" fmla="*/ 2147483647 w 72"/>
                <a:gd name="T25" fmla="*/ 2147483647 h 84"/>
                <a:gd name="T26" fmla="*/ 2147483647 w 72"/>
                <a:gd name="T27" fmla="*/ 2147483647 h 8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2"/>
                <a:gd name="T43" fmla="*/ 0 h 84"/>
                <a:gd name="T44" fmla="*/ 72 w 72"/>
                <a:gd name="T45" fmla="*/ 84 h 8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2" h="84">
                  <a:moveTo>
                    <a:pt x="72" y="78"/>
                  </a:moveTo>
                  <a:lnTo>
                    <a:pt x="72" y="54"/>
                  </a:lnTo>
                  <a:lnTo>
                    <a:pt x="66" y="30"/>
                  </a:lnTo>
                  <a:lnTo>
                    <a:pt x="72" y="12"/>
                  </a:lnTo>
                  <a:lnTo>
                    <a:pt x="24" y="6"/>
                  </a:lnTo>
                  <a:lnTo>
                    <a:pt x="24" y="0"/>
                  </a:lnTo>
                  <a:lnTo>
                    <a:pt x="18" y="18"/>
                  </a:lnTo>
                  <a:lnTo>
                    <a:pt x="0" y="36"/>
                  </a:lnTo>
                  <a:lnTo>
                    <a:pt x="12" y="60"/>
                  </a:lnTo>
                  <a:lnTo>
                    <a:pt x="24" y="84"/>
                  </a:lnTo>
                  <a:lnTo>
                    <a:pt x="30" y="84"/>
                  </a:lnTo>
                  <a:lnTo>
                    <a:pt x="42" y="78"/>
                  </a:lnTo>
                  <a:lnTo>
                    <a:pt x="72" y="78"/>
                  </a:lnTo>
                </a:path>
              </a:pathLst>
            </a:custGeom>
            <a:solidFill>
              <a:srgbClr val="C8C9C7"/>
            </a:solidFill>
            <a:ln w="9525" cap="flat" cmpd="sng">
              <a:solidFill>
                <a:srgbClr val="222223"/>
              </a:solidFill>
              <a:prstDash val="solid"/>
              <a:round/>
              <a:headEnd type="none" w="med" len="med"/>
              <a:tailEnd type="none" w="med" len="med"/>
            </a:ln>
          </p:spPr>
          <p:txBody>
            <a:bodyPr/>
            <a:lstStyle/>
            <a:p>
              <a:pPr defTabSz="914370">
                <a:defRPr/>
              </a:pPr>
              <a:endParaRPr lang="en-GB" kern="0">
                <a:solidFill>
                  <a:sysClr val="windowText" lastClr="000000"/>
                </a:solidFill>
                <a:latin typeface="Segoe UI"/>
              </a:endParaRPr>
            </a:p>
          </p:txBody>
        </p:sp>
        <p:sp>
          <p:nvSpPr>
            <p:cNvPr id="433" name="Freeform 418">
              <a:extLst>
                <a:ext uri="{FF2B5EF4-FFF2-40B4-BE49-F238E27FC236}">
                  <a16:creationId xmlns:a16="http://schemas.microsoft.com/office/drawing/2014/main" id="{A36CDE0D-91F5-4E46-8972-CFE3A53D6C7F}"/>
                </a:ext>
              </a:extLst>
            </p:cNvPr>
            <p:cNvSpPr>
              <a:spLocks/>
            </p:cNvSpPr>
            <p:nvPr/>
          </p:nvSpPr>
          <p:spPr bwMode="auto">
            <a:xfrm>
              <a:off x="4751818" y="4335469"/>
              <a:ext cx="342616" cy="264823"/>
            </a:xfrm>
            <a:custGeom>
              <a:avLst/>
              <a:gdLst>
                <a:gd name="T0" fmla="*/ 2147483647 w 43"/>
                <a:gd name="T1" fmla="*/ 2147483647 h 36"/>
                <a:gd name="T2" fmla="*/ 2147483647 w 43"/>
                <a:gd name="T3" fmla="*/ 2147483647 h 36"/>
                <a:gd name="T4" fmla="*/ 2147483647 w 43"/>
                <a:gd name="T5" fmla="*/ 2147483647 h 36"/>
                <a:gd name="T6" fmla="*/ 2147483647 w 43"/>
                <a:gd name="T7" fmla="*/ 2147483647 h 36"/>
                <a:gd name="T8" fmla="*/ 2147483647 w 43"/>
                <a:gd name="T9" fmla="*/ 2147483647 h 36"/>
                <a:gd name="T10" fmla="*/ 2147483647 w 43"/>
                <a:gd name="T11" fmla="*/ 2147483647 h 36"/>
                <a:gd name="T12" fmla="*/ 2147483647 w 43"/>
                <a:gd name="T13" fmla="*/ 2147483647 h 36"/>
                <a:gd name="T14" fmla="*/ 2147483647 w 43"/>
                <a:gd name="T15" fmla="*/ 2147483647 h 36"/>
                <a:gd name="T16" fmla="*/ 2147483647 w 43"/>
                <a:gd name="T17" fmla="*/ 2147483647 h 36"/>
                <a:gd name="T18" fmla="*/ 2147483647 w 43"/>
                <a:gd name="T19" fmla="*/ 2147483647 h 36"/>
                <a:gd name="T20" fmla="*/ 2147483647 w 43"/>
                <a:gd name="T21" fmla="*/ 2147483647 h 36"/>
                <a:gd name="T22" fmla="*/ 2147483647 w 43"/>
                <a:gd name="T23" fmla="*/ 2147483647 h 36"/>
                <a:gd name="T24" fmla="*/ 2147483647 w 43"/>
                <a:gd name="T25" fmla="*/ 2147483647 h 36"/>
                <a:gd name="T26" fmla="*/ 2147483647 w 43"/>
                <a:gd name="T27" fmla="*/ 0 h 36"/>
                <a:gd name="T28" fmla="*/ 2147483647 w 43"/>
                <a:gd name="T29" fmla="*/ 2147483647 h 36"/>
                <a:gd name="T30" fmla="*/ 0 w 43"/>
                <a:gd name="T31" fmla="*/ 2147483647 h 36"/>
                <a:gd name="T32" fmla="*/ 2147483647 w 43"/>
                <a:gd name="T33" fmla="*/ 2147483647 h 36"/>
                <a:gd name="T34" fmla="*/ 2147483647 w 43"/>
                <a:gd name="T35" fmla="*/ 2147483647 h 36"/>
                <a:gd name="T36" fmla="*/ 2147483647 w 43"/>
                <a:gd name="T37" fmla="*/ 2147483647 h 36"/>
                <a:gd name="T38" fmla="*/ 2147483647 w 43"/>
                <a:gd name="T39" fmla="*/ 2147483647 h 36"/>
                <a:gd name="T40" fmla="*/ 2147483647 w 43"/>
                <a:gd name="T41" fmla="*/ 2147483647 h 36"/>
                <a:gd name="T42" fmla="*/ 2147483647 w 43"/>
                <a:gd name="T43" fmla="*/ 2147483647 h 36"/>
                <a:gd name="T44" fmla="*/ 2147483647 w 43"/>
                <a:gd name="T45" fmla="*/ 2147483647 h 36"/>
                <a:gd name="T46" fmla="*/ 2147483647 w 43"/>
                <a:gd name="T47" fmla="*/ 2147483647 h 36"/>
                <a:gd name="T48" fmla="*/ 2147483647 w 43"/>
                <a:gd name="T49" fmla="*/ 2147483647 h 36"/>
                <a:gd name="T50" fmla="*/ 2147483647 w 43"/>
                <a:gd name="T51" fmla="*/ 2147483647 h 36"/>
                <a:gd name="T52" fmla="*/ 2147483647 w 43"/>
                <a:gd name="T53" fmla="*/ 2147483647 h 36"/>
                <a:gd name="T54" fmla="*/ 2147483647 w 43"/>
                <a:gd name="T55" fmla="*/ 2147483647 h 36"/>
                <a:gd name="T56" fmla="*/ 2147483647 w 43"/>
                <a:gd name="T57" fmla="*/ 2147483647 h 36"/>
                <a:gd name="T58" fmla="*/ 2147483647 w 43"/>
                <a:gd name="T59" fmla="*/ 2147483647 h 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3"/>
                <a:gd name="T91" fmla="*/ 0 h 36"/>
                <a:gd name="T92" fmla="*/ 43 w 43"/>
                <a:gd name="T93" fmla="*/ 36 h 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3" h="36">
                  <a:moveTo>
                    <a:pt x="38" y="21"/>
                  </a:moveTo>
                  <a:cubicBezTo>
                    <a:pt x="37" y="18"/>
                    <a:pt x="37" y="18"/>
                    <a:pt x="37" y="18"/>
                  </a:cubicBezTo>
                  <a:cubicBezTo>
                    <a:pt x="39" y="15"/>
                    <a:pt x="39" y="15"/>
                    <a:pt x="39" y="15"/>
                  </a:cubicBezTo>
                  <a:cubicBezTo>
                    <a:pt x="43" y="11"/>
                    <a:pt x="43" y="11"/>
                    <a:pt x="43" y="11"/>
                  </a:cubicBezTo>
                  <a:cubicBezTo>
                    <a:pt x="42" y="11"/>
                    <a:pt x="42" y="11"/>
                    <a:pt x="42" y="11"/>
                  </a:cubicBezTo>
                  <a:cubicBezTo>
                    <a:pt x="39" y="10"/>
                    <a:pt x="39" y="10"/>
                    <a:pt x="39" y="10"/>
                  </a:cubicBezTo>
                  <a:cubicBezTo>
                    <a:pt x="38" y="8"/>
                    <a:pt x="38" y="8"/>
                    <a:pt x="38" y="8"/>
                  </a:cubicBezTo>
                  <a:cubicBezTo>
                    <a:pt x="32" y="5"/>
                    <a:pt x="32" y="5"/>
                    <a:pt x="32" y="5"/>
                  </a:cubicBezTo>
                  <a:cubicBezTo>
                    <a:pt x="22" y="6"/>
                    <a:pt x="22" y="6"/>
                    <a:pt x="22" y="6"/>
                  </a:cubicBezTo>
                  <a:cubicBezTo>
                    <a:pt x="17" y="5"/>
                    <a:pt x="17" y="5"/>
                    <a:pt x="17" y="5"/>
                  </a:cubicBezTo>
                  <a:cubicBezTo>
                    <a:pt x="16" y="3"/>
                    <a:pt x="16" y="3"/>
                    <a:pt x="16" y="3"/>
                  </a:cubicBezTo>
                  <a:cubicBezTo>
                    <a:pt x="11" y="2"/>
                    <a:pt x="11" y="2"/>
                    <a:pt x="11" y="2"/>
                  </a:cubicBezTo>
                  <a:cubicBezTo>
                    <a:pt x="11" y="2"/>
                    <a:pt x="7" y="3"/>
                    <a:pt x="6" y="3"/>
                  </a:cubicBezTo>
                  <a:cubicBezTo>
                    <a:pt x="5" y="3"/>
                    <a:pt x="5" y="1"/>
                    <a:pt x="5" y="0"/>
                  </a:cubicBezTo>
                  <a:cubicBezTo>
                    <a:pt x="1" y="2"/>
                    <a:pt x="1" y="2"/>
                    <a:pt x="1" y="2"/>
                  </a:cubicBezTo>
                  <a:cubicBezTo>
                    <a:pt x="0" y="10"/>
                    <a:pt x="0" y="10"/>
                    <a:pt x="0" y="10"/>
                  </a:cubicBezTo>
                  <a:cubicBezTo>
                    <a:pt x="2" y="15"/>
                    <a:pt x="2" y="15"/>
                    <a:pt x="2" y="15"/>
                  </a:cubicBezTo>
                  <a:cubicBezTo>
                    <a:pt x="12" y="19"/>
                    <a:pt x="12" y="19"/>
                    <a:pt x="12" y="19"/>
                  </a:cubicBezTo>
                  <a:cubicBezTo>
                    <a:pt x="17" y="20"/>
                    <a:pt x="17" y="20"/>
                    <a:pt x="17" y="20"/>
                  </a:cubicBezTo>
                  <a:cubicBezTo>
                    <a:pt x="16" y="22"/>
                    <a:pt x="16" y="22"/>
                    <a:pt x="16" y="22"/>
                  </a:cubicBezTo>
                  <a:cubicBezTo>
                    <a:pt x="18" y="26"/>
                    <a:pt x="18" y="26"/>
                    <a:pt x="18" y="26"/>
                  </a:cubicBezTo>
                  <a:cubicBezTo>
                    <a:pt x="18" y="33"/>
                    <a:pt x="18" y="33"/>
                    <a:pt x="18" y="33"/>
                  </a:cubicBezTo>
                  <a:cubicBezTo>
                    <a:pt x="18" y="33"/>
                    <a:pt x="18" y="33"/>
                    <a:pt x="18" y="33"/>
                  </a:cubicBezTo>
                  <a:cubicBezTo>
                    <a:pt x="21" y="36"/>
                    <a:pt x="21" y="36"/>
                    <a:pt x="21" y="36"/>
                  </a:cubicBezTo>
                  <a:cubicBezTo>
                    <a:pt x="30" y="33"/>
                    <a:pt x="30" y="33"/>
                    <a:pt x="30" y="33"/>
                  </a:cubicBezTo>
                  <a:cubicBezTo>
                    <a:pt x="29" y="30"/>
                    <a:pt x="29" y="30"/>
                    <a:pt x="29" y="30"/>
                  </a:cubicBezTo>
                  <a:cubicBezTo>
                    <a:pt x="26" y="25"/>
                    <a:pt x="26" y="25"/>
                    <a:pt x="26" y="25"/>
                  </a:cubicBezTo>
                  <a:cubicBezTo>
                    <a:pt x="34" y="25"/>
                    <a:pt x="34" y="25"/>
                    <a:pt x="34" y="25"/>
                  </a:cubicBezTo>
                  <a:cubicBezTo>
                    <a:pt x="39" y="23"/>
                    <a:pt x="39" y="23"/>
                    <a:pt x="39" y="23"/>
                  </a:cubicBezTo>
                  <a:cubicBezTo>
                    <a:pt x="38" y="21"/>
                    <a:pt x="38" y="21"/>
                    <a:pt x="38" y="21"/>
                  </a:cubicBezTo>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434" name="Freeform 421">
              <a:extLst>
                <a:ext uri="{FF2B5EF4-FFF2-40B4-BE49-F238E27FC236}">
                  <a16:creationId xmlns:a16="http://schemas.microsoft.com/office/drawing/2014/main" id="{CBE48E76-8F3A-4088-A3D7-7E4CFDFAEE82}"/>
                </a:ext>
              </a:extLst>
            </p:cNvPr>
            <p:cNvSpPr>
              <a:spLocks/>
            </p:cNvSpPr>
            <p:nvPr/>
          </p:nvSpPr>
          <p:spPr bwMode="auto">
            <a:xfrm>
              <a:off x="4557669" y="4570370"/>
              <a:ext cx="138679" cy="140641"/>
            </a:xfrm>
            <a:custGeom>
              <a:avLst/>
              <a:gdLst>
                <a:gd name="T0" fmla="*/ 2147483647 w 102"/>
                <a:gd name="T1" fmla="*/ 2147483647 h 114"/>
                <a:gd name="T2" fmla="*/ 2147483647 w 102"/>
                <a:gd name="T3" fmla="*/ 2147483647 h 114"/>
                <a:gd name="T4" fmla="*/ 2147483647 w 102"/>
                <a:gd name="T5" fmla="*/ 2147483647 h 114"/>
                <a:gd name="T6" fmla="*/ 2147483647 w 102"/>
                <a:gd name="T7" fmla="*/ 2147483647 h 114"/>
                <a:gd name="T8" fmla="*/ 2147483647 w 102"/>
                <a:gd name="T9" fmla="*/ 2147483647 h 114"/>
                <a:gd name="T10" fmla="*/ 2147483647 w 102"/>
                <a:gd name="T11" fmla="*/ 2147483647 h 114"/>
                <a:gd name="T12" fmla="*/ 2147483647 w 102"/>
                <a:gd name="T13" fmla="*/ 0 h 114"/>
                <a:gd name="T14" fmla="*/ 2147483647 w 102"/>
                <a:gd name="T15" fmla="*/ 2147483647 h 114"/>
                <a:gd name="T16" fmla="*/ 0 w 102"/>
                <a:gd name="T17" fmla="*/ 2147483647 h 114"/>
                <a:gd name="T18" fmla="*/ 2147483647 w 102"/>
                <a:gd name="T19" fmla="*/ 2147483647 h 114"/>
                <a:gd name="T20" fmla="*/ 0 w 102"/>
                <a:gd name="T21" fmla="*/ 2147483647 h 114"/>
                <a:gd name="T22" fmla="*/ 2147483647 w 102"/>
                <a:gd name="T23" fmla="*/ 2147483647 h 114"/>
                <a:gd name="T24" fmla="*/ 2147483647 w 102"/>
                <a:gd name="T25" fmla="*/ 2147483647 h 1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2"/>
                <a:gd name="T40" fmla="*/ 0 h 114"/>
                <a:gd name="T41" fmla="*/ 102 w 102"/>
                <a:gd name="T42" fmla="*/ 114 h 11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2" h="114">
                  <a:moveTo>
                    <a:pt x="24" y="114"/>
                  </a:moveTo>
                  <a:lnTo>
                    <a:pt x="48" y="90"/>
                  </a:lnTo>
                  <a:lnTo>
                    <a:pt x="66" y="84"/>
                  </a:lnTo>
                  <a:lnTo>
                    <a:pt x="90" y="60"/>
                  </a:lnTo>
                  <a:lnTo>
                    <a:pt x="102" y="36"/>
                  </a:lnTo>
                  <a:lnTo>
                    <a:pt x="78" y="18"/>
                  </a:lnTo>
                  <a:lnTo>
                    <a:pt x="30" y="0"/>
                  </a:lnTo>
                  <a:lnTo>
                    <a:pt x="24" y="12"/>
                  </a:lnTo>
                  <a:lnTo>
                    <a:pt x="0" y="66"/>
                  </a:lnTo>
                  <a:lnTo>
                    <a:pt x="12" y="90"/>
                  </a:lnTo>
                  <a:lnTo>
                    <a:pt x="0" y="96"/>
                  </a:lnTo>
                  <a:lnTo>
                    <a:pt x="6" y="108"/>
                  </a:lnTo>
                  <a:lnTo>
                    <a:pt x="24" y="114"/>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435" name="Freeform 263">
              <a:extLst>
                <a:ext uri="{FF2B5EF4-FFF2-40B4-BE49-F238E27FC236}">
                  <a16:creationId xmlns:a16="http://schemas.microsoft.com/office/drawing/2014/main" id="{9DBC9EBA-47BD-43FD-85B1-9030481EA5F2}"/>
                </a:ext>
              </a:extLst>
            </p:cNvPr>
            <p:cNvSpPr>
              <a:spLocks/>
            </p:cNvSpPr>
            <p:nvPr/>
          </p:nvSpPr>
          <p:spPr bwMode="auto">
            <a:xfrm>
              <a:off x="6562757" y="3005369"/>
              <a:ext cx="50576" cy="91266"/>
            </a:xfrm>
            <a:custGeom>
              <a:avLst/>
              <a:gdLst>
                <a:gd name="T0" fmla="*/ 9 w 429209"/>
                <a:gd name="T1" fmla="*/ 141 h 839755"/>
                <a:gd name="T2" fmla="*/ 10 w 429209"/>
                <a:gd name="T3" fmla="*/ 99 h 839755"/>
                <a:gd name="T4" fmla="*/ 0 w 429209"/>
                <a:gd name="T5" fmla="*/ 92 h 839755"/>
                <a:gd name="T6" fmla="*/ 19 w 429209"/>
                <a:gd name="T7" fmla="*/ 23 h 839755"/>
                <a:gd name="T8" fmla="*/ 45 w 429209"/>
                <a:gd name="T9" fmla="*/ 23 h 839755"/>
                <a:gd name="T10" fmla="*/ 68 w 429209"/>
                <a:gd name="T11" fmla="*/ 0 h 839755"/>
                <a:gd name="T12" fmla="*/ 71 w 429209"/>
                <a:gd name="T13" fmla="*/ 46 h 839755"/>
                <a:gd name="T14" fmla="*/ 74 w 429209"/>
                <a:gd name="T15" fmla="*/ 72 h 839755"/>
                <a:gd name="T16" fmla="*/ 39 w 429209"/>
                <a:gd name="T17" fmla="*/ 112 h 839755"/>
                <a:gd name="T18" fmla="*/ 39 w 429209"/>
                <a:gd name="T19" fmla="*/ 148 h 839755"/>
                <a:gd name="T20" fmla="*/ 19 w 429209"/>
                <a:gd name="T21" fmla="*/ 138 h 839755"/>
                <a:gd name="T22" fmla="*/ 9 w 429209"/>
                <a:gd name="T23" fmla="*/ 141 h 8397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29209"/>
                <a:gd name="T37" fmla="*/ 0 h 839755"/>
                <a:gd name="T38" fmla="*/ 429209 w 429209"/>
                <a:gd name="T39" fmla="*/ 839755 h 83975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29209" h="839755">
                  <a:moveTo>
                    <a:pt x="53214" y="797282"/>
                  </a:moveTo>
                  <a:cubicBezTo>
                    <a:pt x="54137" y="718133"/>
                    <a:pt x="55061" y="638985"/>
                    <a:pt x="55984" y="559836"/>
                  </a:cubicBezTo>
                  <a:lnTo>
                    <a:pt x="0" y="522514"/>
                  </a:lnTo>
                  <a:lnTo>
                    <a:pt x="111968" y="130628"/>
                  </a:lnTo>
                  <a:lnTo>
                    <a:pt x="261258" y="130628"/>
                  </a:lnTo>
                  <a:lnTo>
                    <a:pt x="391886" y="0"/>
                  </a:lnTo>
                  <a:lnTo>
                    <a:pt x="410547" y="261257"/>
                  </a:lnTo>
                  <a:lnTo>
                    <a:pt x="429209" y="410547"/>
                  </a:lnTo>
                  <a:lnTo>
                    <a:pt x="223935" y="634481"/>
                  </a:lnTo>
                  <a:lnTo>
                    <a:pt x="223935" y="839755"/>
                  </a:lnTo>
                  <a:lnTo>
                    <a:pt x="111968" y="783771"/>
                  </a:lnTo>
                  <a:lnTo>
                    <a:pt x="53214" y="797282"/>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436" name="Freeform 295">
              <a:extLst>
                <a:ext uri="{FF2B5EF4-FFF2-40B4-BE49-F238E27FC236}">
                  <a16:creationId xmlns:a16="http://schemas.microsoft.com/office/drawing/2014/main" id="{77EC8516-9E98-4370-82E4-9B8443FBECAE}"/>
                </a:ext>
              </a:extLst>
            </p:cNvPr>
            <p:cNvSpPr>
              <a:spLocks/>
            </p:cNvSpPr>
            <p:nvPr/>
          </p:nvSpPr>
          <p:spPr bwMode="auto">
            <a:xfrm>
              <a:off x="7859801" y="3651716"/>
              <a:ext cx="450295" cy="393494"/>
            </a:xfrm>
            <a:custGeom>
              <a:avLst/>
              <a:gdLst>
                <a:gd name="T0" fmla="*/ 11649570 w 10944"/>
                <a:gd name="T1" fmla="*/ 15612565 h 10652"/>
                <a:gd name="T2" fmla="*/ 12922423 w 10944"/>
                <a:gd name="T3" fmla="*/ 14869455 h 10652"/>
                <a:gd name="T4" fmla="*/ 11553405 w 10944"/>
                <a:gd name="T5" fmla="*/ 12451359 h 10652"/>
                <a:gd name="T6" fmla="*/ 11816279 w 10944"/>
                <a:gd name="T7" fmla="*/ 11514819 h 10652"/>
                <a:gd name="T8" fmla="*/ 12310038 w 10944"/>
                <a:gd name="T9" fmla="*/ 10925238 h 10652"/>
                <a:gd name="T10" fmla="*/ 13584492 w 10944"/>
                <a:gd name="T11" fmla="*/ 10807024 h 10652"/>
                <a:gd name="T12" fmla="*/ 15177950 w 10944"/>
                <a:gd name="T13" fmla="*/ 7796288 h 10652"/>
                <a:gd name="T14" fmla="*/ 16058053 w 10944"/>
                <a:gd name="T15" fmla="*/ 5858730 h 10652"/>
                <a:gd name="T16" fmla="*/ 16599895 w 10944"/>
                <a:gd name="T17" fmla="*/ 3879741 h 10652"/>
                <a:gd name="T18" fmla="*/ 15570699 w 10944"/>
                <a:gd name="T19" fmla="*/ 3185783 h 10652"/>
                <a:gd name="T20" fmla="*/ 15692527 w 10944"/>
                <a:gd name="T21" fmla="*/ 1733349 h 10652"/>
                <a:gd name="T22" fmla="*/ 17468748 w 10944"/>
                <a:gd name="T23" fmla="*/ 1300394 h 10652"/>
                <a:gd name="T24" fmla="*/ 17140135 w 10944"/>
                <a:gd name="T25" fmla="*/ 717006 h 10652"/>
                <a:gd name="T26" fmla="*/ 16405922 w 10944"/>
                <a:gd name="T27" fmla="*/ 274801 h 10652"/>
                <a:gd name="T28" fmla="*/ 15463283 w 10944"/>
                <a:gd name="T29" fmla="*/ 1529 h 10652"/>
                <a:gd name="T30" fmla="*/ 13459461 w 10944"/>
                <a:gd name="T31" fmla="*/ 363853 h 10652"/>
                <a:gd name="T32" fmla="*/ 12484793 w 10944"/>
                <a:gd name="T33" fmla="*/ 403794 h 10652"/>
                <a:gd name="T34" fmla="*/ 11359432 w 10944"/>
                <a:gd name="T35" fmla="*/ 879746 h 10652"/>
                <a:gd name="T36" fmla="*/ 11114134 w 10944"/>
                <a:gd name="T37" fmla="*/ 2491824 h 10652"/>
                <a:gd name="T38" fmla="*/ 11114134 w 10944"/>
                <a:gd name="T39" fmla="*/ 3185783 h 10652"/>
                <a:gd name="T40" fmla="*/ 10769467 w 10944"/>
                <a:gd name="T41" fmla="*/ 3532743 h 10652"/>
                <a:gd name="T42" fmla="*/ 10379918 w 10944"/>
                <a:gd name="T43" fmla="*/ 4734872 h 10652"/>
                <a:gd name="T44" fmla="*/ 8369689 w 10944"/>
                <a:gd name="T45" fmla="*/ 5620773 h 10652"/>
                <a:gd name="T46" fmla="*/ 7342095 w 10944"/>
                <a:gd name="T47" fmla="*/ 6314732 h 10652"/>
                <a:gd name="T48" fmla="*/ 6311338 w 10944"/>
                <a:gd name="T49" fmla="*/ 7694967 h 10652"/>
                <a:gd name="T50" fmla="*/ 4256188 w 10944"/>
                <a:gd name="T51" fmla="*/ 8052705 h 10652"/>
                <a:gd name="T52" fmla="*/ 2274785 w 10944"/>
                <a:gd name="T53" fmla="*/ 9611045 h 10652"/>
                <a:gd name="T54" fmla="*/ 270921 w 10944"/>
                <a:gd name="T55" fmla="*/ 9515839 h 10652"/>
                <a:gd name="T56" fmla="*/ 1123760 w 10944"/>
                <a:gd name="T57" fmla="*/ 10759440 h 10652"/>
                <a:gd name="T58" fmla="*/ 2133699 w 10944"/>
                <a:gd name="T59" fmla="*/ 11244604 h 10652"/>
                <a:gd name="T60" fmla="*/ 2160963 w 10944"/>
                <a:gd name="T61" fmla="*/ 11743564 h 10652"/>
                <a:gd name="T62" fmla="*/ 2199438 w 10944"/>
                <a:gd name="T63" fmla="*/ 12224142 h 10652"/>
                <a:gd name="T64" fmla="*/ 1623926 w 10944"/>
                <a:gd name="T65" fmla="*/ 12488203 h 10652"/>
                <a:gd name="T66" fmla="*/ 516179 w 10944"/>
                <a:gd name="T67" fmla="*/ 13374063 h 10652"/>
                <a:gd name="T68" fmla="*/ 750228 w 10944"/>
                <a:gd name="T69" fmla="*/ 14095655 h 10652"/>
                <a:gd name="T70" fmla="*/ 9810852 w 10944"/>
                <a:gd name="T71" fmla="*/ 16354107 h 10652"/>
                <a:gd name="T72" fmla="*/ 10229264 w 10944"/>
                <a:gd name="T73" fmla="*/ 16126890 h 10652"/>
                <a:gd name="T74" fmla="*/ 11649570 w 10944"/>
                <a:gd name="T75" fmla="*/ 15612565 h 1065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0944"/>
                <a:gd name="T115" fmla="*/ 0 h 10652"/>
                <a:gd name="T116" fmla="*/ 10944 w 10944"/>
                <a:gd name="T117" fmla="*/ 10652 h 1065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0944" h="10652">
                  <a:moveTo>
                    <a:pt x="7267" y="10169"/>
                  </a:moveTo>
                  <a:cubicBezTo>
                    <a:pt x="7552" y="10018"/>
                    <a:pt x="8071" y="10028"/>
                    <a:pt x="8061" y="9685"/>
                  </a:cubicBezTo>
                  <a:cubicBezTo>
                    <a:pt x="8051" y="9342"/>
                    <a:pt x="7322" y="8474"/>
                    <a:pt x="7207" y="8110"/>
                  </a:cubicBezTo>
                  <a:cubicBezTo>
                    <a:pt x="7092" y="7746"/>
                    <a:pt x="7292" y="7666"/>
                    <a:pt x="7371" y="7500"/>
                  </a:cubicBezTo>
                  <a:cubicBezTo>
                    <a:pt x="7450" y="7334"/>
                    <a:pt x="7495" y="7193"/>
                    <a:pt x="7679" y="7116"/>
                  </a:cubicBezTo>
                  <a:cubicBezTo>
                    <a:pt x="7863" y="7039"/>
                    <a:pt x="8176" y="7379"/>
                    <a:pt x="8474" y="7039"/>
                  </a:cubicBezTo>
                  <a:cubicBezTo>
                    <a:pt x="8772" y="6699"/>
                    <a:pt x="9211" y="5615"/>
                    <a:pt x="9468" y="5078"/>
                  </a:cubicBezTo>
                  <a:cubicBezTo>
                    <a:pt x="9725" y="4541"/>
                    <a:pt x="9869" y="4241"/>
                    <a:pt x="10017" y="3816"/>
                  </a:cubicBezTo>
                  <a:cubicBezTo>
                    <a:pt x="10165" y="3391"/>
                    <a:pt x="10406" y="2817"/>
                    <a:pt x="10355" y="2527"/>
                  </a:cubicBezTo>
                  <a:cubicBezTo>
                    <a:pt x="10304" y="2237"/>
                    <a:pt x="9687" y="2325"/>
                    <a:pt x="9713" y="2075"/>
                  </a:cubicBezTo>
                  <a:cubicBezTo>
                    <a:pt x="9740" y="1811"/>
                    <a:pt x="9649" y="1164"/>
                    <a:pt x="9789" y="1129"/>
                  </a:cubicBezTo>
                  <a:cubicBezTo>
                    <a:pt x="10290" y="1004"/>
                    <a:pt x="10747" y="957"/>
                    <a:pt x="10897" y="847"/>
                  </a:cubicBezTo>
                  <a:cubicBezTo>
                    <a:pt x="11047" y="737"/>
                    <a:pt x="10802" y="578"/>
                    <a:pt x="10692" y="467"/>
                  </a:cubicBezTo>
                  <a:cubicBezTo>
                    <a:pt x="10582" y="356"/>
                    <a:pt x="10409" y="257"/>
                    <a:pt x="10234" y="179"/>
                  </a:cubicBezTo>
                  <a:cubicBezTo>
                    <a:pt x="10060" y="102"/>
                    <a:pt x="9954" y="-9"/>
                    <a:pt x="9646" y="1"/>
                  </a:cubicBezTo>
                  <a:cubicBezTo>
                    <a:pt x="9341" y="11"/>
                    <a:pt x="8705" y="193"/>
                    <a:pt x="8396" y="237"/>
                  </a:cubicBezTo>
                  <a:cubicBezTo>
                    <a:pt x="8087" y="279"/>
                    <a:pt x="8007" y="208"/>
                    <a:pt x="7788" y="263"/>
                  </a:cubicBezTo>
                  <a:cubicBezTo>
                    <a:pt x="7570" y="320"/>
                    <a:pt x="7301" y="573"/>
                    <a:pt x="7086" y="573"/>
                  </a:cubicBezTo>
                  <a:cubicBezTo>
                    <a:pt x="7035" y="922"/>
                    <a:pt x="6959" y="1372"/>
                    <a:pt x="6933" y="1623"/>
                  </a:cubicBezTo>
                  <a:cubicBezTo>
                    <a:pt x="6907" y="1873"/>
                    <a:pt x="6933" y="1924"/>
                    <a:pt x="6933" y="2075"/>
                  </a:cubicBezTo>
                  <a:cubicBezTo>
                    <a:pt x="6861" y="2150"/>
                    <a:pt x="6794" y="2133"/>
                    <a:pt x="6718" y="2301"/>
                  </a:cubicBezTo>
                  <a:cubicBezTo>
                    <a:pt x="6642" y="2469"/>
                    <a:pt x="6556" y="2823"/>
                    <a:pt x="6475" y="3084"/>
                  </a:cubicBezTo>
                  <a:cubicBezTo>
                    <a:pt x="6475" y="3084"/>
                    <a:pt x="5537" y="3490"/>
                    <a:pt x="5221" y="3661"/>
                  </a:cubicBezTo>
                  <a:cubicBezTo>
                    <a:pt x="4905" y="3832"/>
                    <a:pt x="4793" y="3888"/>
                    <a:pt x="4580" y="4113"/>
                  </a:cubicBezTo>
                  <a:cubicBezTo>
                    <a:pt x="4366" y="4338"/>
                    <a:pt x="3937" y="5012"/>
                    <a:pt x="3937" y="5012"/>
                  </a:cubicBezTo>
                  <a:cubicBezTo>
                    <a:pt x="3937" y="5012"/>
                    <a:pt x="3074" y="5037"/>
                    <a:pt x="2655" y="5245"/>
                  </a:cubicBezTo>
                  <a:cubicBezTo>
                    <a:pt x="2236" y="5453"/>
                    <a:pt x="1833" y="6101"/>
                    <a:pt x="1419" y="6260"/>
                  </a:cubicBezTo>
                  <a:cubicBezTo>
                    <a:pt x="1005" y="6419"/>
                    <a:pt x="289" y="6073"/>
                    <a:pt x="169" y="6198"/>
                  </a:cubicBezTo>
                  <a:cubicBezTo>
                    <a:pt x="49" y="6323"/>
                    <a:pt x="507" y="6820"/>
                    <a:pt x="701" y="7008"/>
                  </a:cubicBezTo>
                  <a:cubicBezTo>
                    <a:pt x="895" y="7196"/>
                    <a:pt x="1223" y="7217"/>
                    <a:pt x="1331" y="7324"/>
                  </a:cubicBezTo>
                  <a:cubicBezTo>
                    <a:pt x="1439" y="7431"/>
                    <a:pt x="1341" y="7543"/>
                    <a:pt x="1348" y="7649"/>
                  </a:cubicBezTo>
                  <a:cubicBezTo>
                    <a:pt x="1355" y="7755"/>
                    <a:pt x="1428" y="7881"/>
                    <a:pt x="1372" y="7962"/>
                  </a:cubicBezTo>
                  <a:cubicBezTo>
                    <a:pt x="1316" y="8043"/>
                    <a:pt x="1188" y="8009"/>
                    <a:pt x="1013" y="8134"/>
                  </a:cubicBezTo>
                  <a:cubicBezTo>
                    <a:pt x="838" y="8259"/>
                    <a:pt x="295" y="8195"/>
                    <a:pt x="322" y="8711"/>
                  </a:cubicBezTo>
                  <a:cubicBezTo>
                    <a:pt x="331" y="8882"/>
                    <a:pt x="-498" y="8858"/>
                    <a:pt x="468" y="9181"/>
                  </a:cubicBezTo>
                  <a:cubicBezTo>
                    <a:pt x="1434" y="9504"/>
                    <a:pt x="5678" y="9982"/>
                    <a:pt x="6120" y="10652"/>
                  </a:cubicBezTo>
                  <a:lnTo>
                    <a:pt x="6381" y="10504"/>
                  </a:lnTo>
                  <a:lnTo>
                    <a:pt x="7267" y="10169"/>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437" name="Freeform 297">
              <a:extLst>
                <a:ext uri="{FF2B5EF4-FFF2-40B4-BE49-F238E27FC236}">
                  <a16:creationId xmlns:a16="http://schemas.microsoft.com/office/drawing/2014/main" id="{85288F0F-B9CE-477F-89CD-9A2E318C9A74}"/>
                </a:ext>
              </a:extLst>
            </p:cNvPr>
            <p:cNvSpPr>
              <a:spLocks/>
            </p:cNvSpPr>
            <p:nvPr/>
          </p:nvSpPr>
          <p:spPr bwMode="auto">
            <a:xfrm>
              <a:off x="7841855" y="3626281"/>
              <a:ext cx="363824" cy="258839"/>
            </a:xfrm>
            <a:custGeom>
              <a:avLst/>
              <a:gdLst>
                <a:gd name="T0" fmla="*/ 11195818 w 10348"/>
                <a:gd name="T1" fmla="*/ 204963 h 11017"/>
                <a:gd name="T2" fmla="*/ 10067345 w 10348"/>
                <a:gd name="T3" fmla="*/ 732626 h 11017"/>
                <a:gd name="T4" fmla="*/ 9304892 w 10348"/>
                <a:gd name="T5" fmla="*/ 732626 h 11017"/>
                <a:gd name="T6" fmla="*/ 9049954 w 10348"/>
                <a:gd name="T7" fmla="*/ 183150 h 11017"/>
                <a:gd name="T8" fmla="*/ 8796212 w 10348"/>
                <a:gd name="T9" fmla="*/ 0 h 11017"/>
                <a:gd name="T10" fmla="*/ 8033759 w 10348"/>
                <a:gd name="T11" fmla="*/ 549475 h 11017"/>
                <a:gd name="T12" fmla="*/ 7525081 w 10348"/>
                <a:gd name="T13" fmla="*/ 916399 h 11017"/>
                <a:gd name="T14" fmla="*/ 6553293 w 10348"/>
                <a:gd name="T15" fmla="*/ 722654 h 11017"/>
                <a:gd name="T16" fmla="*/ 6000175 w 10348"/>
                <a:gd name="T17" fmla="*/ 732626 h 11017"/>
                <a:gd name="T18" fmla="*/ 5236559 w 10348"/>
                <a:gd name="T19" fmla="*/ 732626 h 11017"/>
                <a:gd name="T20" fmla="*/ 4220364 w 10348"/>
                <a:gd name="T21" fmla="*/ 549475 h 11017"/>
                <a:gd name="T22" fmla="*/ 3965427 w 10348"/>
                <a:gd name="T23" fmla="*/ 1465874 h 11017"/>
                <a:gd name="T24" fmla="*/ 2695459 w 10348"/>
                <a:gd name="T25" fmla="*/ 1832200 h 11017"/>
                <a:gd name="T26" fmla="*/ 2186780 w 10348"/>
                <a:gd name="T27" fmla="*/ 2198500 h 11017"/>
                <a:gd name="T28" fmla="*/ 1424327 w 10348"/>
                <a:gd name="T29" fmla="*/ 2015350 h 11017"/>
                <a:gd name="T30" fmla="*/ 671248 w 10348"/>
                <a:gd name="T31" fmla="*/ 1773019 h 11017"/>
                <a:gd name="T32" fmla="*/ 416310 w 10348"/>
                <a:gd name="T33" fmla="*/ 2931749 h 11017"/>
                <a:gd name="T34" fmla="*/ 406936 w 10348"/>
                <a:gd name="T35" fmla="*/ 3664400 h 11017"/>
                <a:gd name="T36" fmla="*/ 0 w 10348"/>
                <a:gd name="T37" fmla="*/ 4818143 h 11017"/>
                <a:gd name="T38" fmla="*/ 935525 w 10348"/>
                <a:gd name="T39" fmla="*/ 5243649 h 11017"/>
                <a:gd name="T40" fmla="*/ 915648 w 10348"/>
                <a:gd name="T41" fmla="*/ 6046672 h 11017"/>
                <a:gd name="T42" fmla="*/ 551955 w 10348"/>
                <a:gd name="T43" fmla="*/ 6616715 h 11017"/>
                <a:gd name="T44" fmla="*/ 1596236 w 10348"/>
                <a:gd name="T45" fmla="*/ 6779299 h 11017"/>
                <a:gd name="T46" fmla="*/ 2114287 w 10348"/>
                <a:gd name="T47" fmla="*/ 6786154 h 11017"/>
                <a:gd name="T48" fmla="*/ 3536254 w 10348"/>
                <a:gd name="T49" fmla="*/ 6840349 h 11017"/>
                <a:gd name="T50" fmla="*/ 5592076 w 10348"/>
                <a:gd name="T51" fmla="*/ 6392431 h 11017"/>
                <a:gd name="T52" fmla="*/ 5906643 w 10348"/>
                <a:gd name="T53" fmla="*/ 5557624 h 11017"/>
                <a:gd name="T54" fmla="*/ 6894784 w 10348"/>
                <a:gd name="T55" fmla="*/ 5354531 h 11017"/>
                <a:gd name="T56" fmla="*/ 8474632 w 10348"/>
                <a:gd name="T57" fmla="*/ 4845564 h 11017"/>
                <a:gd name="T58" fmla="*/ 8533098 w 10348"/>
                <a:gd name="T59" fmla="*/ 4213850 h 11017"/>
                <a:gd name="T60" fmla="*/ 8872228 w 10348"/>
                <a:gd name="T61" fmla="*/ 4051266 h 11017"/>
                <a:gd name="T62" fmla="*/ 9318918 w 10348"/>
                <a:gd name="T63" fmla="*/ 3786500 h 11017"/>
                <a:gd name="T64" fmla="*/ 10079045 w 10348"/>
                <a:gd name="T65" fmla="*/ 3074415 h 11017"/>
                <a:gd name="T66" fmla="*/ 10224030 w 10348"/>
                <a:gd name="T67" fmla="*/ 2646441 h 11017"/>
                <a:gd name="T68" fmla="*/ 10726892 w 10348"/>
                <a:gd name="T69" fmla="*/ 1995407 h 11017"/>
                <a:gd name="T70" fmla="*/ 10321120 w 10348"/>
                <a:gd name="T71" fmla="*/ 1282724 h 11017"/>
                <a:gd name="T72" fmla="*/ 12100929 w 10348"/>
                <a:gd name="T73" fmla="*/ 1099574 h 11017"/>
                <a:gd name="T74" fmla="*/ 11592251 w 10348"/>
                <a:gd name="T75" fmla="*/ 549475 h 11017"/>
                <a:gd name="T76" fmla="*/ 11195818 w 10348"/>
                <a:gd name="T77" fmla="*/ 204963 h 1101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0348"/>
                <a:gd name="T118" fmla="*/ 0 h 11017"/>
                <a:gd name="T119" fmla="*/ 10348 w 10348"/>
                <a:gd name="T120" fmla="*/ 11017 h 11017"/>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0348" h="11017">
                  <a:moveTo>
                    <a:pt x="9574" y="329"/>
                  </a:moveTo>
                  <a:cubicBezTo>
                    <a:pt x="9252" y="611"/>
                    <a:pt x="8879" y="1035"/>
                    <a:pt x="8609" y="1176"/>
                  </a:cubicBezTo>
                  <a:cubicBezTo>
                    <a:pt x="8340" y="1317"/>
                    <a:pt x="8174" y="1176"/>
                    <a:pt x="7957" y="1176"/>
                  </a:cubicBezTo>
                  <a:cubicBezTo>
                    <a:pt x="7884" y="882"/>
                    <a:pt x="7812" y="588"/>
                    <a:pt x="7739" y="294"/>
                  </a:cubicBezTo>
                  <a:lnTo>
                    <a:pt x="7522" y="0"/>
                  </a:lnTo>
                  <a:lnTo>
                    <a:pt x="6870" y="882"/>
                  </a:lnTo>
                  <a:cubicBezTo>
                    <a:pt x="6725" y="1078"/>
                    <a:pt x="6646" y="1425"/>
                    <a:pt x="6435" y="1471"/>
                  </a:cubicBezTo>
                  <a:cubicBezTo>
                    <a:pt x="6224" y="1517"/>
                    <a:pt x="5881" y="1264"/>
                    <a:pt x="5604" y="1160"/>
                  </a:cubicBezTo>
                  <a:cubicBezTo>
                    <a:pt x="5446" y="1165"/>
                    <a:pt x="5319" y="1173"/>
                    <a:pt x="5131" y="1176"/>
                  </a:cubicBezTo>
                  <a:cubicBezTo>
                    <a:pt x="4943" y="1179"/>
                    <a:pt x="4696" y="1176"/>
                    <a:pt x="4478" y="1176"/>
                  </a:cubicBezTo>
                  <a:lnTo>
                    <a:pt x="3609" y="882"/>
                  </a:lnTo>
                  <a:cubicBezTo>
                    <a:pt x="3536" y="1372"/>
                    <a:pt x="3464" y="1863"/>
                    <a:pt x="3391" y="2353"/>
                  </a:cubicBezTo>
                  <a:lnTo>
                    <a:pt x="2305" y="2941"/>
                  </a:lnTo>
                  <a:lnTo>
                    <a:pt x="1870" y="3529"/>
                  </a:lnTo>
                  <a:lnTo>
                    <a:pt x="1218" y="3235"/>
                  </a:lnTo>
                  <a:lnTo>
                    <a:pt x="574" y="2846"/>
                  </a:lnTo>
                  <a:cubicBezTo>
                    <a:pt x="501" y="3434"/>
                    <a:pt x="429" y="4118"/>
                    <a:pt x="356" y="4706"/>
                  </a:cubicBezTo>
                  <a:cubicBezTo>
                    <a:pt x="284" y="5098"/>
                    <a:pt x="420" y="5490"/>
                    <a:pt x="348" y="5882"/>
                  </a:cubicBezTo>
                  <a:cubicBezTo>
                    <a:pt x="278" y="6404"/>
                    <a:pt x="70" y="7212"/>
                    <a:pt x="0" y="7734"/>
                  </a:cubicBezTo>
                  <a:cubicBezTo>
                    <a:pt x="290" y="7930"/>
                    <a:pt x="510" y="8221"/>
                    <a:pt x="800" y="8417"/>
                  </a:cubicBezTo>
                  <a:cubicBezTo>
                    <a:pt x="365" y="10182"/>
                    <a:pt x="838" y="9339"/>
                    <a:pt x="783" y="9706"/>
                  </a:cubicBezTo>
                  <a:cubicBezTo>
                    <a:pt x="728" y="10073"/>
                    <a:pt x="375" y="10425"/>
                    <a:pt x="472" y="10621"/>
                  </a:cubicBezTo>
                  <a:cubicBezTo>
                    <a:pt x="569" y="10817"/>
                    <a:pt x="1142" y="10837"/>
                    <a:pt x="1365" y="10882"/>
                  </a:cubicBezTo>
                  <a:cubicBezTo>
                    <a:pt x="1588" y="10927"/>
                    <a:pt x="1663" y="10844"/>
                    <a:pt x="1808" y="10893"/>
                  </a:cubicBezTo>
                  <a:cubicBezTo>
                    <a:pt x="1953" y="10942"/>
                    <a:pt x="2528" y="11085"/>
                    <a:pt x="3024" y="10980"/>
                  </a:cubicBezTo>
                  <a:cubicBezTo>
                    <a:pt x="3520" y="10875"/>
                    <a:pt x="4444" y="10604"/>
                    <a:pt x="4782" y="10261"/>
                  </a:cubicBezTo>
                  <a:cubicBezTo>
                    <a:pt x="5120" y="9918"/>
                    <a:pt x="4865" y="9199"/>
                    <a:pt x="5051" y="8921"/>
                  </a:cubicBezTo>
                  <a:cubicBezTo>
                    <a:pt x="5237" y="8643"/>
                    <a:pt x="5530" y="8785"/>
                    <a:pt x="5896" y="8595"/>
                  </a:cubicBezTo>
                  <a:cubicBezTo>
                    <a:pt x="6262" y="8405"/>
                    <a:pt x="7014" y="8083"/>
                    <a:pt x="7247" y="7778"/>
                  </a:cubicBezTo>
                  <a:cubicBezTo>
                    <a:pt x="7481" y="7473"/>
                    <a:pt x="7240" y="6977"/>
                    <a:pt x="7297" y="6764"/>
                  </a:cubicBezTo>
                  <a:cubicBezTo>
                    <a:pt x="7354" y="6552"/>
                    <a:pt x="7475" y="6617"/>
                    <a:pt x="7587" y="6503"/>
                  </a:cubicBezTo>
                  <a:cubicBezTo>
                    <a:pt x="7699" y="6389"/>
                    <a:pt x="7797" y="6339"/>
                    <a:pt x="7969" y="6078"/>
                  </a:cubicBezTo>
                  <a:cubicBezTo>
                    <a:pt x="8141" y="5817"/>
                    <a:pt x="8490" y="5240"/>
                    <a:pt x="8619" y="4935"/>
                  </a:cubicBezTo>
                  <a:cubicBezTo>
                    <a:pt x="8748" y="4630"/>
                    <a:pt x="8651" y="4537"/>
                    <a:pt x="8743" y="4248"/>
                  </a:cubicBezTo>
                  <a:cubicBezTo>
                    <a:pt x="8835" y="3959"/>
                    <a:pt x="9159" y="3568"/>
                    <a:pt x="9173" y="3203"/>
                  </a:cubicBezTo>
                  <a:cubicBezTo>
                    <a:pt x="9187" y="2838"/>
                    <a:pt x="8630" y="2299"/>
                    <a:pt x="8826" y="2059"/>
                  </a:cubicBezTo>
                  <a:cubicBezTo>
                    <a:pt x="9022" y="1819"/>
                    <a:pt x="9841" y="1863"/>
                    <a:pt x="10348" y="1765"/>
                  </a:cubicBezTo>
                  <a:lnTo>
                    <a:pt x="9913" y="882"/>
                  </a:lnTo>
                  <a:lnTo>
                    <a:pt x="9574" y="329"/>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438" name="Freeform 298">
              <a:extLst>
                <a:ext uri="{FF2B5EF4-FFF2-40B4-BE49-F238E27FC236}">
                  <a16:creationId xmlns:a16="http://schemas.microsoft.com/office/drawing/2014/main" id="{91862FC2-B459-4927-96BD-CFC431F2E917}"/>
                </a:ext>
              </a:extLst>
            </p:cNvPr>
            <p:cNvSpPr>
              <a:spLocks/>
            </p:cNvSpPr>
            <p:nvPr/>
          </p:nvSpPr>
          <p:spPr bwMode="auto">
            <a:xfrm>
              <a:off x="8659239" y="4012296"/>
              <a:ext cx="115838" cy="130168"/>
            </a:xfrm>
            <a:custGeom>
              <a:avLst/>
              <a:gdLst>
                <a:gd name="T0" fmla="*/ 2147483647 w 90"/>
                <a:gd name="T1" fmla="*/ 2147483647 h 78"/>
                <a:gd name="T2" fmla="*/ 2147483647 w 90"/>
                <a:gd name="T3" fmla="*/ 2147483647 h 78"/>
                <a:gd name="T4" fmla="*/ 2147483647 w 90"/>
                <a:gd name="T5" fmla="*/ 2147483647 h 78"/>
                <a:gd name="T6" fmla="*/ 2147483647 w 90"/>
                <a:gd name="T7" fmla="*/ 2147483647 h 78"/>
                <a:gd name="T8" fmla="*/ 2147483647 w 90"/>
                <a:gd name="T9" fmla="*/ 0 h 78"/>
                <a:gd name="T10" fmla="*/ 2147483647 w 90"/>
                <a:gd name="T11" fmla="*/ 0 h 78"/>
                <a:gd name="T12" fmla="*/ 2147483647 w 90"/>
                <a:gd name="T13" fmla="*/ 2147483647 h 78"/>
                <a:gd name="T14" fmla="*/ 0 w 90"/>
                <a:gd name="T15" fmla="*/ 2147483647 h 78"/>
                <a:gd name="T16" fmla="*/ 2147483647 w 90"/>
                <a:gd name="T17" fmla="*/ 2147483647 h 78"/>
                <a:gd name="T18" fmla="*/ 2147483647 w 90"/>
                <a:gd name="T19" fmla="*/ 2147483647 h 78"/>
                <a:gd name="T20" fmla="*/ 2147483647 w 90"/>
                <a:gd name="T21" fmla="*/ 2147483647 h 78"/>
                <a:gd name="T22" fmla="*/ 2147483647 w 90"/>
                <a:gd name="T23" fmla="*/ 2147483647 h 78"/>
                <a:gd name="T24" fmla="*/ 2147483647 w 90"/>
                <a:gd name="T25" fmla="*/ 2147483647 h 78"/>
                <a:gd name="T26" fmla="*/ 2147483647 w 90"/>
                <a:gd name="T27" fmla="*/ 2147483647 h 78"/>
                <a:gd name="T28" fmla="*/ 2147483647 w 90"/>
                <a:gd name="T29" fmla="*/ 2147483647 h 7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90"/>
                <a:gd name="T46" fmla="*/ 0 h 78"/>
                <a:gd name="T47" fmla="*/ 90 w 90"/>
                <a:gd name="T48" fmla="*/ 78 h 7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90" h="78">
                  <a:moveTo>
                    <a:pt x="72" y="42"/>
                  </a:moveTo>
                  <a:lnTo>
                    <a:pt x="78" y="30"/>
                  </a:lnTo>
                  <a:lnTo>
                    <a:pt x="84" y="18"/>
                  </a:lnTo>
                  <a:lnTo>
                    <a:pt x="48" y="12"/>
                  </a:lnTo>
                  <a:lnTo>
                    <a:pt x="30" y="0"/>
                  </a:lnTo>
                  <a:lnTo>
                    <a:pt x="12" y="0"/>
                  </a:lnTo>
                  <a:lnTo>
                    <a:pt x="6" y="12"/>
                  </a:lnTo>
                  <a:lnTo>
                    <a:pt x="0" y="18"/>
                  </a:lnTo>
                  <a:lnTo>
                    <a:pt x="6" y="30"/>
                  </a:lnTo>
                  <a:lnTo>
                    <a:pt x="18" y="78"/>
                  </a:lnTo>
                  <a:lnTo>
                    <a:pt x="54" y="72"/>
                  </a:lnTo>
                  <a:lnTo>
                    <a:pt x="78" y="66"/>
                  </a:lnTo>
                  <a:lnTo>
                    <a:pt x="84" y="72"/>
                  </a:lnTo>
                  <a:lnTo>
                    <a:pt x="90" y="48"/>
                  </a:lnTo>
                  <a:lnTo>
                    <a:pt x="72" y="42"/>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439" name="Freeform 331">
              <a:extLst>
                <a:ext uri="{FF2B5EF4-FFF2-40B4-BE49-F238E27FC236}">
                  <a16:creationId xmlns:a16="http://schemas.microsoft.com/office/drawing/2014/main" id="{8761919B-2151-4723-A5F6-37FD91CBE2F5}"/>
                </a:ext>
              </a:extLst>
            </p:cNvPr>
            <p:cNvSpPr>
              <a:spLocks/>
            </p:cNvSpPr>
            <p:nvPr/>
          </p:nvSpPr>
          <p:spPr bwMode="auto">
            <a:xfrm>
              <a:off x="8409619" y="3840235"/>
              <a:ext cx="220252" cy="113709"/>
            </a:xfrm>
            <a:custGeom>
              <a:avLst/>
              <a:gdLst>
                <a:gd name="T0" fmla="*/ 295343166 w 10000"/>
                <a:gd name="T1" fmla="*/ 23464648 h 11631"/>
                <a:gd name="T2" fmla="*/ 211266544 w 10000"/>
                <a:gd name="T3" fmla="*/ 19464679 h 11631"/>
                <a:gd name="T4" fmla="*/ 80079812 w 10000"/>
                <a:gd name="T5" fmla="*/ 5066397 h 11631"/>
                <a:gd name="T6" fmla="*/ 34045730 w 10000"/>
                <a:gd name="T7" fmla="*/ 0 h 11631"/>
                <a:gd name="T8" fmla="*/ 0 w 10000"/>
                <a:gd name="T9" fmla="*/ 20905300 h 11631"/>
                <a:gd name="T10" fmla="*/ 132916036 w 10000"/>
                <a:gd name="T11" fmla="*/ 40409064 h 11631"/>
                <a:gd name="T12" fmla="*/ 226829190 w 10000"/>
                <a:gd name="T13" fmla="*/ 44652850 h 11631"/>
                <a:gd name="T14" fmla="*/ 308023402 w 10000"/>
                <a:gd name="T15" fmla="*/ 50624540 h 11631"/>
                <a:gd name="T16" fmla="*/ 333384903 w 10000"/>
                <a:gd name="T17" fmla="*/ 37910715 h 11631"/>
                <a:gd name="T18" fmla="*/ 384261094 w 10000"/>
                <a:gd name="T19" fmla="*/ 35377574 h 11631"/>
                <a:gd name="T20" fmla="*/ 342568769 w 10000"/>
                <a:gd name="T21" fmla="*/ 29418954 h 11631"/>
                <a:gd name="T22" fmla="*/ 319320726 w 10000"/>
                <a:gd name="T23" fmla="*/ 28822644 h 11631"/>
                <a:gd name="T24" fmla="*/ 295343166 w 10000"/>
                <a:gd name="T25" fmla="*/ 23464648 h 116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000"/>
                <a:gd name="T40" fmla="*/ 0 h 11631"/>
                <a:gd name="T41" fmla="*/ 10000 w 10000"/>
                <a:gd name="T42" fmla="*/ 11631 h 1163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000" h="11631">
                  <a:moveTo>
                    <a:pt x="7686" y="5391"/>
                  </a:moveTo>
                  <a:lnTo>
                    <a:pt x="5498" y="4472"/>
                  </a:lnTo>
                  <a:lnTo>
                    <a:pt x="2084" y="1164"/>
                  </a:lnTo>
                  <a:lnTo>
                    <a:pt x="886" y="0"/>
                  </a:lnTo>
                  <a:lnTo>
                    <a:pt x="0" y="4803"/>
                  </a:lnTo>
                  <a:lnTo>
                    <a:pt x="3459" y="9284"/>
                  </a:lnTo>
                  <a:lnTo>
                    <a:pt x="5903" y="10259"/>
                  </a:lnTo>
                  <a:lnTo>
                    <a:pt x="8016" y="11631"/>
                  </a:lnTo>
                  <a:lnTo>
                    <a:pt x="8676" y="8710"/>
                  </a:lnTo>
                  <a:lnTo>
                    <a:pt x="10000" y="8128"/>
                  </a:lnTo>
                  <a:lnTo>
                    <a:pt x="8915" y="6759"/>
                  </a:lnTo>
                  <a:lnTo>
                    <a:pt x="8310" y="6622"/>
                  </a:lnTo>
                  <a:cubicBezTo>
                    <a:pt x="8207" y="6039"/>
                    <a:pt x="7790" y="5973"/>
                    <a:pt x="7686" y="5391"/>
                  </a:cubicBez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440" name="Freeform 447">
              <a:extLst>
                <a:ext uri="{FF2B5EF4-FFF2-40B4-BE49-F238E27FC236}">
                  <a16:creationId xmlns:a16="http://schemas.microsoft.com/office/drawing/2014/main" id="{F3FFDBDB-196A-4618-BAA6-E34D9D76E431}"/>
                </a:ext>
              </a:extLst>
            </p:cNvPr>
            <p:cNvSpPr>
              <a:spLocks/>
            </p:cNvSpPr>
            <p:nvPr/>
          </p:nvSpPr>
          <p:spPr bwMode="auto">
            <a:xfrm>
              <a:off x="8766918" y="3968906"/>
              <a:ext cx="277355" cy="460822"/>
            </a:xfrm>
            <a:custGeom>
              <a:avLst/>
              <a:gdLst>
                <a:gd name="T0" fmla="*/ 2939213 w 12864"/>
                <a:gd name="T1" fmla="*/ 0 h 10000"/>
                <a:gd name="T2" fmla="*/ 2299287 w 12864"/>
                <a:gd name="T3" fmla="*/ 1502885 h 10000"/>
                <a:gd name="T4" fmla="*/ 1987244 w 12864"/>
                <a:gd name="T5" fmla="*/ 1905585 h 10000"/>
                <a:gd name="T6" fmla="*/ 1888517 w 12864"/>
                <a:gd name="T7" fmla="*/ 1442940 h 10000"/>
                <a:gd name="T8" fmla="*/ 815352 w 12864"/>
                <a:gd name="T9" fmla="*/ 3621799 h 10000"/>
                <a:gd name="T10" fmla="*/ 159105 w 12864"/>
                <a:gd name="T11" fmla="*/ 6471743 h 10000"/>
                <a:gd name="T12" fmla="*/ 0 w 12864"/>
                <a:gd name="T13" fmla="*/ 8454043 h 10000"/>
                <a:gd name="T14" fmla="*/ 1086843 w 12864"/>
                <a:gd name="T15" fmla="*/ 12945881 h 10000"/>
                <a:gd name="T16" fmla="*/ 842667 w 12864"/>
                <a:gd name="T17" fmla="*/ 15378798 h 10000"/>
                <a:gd name="T18" fmla="*/ 2093902 w 12864"/>
                <a:gd name="T19" fmla="*/ 15848581 h 10000"/>
                <a:gd name="T20" fmla="*/ 2811849 w 12864"/>
                <a:gd name="T21" fmla="*/ 15767122 h 10000"/>
                <a:gd name="T22" fmla="*/ 2412113 w 12864"/>
                <a:gd name="T23" fmla="*/ 13880704 h 10000"/>
                <a:gd name="T24" fmla="*/ 2676113 w 12864"/>
                <a:gd name="T25" fmla="*/ 14393662 h 10000"/>
                <a:gd name="T26" fmla="*/ 2945402 w 12864"/>
                <a:gd name="T27" fmla="*/ 17145373 h 10000"/>
                <a:gd name="T28" fmla="*/ 3256102 w 12864"/>
                <a:gd name="T29" fmla="*/ 19211529 h 10000"/>
                <a:gd name="T30" fmla="*/ 3330137 w 12864"/>
                <a:gd name="T31" fmla="*/ 23969450 h 10000"/>
                <a:gd name="T32" fmla="*/ 3969642 w 12864"/>
                <a:gd name="T33" fmla="*/ 21294455 h 10000"/>
                <a:gd name="T34" fmla="*/ 3692425 w 12864"/>
                <a:gd name="T35" fmla="*/ 16622833 h 10000"/>
                <a:gd name="T36" fmla="*/ 3240682 w 12864"/>
                <a:gd name="T37" fmla="*/ 15294894 h 10000"/>
                <a:gd name="T38" fmla="*/ 3466333 w 12864"/>
                <a:gd name="T39" fmla="*/ 14233042 h 10000"/>
                <a:gd name="T40" fmla="*/ 3428424 w 12864"/>
                <a:gd name="T41" fmla="*/ 13350976 h 10000"/>
                <a:gd name="T42" fmla="*/ 2826387 w 12864"/>
                <a:gd name="T43" fmla="*/ 11493355 h 10000"/>
                <a:gd name="T44" fmla="*/ 3127416 w 12864"/>
                <a:gd name="T45" fmla="*/ 10079166 h 10000"/>
                <a:gd name="T46" fmla="*/ 3488802 w 12864"/>
                <a:gd name="T47" fmla="*/ 10057603 h 10000"/>
                <a:gd name="T48" fmla="*/ 4268468 w 12864"/>
                <a:gd name="T49" fmla="*/ 9158718 h 10000"/>
                <a:gd name="T50" fmla="*/ 4551413 w 12864"/>
                <a:gd name="T51" fmla="*/ 8389306 h 10000"/>
                <a:gd name="T52" fmla="*/ 4898701 w 12864"/>
                <a:gd name="T53" fmla="*/ 7195633 h 10000"/>
                <a:gd name="T54" fmla="*/ 5669537 w 12864"/>
                <a:gd name="T55" fmla="*/ 6977512 h 10000"/>
                <a:gd name="T56" fmla="*/ 5405094 w 12864"/>
                <a:gd name="T57" fmla="*/ 4918543 h 10000"/>
                <a:gd name="T58" fmla="*/ 4870925 w 12864"/>
                <a:gd name="T59" fmla="*/ 4139548 h 10000"/>
                <a:gd name="T60" fmla="*/ 4190888 w 12864"/>
                <a:gd name="T61" fmla="*/ 3895025 h 10000"/>
                <a:gd name="T62" fmla="*/ 3427983 w 12864"/>
                <a:gd name="T63" fmla="*/ 4101166 h 10000"/>
                <a:gd name="T64" fmla="*/ 3274605 w 12864"/>
                <a:gd name="T65" fmla="*/ 4225799 h 10000"/>
                <a:gd name="T66" fmla="*/ 3127416 w 12864"/>
                <a:gd name="T67" fmla="*/ 3715287 h 10000"/>
                <a:gd name="T68" fmla="*/ 3466333 w 12864"/>
                <a:gd name="T69" fmla="*/ 3005771 h 10000"/>
                <a:gd name="T70" fmla="*/ 3466333 w 12864"/>
                <a:gd name="T71" fmla="*/ 1150548 h 10000"/>
                <a:gd name="T72" fmla="*/ 2939213 w 12864"/>
                <a:gd name="T73" fmla="*/ 0 h 1000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2864"/>
                <a:gd name="T112" fmla="*/ 0 h 10000"/>
                <a:gd name="T113" fmla="*/ 12864 w 12864"/>
                <a:gd name="T114" fmla="*/ 10000 h 1000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2864" h="10000">
                  <a:moveTo>
                    <a:pt x="6669" y="0"/>
                  </a:moveTo>
                  <a:lnTo>
                    <a:pt x="5217" y="627"/>
                  </a:lnTo>
                  <a:lnTo>
                    <a:pt x="4509" y="795"/>
                  </a:lnTo>
                  <a:lnTo>
                    <a:pt x="4285" y="602"/>
                  </a:lnTo>
                  <a:lnTo>
                    <a:pt x="1850" y="1511"/>
                  </a:lnTo>
                  <a:lnTo>
                    <a:pt x="361" y="2700"/>
                  </a:lnTo>
                  <a:lnTo>
                    <a:pt x="0" y="3527"/>
                  </a:lnTo>
                  <a:lnTo>
                    <a:pt x="2466" y="5401"/>
                  </a:lnTo>
                  <a:lnTo>
                    <a:pt x="1912" y="6416"/>
                  </a:lnTo>
                  <a:cubicBezTo>
                    <a:pt x="2658" y="6304"/>
                    <a:pt x="4006" y="6725"/>
                    <a:pt x="4751" y="6612"/>
                  </a:cubicBezTo>
                  <a:lnTo>
                    <a:pt x="6380" y="6578"/>
                  </a:lnTo>
                  <a:lnTo>
                    <a:pt x="5473" y="5791"/>
                  </a:lnTo>
                  <a:lnTo>
                    <a:pt x="6072" y="6005"/>
                  </a:lnTo>
                  <a:lnTo>
                    <a:pt x="6683" y="7153"/>
                  </a:lnTo>
                  <a:lnTo>
                    <a:pt x="7388" y="8015"/>
                  </a:lnTo>
                  <a:cubicBezTo>
                    <a:pt x="7359" y="8285"/>
                    <a:pt x="7584" y="9729"/>
                    <a:pt x="7556" y="10000"/>
                  </a:cubicBezTo>
                  <a:lnTo>
                    <a:pt x="9007" y="8884"/>
                  </a:lnTo>
                  <a:lnTo>
                    <a:pt x="8378" y="6935"/>
                  </a:lnTo>
                  <a:lnTo>
                    <a:pt x="7353" y="6381"/>
                  </a:lnTo>
                  <a:lnTo>
                    <a:pt x="7865" y="5938"/>
                  </a:lnTo>
                  <a:cubicBezTo>
                    <a:pt x="7836" y="5815"/>
                    <a:pt x="7808" y="5693"/>
                    <a:pt x="7779" y="5570"/>
                  </a:cubicBezTo>
                  <a:lnTo>
                    <a:pt x="6413" y="4795"/>
                  </a:lnTo>
                  <a:lnTo>
                    <a:pt x="7096" y="4205"/>
                  </a:lnTo>
                  <a:lnTo>
                    <a:pt x="7916" y="4196"/>
                  </a:lnTo>
                  <a:lnTo>
                    <a:pt x="9685" y="3821"/>
                  </a:lnTo>
                  <a:cubicBezTo>
                    <a:pt x="9793" y="3687"/>
                    <a:pt x="10219" y="3634"/>
                    <a:pt x="10327" y="3500"/>
                  </a:cubicBezTo>
                  <a:lnTo>
                    <a:pt x="11115" y="3002"/>
                  </a:lnTo>
                  <a:cubicBezTo>
                    <a:pt x="11093" y="2923"/>
                    <a:pt x="12886" y="2990"/>
                    <a:pt x="12864" y="2911"/>
                  </a:cubicBezTo>
                  <a:lnTo>
                    <a:pt x="12264" y="2052"/>
                  </a:lnTo>
                  <a:cubicBezTo>
                    <a:pt x="12238" y="1992"/>
                    <a:pt x="11078" y="1787"/>
                    <a:pt x="11052" y="1727"/>
                  </a:cubicBezTo>
                  <a:cubicBezTo>
                    <a:pt x="11067" y="1385"/>
                    <a:pt x="9494" y="1967"/>
                    <a:pt x="9509" y="1625"/>
                  </a:cubicBezTo>
                  <a:lnTo>
                    <a:pt x="7778" y="1711"/>
                  </a:lnTo>
                  <a:lnTo>
                    <a:pt x="7430" y="1763"/>
                  </a:lnTo>
                  <a:lnTo>
                    <a:pt x="7096" y="1550"/>
                  </a:lnTo>
                  <a:lnTo>
                    <a:pt x="7865" y="1254"/>
                  </a:lnTo>
                  <a:lnTo>
                    <a:pt x="7865" y="480"/>
                  </a:lnTo>
                  <a:lnTo>
                    <a:pt x="6669" y="0"/>
                  </a:lnTo>
                  <a:close/>
                </a:path>
              </a:pathLst>
            </a:custGeom>
            <a:solidFill>
              <a:srgbClr val="C8C9C7"/>
            </a:solidFill>
            <a:ln w="9525" cap="flat" cmpd="sng">
              <a:solidFill>
                <a:srgbClr val="222223"/>
              </a:solidFill>
              <a:prstDash val="solid"/>
              <a:round/>
              <a:headEnd type="none" w="med" len="med"/>
              <a:tailEnd type="none" w="med" len="med"/>
            </a:ln>
          </p:spPr>
          <p:txBody>
            <a:bodyPr/>
            <a:lstStyle/>
            <a:p>
              <a:pPr defTabSz="914370">
                <a:defRPr/>
              </a:pPr>
              <a:endParaRPr lang="en-GB" kern="0">
                <a:solidFill>
                  <a:sysClr val="windowText" lastClr="000000"/>
                </a:solidFill>
                <a:latin typeface="Segoe UI"/>
              </a:endParaRPr>
            </a:p>
          </p:txBody>
        </p:sp>
        <p:sp>
          <p:nvSpPr>
            <p:cNvPr id="441" name="Freeform 241">
              <a:extLst>
                <a:ext uri="{FF2B5EF4-FFF2-40B4-BE49-F238E27FC236}">
                  <a16:creationId xmlns:a16="http://schemas.microsoft.com/office/drawing/2014/main" id="{E7D887D6-CD32-40B9-AE2A-37B272D1FBB2}"/>
                </a:ext>
              </a:extLst>
            </p:cNvPr>
            <p:cNvSpPr>
              <a:spLocks/>
            </p:cNvSpPr>
            <p:nvPr/>
          </p:nvSpPr>
          <p:spPr bwMode="auto">
            <a:xfrm>
              <a:off x="8651082" y="3906067"/>
              <a:ext cx="91365" cy="46381"/>
            </a:xfrm>
            <a:custGeom>
              <a:avLst/>
              <a:gdLst>
                <a:gd name="T0" fmla="*/ 0 w 348468"/>
                <a:gd name="T1" fmla="*/ 8993 h 191264"/>
                <a:gd name="T2" fmla="*/ 6643 w 348468"/>
                <a:gd name="T3" fmla="*/ 12624 h 191264"/>
                <a:gd name="T4" fmla="*/ 10561 w 348468"/>
                <a:gd name="T5" fmla="*/ 10722 h 191264"/>
                <a:gd name="T6" fmla="*/ 14138 w 348468"/>
                <a:gd name="T7" fmla="*/ 12451 h 191264"/>
                <a:gd name="T8" fmla="*/ 21122 w 348468"/>
                <a:gd name="T9" fmla="*/ 11068 h 191264"/>
                <a:gd name="T10" fmla="*/ 22655 w 348468"/>
                <a:gd name="T11" fmla="*/ 6917 h 191264"/>
                <a:gd name="T12" fmla="*/ 16522 w 348468"/>
                <a:gd name="T13" fmla="*/ 346 h 191264"/>
                <a:gd name="T14" fmla="*/ 10901 w 348468"/>
                <a:gd name="T15" fmla="*/ 1383 h 191264"/>
                <a:gd name="T16" fmla="*/ 7495 w 348468"/>
                <a:gd name="T17" fmla="*/ 0 h 191264"/>
                <a:gd name="T18" fmla="*/ 1874 w 348468"/>
                <a:gd name="T19" fmla="*/ 4842 h 191264"/>
                <a:gd name="T20" fmla="*/ 0 w 348468"/>
                <a:gd name="T21" fmla="*/ 8993 h 19126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48468"/>
                <a:gd name="T34" fmla="*/ 0 h 191264"/>
                <a:gd name="T35" fmla="*/ 348468 w 348468"/>
                <a:gd name="T36" fmla="*/ 191264 h 19126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48468" h="191264">
                  <a:moveTo>
                    <a:pt x="0" y="136243"/>
                  </a:moveTo>
                  <a:lnTo>
                    <a:pt x="102182" y="191264"/>
                  </a:lnTo>
                  <a:lnTo>
                    <a:pt x="162443" y="162443"/>
                  </a:lnTo>
                  <a:lnTo>
                    <a:pt x="217465" y="188644"/>
                  </a:lnTo>
                  <a:lnTo>
                    <a:pt x="324887" y="167683"/>
                  </a:lnTo>
                  <a:lnTo>
                    <a:pt x="348468" y="104802"/>
                  </a:lnTo>
                  <a:lnTo>
                    <a:pt x="254145" y="5240"/>
                  </a:lnTo>
                  <a:lnTo>
                    <a:pt x="167684" y="20960"/>
                  </a:lnTo>
                  <a:lnTo>
                    <a:pt x="115282" y="0"/>
                  </a:lnTo>
                  <a:lnTo>
                    <a:pt x="28821" y="73361"/>
                  </a:lnTo>
                  <a:lnTo>
                    <a:pt x="0" y="136243"/>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442" name="Freeform 448">
              <a:extLst>
                <a:ext uri="{FF2B5EF4-FFF2-40B4-BE49-F238E27FC236}">
                  <a16:creationId xmlns:a16="http://schemas.microsoft.com/office/drawing/2014/main" id="{08321F92-4942-4D02-9B24-AD809F52096B}"/>
                </a:ext>
              </a:extLst>
            </p:cNvPr>
            <p:cNvSpPr>
              <a:spLocks/>
            </p:cNvSpPr>
            <p:nvPr/>
          </p:nvSpPr>
          <p:spPr bwMode="auto">
            <a:xfrm>
              <a:off x="9000223" y="4509452"/>
              <a:ext cx="132152" cy="139145"/>
            </a:xfrm>
            <a:custGeom>
              <a:avLst/>
              <a:gdLst>
                <a:gd name="T0" fmla="*/ 0 w 675"/>
                <a:gd name="T1" fmla="*/ 2147483647 h 773"/>
                <a:gd name="T2" fmla="*/ 2147483647 w 675"/>
                <a:gd name="T3" fmla="*/ 2147483647 h 773"/>
                <a:gd name="T4" fmla="*/ 2147483647 w 675"/>
                <a:gd name="T5" fmla="*/ 2147483647 h 773"/>
                <a:gd name="T6" fmla="*/ 2147483647 w 675"/>
                <a:gd name="T7" fmla="*/ 2147483647 h 773"/>
                <a:gd name="T8" fmla="*/ 2147483647 w 675"/>
                <a:gd name="T9" fmla="*/ 2147483647 h 773"/>
                <a:gd name="T10" fmla="*/ 2147483647 w 675"/>
                <a:gd name="T11" fmla="*/ 2147483647 h 773"/>
                <a:gd name="T12" fmla="*/ 2147483647 w 675"/>
                <a:gd name="T13" fmla="*/ 2147483647 h 773"/>
                <a:gd name="T14" fmla="*/ 2147483647 w 675"/>
                <a:gd name="T15" fmla="*/ 2147483647 h 773"/>
                <a:gd name="T16" fmla="*/ 2147483647 w 675"/>
                <a:gd name="T17" fmla="*/ 2147483647 h 773"/>
                <a:gd name="T18" fmla="*/ 2147483647 w 675"/>
                <a:gd name="T19" fmla="*/ 2147483647 h 773"/>
                <a:gd name="T20" fmla="*/ 2147483647 w 675"/>
                <a:gd name="T21" fmla="*/ 2147483647 h 773"/>
                <a:gd name="T22" fmla="*/ 2147483647 w 675"/>
                <a:gd name="T23" fmla="*/ 2147483647 h 773"/>
                <a:gd name="T24" fmla="*/ 2147483647 w 675"/>
                <a:gd name="T25" fmla="*/ 2147483647 h 773"/>
                <a:gd name="T26" fmla="*/ 2147483647 w 675"/>
                <a:gd name="T27" fmla="*/ 0 h 773"/>
                <a:gd name="T28" fmla="*/ 0 w 675"/>
                <a:gd name="T29" fmla="*/ 2147483647 h 77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75"/>
                <a:gd name="T46" fmla="*/ 0 h 773"/>
                <a:gd name="T47" fmla="*/ 675 w 675"/>
                <a:gd name="T48" fmla="*/ 773 h 77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75" h="773">
                  <a:moveTo>
                    <a:pt x="0" y="41"/>
                  </a:moveTo>
                  <a:lnTo>
                    <a:pt x="75" y="339"/>
                  </a:lnTo>
                  <a:lnTo>
                    <a:pt x="273" y="579"/>
                  </a:lnTo>
                  <a:lnTo>
                    <a:pt x="605" y="769"/>
                  </a:lnTo>
                  <a:lnTo>
                    <a:pt x="675" y="773"/>
                  </a:lnTo>
                  <a:lnTo>
                    <a:pt x="563" y="583"/>
                  </a:lnTo>
                  <a:lnTo>
                    <a:pt x="493" y="521"/>
                  </a:lnTo>
                  <a:lnTo>
                    <a:pt x="493" y="269"/>
                  </a:lnTo>
                  <a:lnTo>
                    <a:pt x="323" y="78"/>
                  </a:lnTo>
                  <a:lnTo>
                    <a:pt x="286" y="58"/>
                  </a:lnTo>
                  <a:lnTo>
                    <a:pt x="253" y="111"/>
                  </a:lnTo>
                  <a:lnTo>
                    <a:pt x="141" y="128"/>
                  </a:lnTo>
                  <a:lnTo>
                    <a:pt x="145" y="70"/>
                  </a:lnTo>
                  <a:lnTo>
                    <a:pt x="17" y="0"/>
                  </a:lnTo>
                  <a:lnTo>
                    <a:pt x="0" y="41"/>
                  </a:lnTo>
                  <a:close/>
                </a:path>
              </a:pathLst>
            </a:custGeom>
            <a:solidFill>
              <a:srgbClr val="74AA50"/>
            </a:solidFill>
            <a:ln w="9525" cap="flat" cmpd="sng">
              <a:solidFill>
                <a:srgbClr val="222223"/>
              </a:solidFill>
              <a:prstDash val="solid"/>
              <a:round/>
              <a:headEnd type="none" w="med" len="med"/>
              <a:tailEnd type="none" w="med" len="med"/>
            </a:ln>
          </p:spPr>
          <p:txBody>
            <a:bodyPr/>
            <a:lstStyle/>
            <a:p>
              <a:pPr defTabSz="914370">
                <a:defRPr/>
              </a:pPr>
              <a:endParaRPr lang="en-GB" kern="0">
                <a:solidFill>
                  <a:sysClr val="windowText" lastClr="000000"/>
                </a:solidFill>
                <a:latin typeface="Segoe UI"/>
              </a:endParaRPr>
            </a:p>
          </p:txBody>
        </p:sp>
        <p:sp>
          <p:nvSpPr>
            <p:cNvPr id="443" name="Freeform 330">
              <a:extLst>
                <a:ext uri="{FF2B5EF4-FFF2-40B4-BE49-F238E27FC236}">
                  <a16:creationId xmlns:a16="http://schemas.microsoft.com/office/drawing/2014/main" id="{7EE48681-C974-4207-9299-E76C5FA23C83}"/>
                </a:ext>
              </a:extLst>
            </p:cNvPr>
            <p:cNvSpPr>
              <a:spLocks/>
            </p:cNvSpPr>
            <p:nvPr/>
          </p:nvSpPr>
          <p:spPr bwMode="auto">
            <a:xfrm>
              <a:off x="9036117" y="4081119"/>
              <a:ext cx="205569" cy="369556"/>
            </a:xfrm>
            <a:custGeom>
              <a:avLst/>
              <a:gdLst>
                <a:gd name="T0" fmla="*/ 2147483647 w 138"/>
                <a:gd name="T1" fmla="*/ 0 h 271"/>
                <a:gd name="T2" fmla="*/ 2147483647 w 138"/>
                <a:gd name="T3" fmla="*/ 0 h 271"/>
                <a:gd name="T4" fmla="*/ 0 w 138"/>
                <a:gd name="T5" fmla="*/ 2147483647 h 271"/>
                <a:gd name="T6" fmla="*/ 2147483647 w 138"/>
                <a:gd name="T7" fmla="*/ 2147483647 h 271"/>
                <a:gd name="T8" fmla="*/ 2147483647 w 138"/>
                <a:gd name="T9" fmla="*/ 2147483647 h 271"/>
                <a:gd name="T10" fmla="*/ 2147483647 w 138"/>
                <a:gd name="T11" fmla="*/ 2147483647 h 271"/>
                <a:gd name="T12" fmla="*/ 2147483647 w 138"/>
                <a:gd name="T13" fmla="*/ 2147483647 h 271"/>
                <a:gd name="T14" fmla="*/ 2147483647 w 138"/>
                <a:gd name="T15" fmla="*/ 2147483647 h 271"/>
                <a:gd name="T16" fmla="*/ 2147483647 w 138"/>
                <a:gd name="T17" fmla="*/ 2147483647 h 271"/>
                <a:gd name="T18" fmla="*/ 2147483647 w 138"/>
                <a:gd name="T19" fmla="*/ 2147483647 h 271"/>
                <a:gd name="T20" fmla="*/ 2147483647 w 138"/>
                <a:gd name="T21" fmla="*/ 2147483647 h 271"/>
                <a:gd name="T22" fmla="*/ 2147483647 w 138"/>
                <a:gd name="T23" fmla="*/ 2147483647 h 271"/>
                <a:gd name="T24" fmla="*/ 2147483647 w 138"/>
                <a:gd name="T25" fmla="*/ 2147483647 h 271"/>
                <a:gd name="T26" fmla="*/ 2147483647 w 138"/>
                <a:gd name="T27" fmla="*/ 2147483647 h 271"/>
                <a:gd name="T28" fmla="*/ 2147483647 w 138"/>
                <a:gd name="T29" fmla="*/ 2147483647 h 271"/>
                <a:gd name="T30" fmla="*/ 2147483647 w 138"/>
                <a:gd name="T31" fmla="*/ 2147483647 h 271"/>
                <a:gd name="T32" fmla="*/ 2147483647 w 138"/>
                <a:gd name="T33" fmla="*/ 2147483647 h 271"/>
                <a:gd name="T34" fmla="*/ 2147483647 w 138"/>
                <a:gd name="T35" fmla="*/ 2147483647 h 271"/>
                <a:gd name="T36" fmla="*/ 2147483647 w 138"/>
                <a:gd name="T37" fmla="*/ 2147483647 h 271"/>
                <a:gd name="T38" fmla="*/ 2147483647 w 138"/>
                <a:gd name="T39" fmla="*/ 2147483647 h 271"/>
                <a:gd name="T40" fmla="*/ 2147483647 w 138"/>
                <a:gd name="T41" fmla="*/ 2147483647 h 271"/>
                <a:gd name="T42" fmla="*/ 2147483647 w 138"/>
                <a:gd name="T43" fmla="*/ 2147483647 h 271"/>
                <a:gd name="T44" fmla="*/ 2147483647 w 138"/>
                <a:gd name="T45" fmla="*/ 2147483647 h 271"/>
                <a:gd name="T46" fmla="*/ 2147483647 w 138"/>
                <a:gd name="T47" fmla="*/ 2147483647 h 271"/>
                <a:gd name="T48" fmla="*/ 2147483647 w 138"/>
                <a:gd name="T49" fmla="*/ 2147483647 h 271"/>
                <a:gd name="T50" fmla="*/ 2147483647 w 138"/>
                <a:gd name="T51" fmla="*/ 2147483647 h 271"/>
                <a:gd name="T52" fmla="*/ 2147483647 w 138"/>
                <a:gd name="T53" fmla="*/ 2147483647 h 271"/>
                <a:gd name="T54" fmla="*/ 2147483647 w 138"/>
                <a:gd name="T55" fmla="*/ 2147483647 h 271"/>
                <a:gd name="T56" fmla="*/ 2147483647 w 138"/>
                <a:gd name="T57" fmla="*/ 0 h 27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38"/>
                <a:gd name="T88" fmla="*/ 0 h 271"/>
                <a:gd name="T89" fmla="*/ 138 w 138"/>
                <a:gd name="T90" fmla="*/ 271 h 27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38" h="271">
                  <a:moveTo>
                    <a:pt x="66" y="0"/>
                  </a:moveTo>
                  <a:lnTo>
                    <a:pt x="6" y="0"/>
                  </a:lnTo>
                  <a:lnTo>
                    <a:pt x="0" y="24"/>
                  </a:lnTo>
                  <a:lnTo>
                    <a:pt x="6" y="24"/>
                  </a:lnTo>
                  <a:lnTo>
                    <a:pt x="18" y="42"/>
                  </a:lnTo>
                  <a:lnTo>
                    <a:pt x="36" y="48"/>
                  </a:lnTo>
                  <a:lnTo>
                    <a:pt x="42" y="60"/>
                  </a:lnTo>
                  <a:lnTo>
                    <a:pt x="36" y="72"/>
                  </a:lnTo>
                  <a:lnTo>
                    <a:pt x="54" y="96"/>
                  </a:lnTo>
                  <a:lnTo>
                    <a:pt x="78" y="126"/>
                  </a:lnTo>
                  <a:lnTo>
                    <a:pt x="96" y="144"/>
                  </a:lnTo>
                  <a:lnTo>
                    <a:pt x="96" y="175"/>
                  </a:lnTo>
                  <a:lnTo>
                    <a:pt x="96" y="211"/>
                  </a:lnTo>
                  <a:lnTo>
                    <a:pt x="78" y="223"/>
                  </a:lnTo>
                  <a:lnTo>
                    <a:pt x="60" y="229"/>
                  </a:lnTo>
                  <a:lnTo>
                    <a:pt x="54" y="241"/>
                  </a:lnTo>
                  <a:lnTo>
                    <a:pt x="42" y="247"/>
                  </a:lnTo>
                  <a:lnTo>
                    <a:pt x="48" y="253"/>
                  </a:lnTo>
                  <a:lnTo>
                    <a:pt x="66" y="271"/>
                  </a:lnTo>
                  <a:lnTo>
                    <a:pt x="108" y="241"/>
                  </a:lnTo>
                  <a:lnTo>
                    <a:pt x="138" y="211"/>
                  </a:lnTo>
                  <a:lnTo>
                    <a:pt x="114" y="132"/>
                  </a:lnTo>
                  <a:lnTo>
                    <a:pt x="102" y="114"/>
                  </a:lnTo>
                  <a:lnTo>
                    <a:pt x="78" y="84"/>
                  </a:lnTo>
                  <a:lnTo>
                    <a:pt x="66" y="60"/>
                  </a:lnTo>
                  <a:lnTo>
                    <a:pt x="78" y="48"/>
                  </a:lnTo>
                  <a:lnTo>
                    <a:pt x="96" y="36"/>
                  </a:lnTo>
                  <a:lnTo>
                    <a:pt x="90" y="18"/>
                  </a:lnTo>
                  <a:lnTo>
                    <a:pt x="66" y="0"/>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444" name="Freeform 446">
              <a:extLst>
                <a:ext uri="{FF2B5EF4-FFF2-40B4-BE49-F238E27FC236}">
                  <a16:creationId xmlns:a16="http://schemas.microsoft.com/office/drawing/2014/main" id="{CFD3F9B3-EB5F-4B39-8800-8645CE3E9E7E}"/>
                </a:ext>
              </a:extLst>
            </p:cNvPr>
            <p:cNvSpPr>
              <a:spLocks/>
            </p:cNvSpPr>
            <p:nvPr/>
          </p:nvSpPr>
          <p:spPr bwMode="auto">
            <a:xfrm>
              <a:off x="8903964" y="4139897"/>
              <a:ext cx="228411" cy="377036"/>
            </a:xfrm>
            <a:custGeom>
              <a:avLst/>
              <a:gdLst>
                <a:gd name="T0" fmla="*/ 2147483647 w 107"/>
                <a:gd name="T1" fmla="*/ 2147483647 h 190"/>
                <a:gd name="T2" fmla="*/ 0 w 107"/>
                <a:gd name="T3" fmla="*/ 2147483647 h 190"/>
                <a:gd name="T4" fmla="*/ 2147483647 w 107"/>
                <a:gd name="T5" fmla="*/ 2147483647 h 190"/>
                <a:gd name="T6" fmla="*/ 2147483647 w 107"/>
                <a:gd name="T7" fmla="*/ 2147483647 h 190"/>
                <a:gd name="T8" fmla="*/ 2147483647 w 107"/>
                <a:gd name="T9" fmla="*/ 2147483647 h 190"/>
                <a:gd name="T10" fmla="*/ 2147483647 w 107"/>
                <a:gd name="T11" fmla="*/ 2147483647 h 190"/>
                <a:gd name="T12" fmla="*/ 2147483647 w 107"/>
                <a:gd name="T13" fmla="*/ 2147483647 h 190"/>
                <a:gd name="T14" fmla="*/ 2147483647 w 107"/>
                <a:gd name="T15" fmla="*/ 2147483647 h 190"/>
                <a:gd name="T16" fmla="*/ 2147483647 w 107"/>
                <a:gd name="T17" fmla="*/ 2147483647 h 190"/>
                <a:gd name="T18" fmla="*/ 2147483647 w 107"/>
                <a:gd name="T19" fmla="*/ 2147483647 h 190"/>
                <a:gd name="T20" fmla="*/ 2147483647 w 107"/>
                <a:gd name="T21" fmla="*/ 2147483647 h 190"/>
                <a:gd name="T22" fmla="*/ 2147483647 w 107"/>
                <a:gd name="T23" fmla="*/ 2147483647 h 190"/>
                <a:gd name="T24" fmla="*/ 2147483647 w 107"/>
                <a:gd name="T25" fmla="*/ 2147483647 h 190"/>
                <a:gd name="T26" fmla="*/ 2147483647 w 107"/>
                <a:gd name="T27" fmla="*/ 2147483647 h 190"/>
                <a:gd name="T28" fmla="*/ 2147483647 w 107"/>
                <a:gd name="T29" fmla="*/ 2147483647 h 190"/>
                <a:gd name="T30" fmla="*/ 2147483647 w 107"/>
                <a:gd name="T31" fmla="*/ 2147483647 h 190"/>
                <a:gd name="T32" fmla="*/ 2147483647 w 107"/>
                <a:gd name="T33" fmla="*/ 2147483647 h 190"/>
                <a:gd name="T34" fmla="*/ 2147483647 w 107"/>
                <a:gd name="T35" fmla="*/ 2147483647 h 190"/>
                <a:gd name="T36" fmla="*/ 2147483647 w 107"/>
                <a:gd name="T37" fmla="*/ 2147483647 h 190"/>
                <a:gd name="T38" fmla="*/ 2147483647 w 107"/>
                <a:gd name="T39" fmla="*/ 2147483647 h 190"/>
                <a:gd name="T40" fmla="*/ 2147483647 w 107"/>
                <a:gd name="T41" fmla="*/ 2147483647 h 190"/>
                <a:gd name="T42" fmla="*/ 2147483647 w 107"/>
                <a:gd name="T43" fmla="*/ 2147483647 h 190"/>
                <a:gd name="T44" fmla="*/ 2147483647 w 107"/>
                <a:gd name="T45" fmla="*/ 2147483647 h 190"/>
                <a:gd name="T46" fmla="*/ 2147483647 w 107"/>
                <a:gd name="T47" fmla="*/ 2147483647 h 190"/>
                <a:gd name="T48" fmla="*/ 2147483647 w 107"/>
                <a:gd name="T49" fmla="*/ 2147483647 h 190"/>
                <a:gd name="T50" fmla="*/ 2147483647 w 107"/>
                <a:gd name="T51" fmla="*/ 2147483647 h 190"/>
                <a:gd name="T52" fmla="*/ 2147483647 w 107"/>
                <a:gd name="T53" fmla="*/ 2147483647 h 190"/>
                <a:gd name="T54" fmla="*/ 2147483647 w 107"/>
                <a:gd name="T55" fmla="*/ 2147483647 h 190"/>
                <a:gd name="T56" fmla="*/ 2147483647 w 107"/>
                <a:gd name="T57" fmla="*/ 2147483647 h 190"/>
                <a:gd name="T58" fmla="*/ 2147483647 w 107"/>
                <a:gd name="T59" fmla="*/ 0 h 190"/>
                <a:gd name="T60" fmla="*/ 2147483647 w 107"/>
                <a:gd name="T61" fmla="*/ 2147483647 h 19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07"/>
                <a:gd name="T94" fmla="*/ 0 h 190"/>
                <a:gd name="T95" fmla="*/ 107 w 107"/>
                <a:gd name="T96" fmla="*/ 190 h 19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07" h="190">
                  <a:moveTo>
                    <a:pt x="7" y="9"/>
                  </a:moveTo>
                  <a:lnTo>
                    <a:pt x="0" y="23"/>
                  </a:lnTo>
                  <a:lnTo>
                    <a:pt x="15" y="47"/>
                  </a:lnTo>
                  <a:lnTo>
                    <a:pt x="15" y="60"/>
                  </a:lnTo>
                  <a:lnTo>
                    <a:pt x="22" y="78"/>
                  </a:lnTo>
                  <a:lnTo>
                    <a:pt x="19" y="93"/>
                  </a:lnTo>
                  <a:lnTo>
                    <a:pt x="23" y="110"/>
                  </a:lnTo>
                  <a:lnTo>
                    <a:pt x="26" y="118"/>
                  </a:lnTo>
                  <a:lnTo>
                    <a:pt x="19" y="126"/>
                  </a:lnTo>
                  <a:lnTo>
                    <a:pt x="13" y="159"/>
                  </a:lnTo>
                  <a:lnTo>
                    <a:pt x="33" y="182"/>
                  </a:lnTo>
                  <a:lnTo>
                    <a:pt x="34" y="178"/>
                  </a:lnTo>
                  <a:lnTo>
                    <a:pt x="46" y="185"/>
                  </a:lnTo>
                  <a:lnTo>
                    <a:pt x="46" y="190"/>
                  </a:lnTo>
                  <a:lnTo>
                    <a:pt x="56" y="188"/>
                  </a:lnTo>
                  <a:lnTo>
                    <a:pt x="59" y="184"/>
                  </a:lnTo>
                  <a:lnTo>
                    <a:pt x="43" y="174"/>
                  </a:lnTo>
                  <a:lnTo>
                    <a:pt x="27" y="149"/>
                  </a:lnTo>
                  <a:lnTo>
                    <a:pt x="19" y="138"/>
                  </a:lnTo>
                  <a:lnTo>
                    <a:pt x="32" y="113"/>
                  </a:lnTo>
                  <a:lnTo>
                    <a:pt x="57" y="108"/>
                  </a:lnTo>
                  <a:lnTo>
                    <a:pt x="70" y="119"/>
                  </a:lnTo>
                  <a:lnTo>
                    <a:pt x="63" y="97"/>
                  </a:lnTo>
                  <a:lnTo>
                    <a:pt x="72" y="87"/>
                  </a:lnTo>
                  <a:lnTo>
                    <a:pt x="101" y="87"/>
                  </a:lnTo>
                  <a:lnTo>
                    <a:pt x="107" y="73"/>
                  </a:lnTo>
                  <a:lnTo>
                    <a:pt x="95" y="50"/>
                  </a:lnTo>
                  <a:lnTo>
                    <a:pt x="85" y="37"/>
                  </a:lnTo>
                  <a:lnTo>
                    <a:pt x="48" y="27"/>
                  </a:lnTo>
                  <a:lnTo>
                    <a:pt x="36" y="0"/>
                  </a:lnTo>
                  <a:lnTo>
                    <a:pt x="7" y="9"/>
                  </a:lnTo>
                  <a:close/>
                </a:path>
              </a:pathLst>
            </a:custGeom>
            <a:solidFill>
              <a:sysClr val="window" lastClr="FFFFFF">
                <a:lumMod val="75000"/>
              </a:sysClr>
            </a:solidFill>
            <a:ln w="9525" cap="flat" cmpd="sng">
              <a:solidFill>
                <a:srgbClr val="222223"/>
              </a:solidFill>
              <a:prstDash val="solid"/>
              <a:round/>
              <a:headEnd type="none" w="med" len="med"/>
              <a:tailEnd type="none" w="med" len="med"/>
            </a:ln>
          </p:spPr>
          <p:txBody>
            <a:bodyPr/>
            <a:lstStyle/>
            <a:p>
              <a:pPr defTabSz="914370">
                <a:defRPr/>
              </a:pPr>
              <a:endParaRPr lang="en-GB" kern="0">
                <a:solidFill>
                  <a:sysClr val="windowText" lastClr="000000"/>
                </a:solidFill>
                <a:latin typeface="Segoe UI"/>
              </a:endParaRPr>
            </a:p>
          </p:txBody>
        </p:sp>
        <p:sp>
          <p:nvSpPr>
            <p:cNvPr id="445" name="Freeform 329">
              <a:extLst>
                <a:ext uri="{FF2B5EF4-FFF2-40B4-BE49-F238E27FC236}">
                  <a16:creationId xmlns:a16="http://schemas.microsoft.com/office/drawing/2014/main" id="{6B1FA642-362E-42B1-8EE4-2D4912593A36}"/>
                </a:ext>
              </a:extLst>
            </p:cNvPr>
            <p:cNvSpPr>
              <a:spLocks/>
            </p:cNvSpPr>
            <p:nvPr/>
          </p:nvSpPr>
          <p:spPr bwMode="auto">
            <a:xfrm>
              <a:off x="8972487" y="4105057"/>
              <a:ext cx="216991" cy="216946"/>
            </a:xfrm>
            <a:custGeom>
              <a:avLst/>
              <a:gdLst>
                <a:gd name="T0" fmla="*/ 73747920 w 10000"/>
                <a:gd name="T1" fmla="*/ 108505655 h 10000"/>
                <a:gd name="T2" fmla="*/ 85041687 w 10000"/>
                <a:gd name="T3" fmla="*/ 110382239 h 10000"/>
                <a:gd name="T4" fmla="*/ 85041687 w 10000"/>
                <a:gd name="T5" fmla="*/ 87731817 h 10000"/>
                <a:gd name="T6" fmla="*/ 73952344 w 10000"/>
                <a:gd name="T7" fmla="*/ 74552317 h 10000"/>
                <a:gd name="T8" fmla="*/ 59163484 w 10000"/>
                <a:gd name="T9" fmla="*/ 52641328 h 10000"/>
                <a:gd name="T10" fmla="*/ 48065737 w 10000"/>
                <a:gd name="T11" fmla="*/ 35057193 h 10000"/>
                <a:gd name="T12" fmla="*/ 51764831 w 10000"/>
                <a:gd name="T13" fmla="*/ 26315116 h 10000"/>
                <a:gd name="T14" fmla="*/ 48065737 w 10000"/>
                <a:gd name="T15" fmla="*/ 17550798 h 10000"/>
                <a:gd name="T16" fmla="*/ 36975961 w 10000"/>
                <a:gd name="T17" fmla="*/ 13146705 h 10000"/>
                <a:gd name="T18" fmla="*/ 29577308 w 10000"/>
                <a:gd name="T19" fmla="*/ 0 h 10000"/>
                <a:gd name="T20" fmla="*/ 25878193 w 10000"/>
                <a:gd name="T21" fmla="*/ 0 h 10000"/>
                <a:gd name="T22" fmla="*/ 7398655 w 10000"/>
                <a:gd name="T23" fmla="*/ 4371316 h 10000"/>
                <a:gd name="T24" fmla="*/ 0 w 10000"/>
                <a:gd name="T25" fmla="*/ 17550798 h 10000"/>
                <a:gd name="T26" fmla="*/ 3699117 w 10000"/>
                <a:gd name="T27" fmla="*/ 26315116 h 10000"/>
                <a:gd name="T28" fmla="*/ 7398655 w 10000"/>
                <a:gd name="T29" fmla="*/ 52641328 h 10000"/>
                <a:gd name="T30" fmla="*/ 33276845 w 10000"/>
                <a:gd name="T31" fmla="*/ 52641328 h 10000"/>
                <a:gd name="T32" fmla="*/ 44366178 w 10000"/>
                <a:gd name="T33" fmla="*/ 57012642 h 10000"/>
                <a:gd name="T34" fmla="*/ 62854132 w 10000"/>
                <a:gd name="T35" fmla="*/ 92103132 h 10000"/>
                <a:gd name="T36" fmla="*/ 59163484 w 10000"/>
                <a:gd name="T37" fmla="*/ 105989241 h 10000"/>
                <a:gd name="T38" fmla="*/ 73747920 w 10000"/>
                <a:gd name="T39" fmla="*/ 108505655 h 1000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0000"/>
                <a:gd name="T61" fmla="*/ 0 h 10000"/>
                <a:gd name="T62" fmla="*/ 10000 w 10000"/>
                <a:gd name="T63" fmla="*/ 10000 h 1000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0000" h="10000">
                  <a:moveTo>
                    <a:pt x="8672" y="9830"/>
                  </a:moveTo>
                  <a:lnTo>
                    <a:pt x="10000" y="10000"/>
                  </a:lnTo>
                  <a:lnTo>
                    <a:pt x="10000" y="7948"/>
                  </a:lnTo>
                  <a:lnTo>
                    <a:pt x="8696" y="6754"/>
                  </a:lnTo>
                  <a:lnTo>
                    <a:pt x="6957" y="4769"/>
                  </a:lnTo>
                  <a:lnTo>
                    <a:pt x="5652" y="3176"/>
                  </a:lnTo>
                  <a:lnTo>
                    <a:pt x="6087" y="2384"/>
                  </a:lnTo>
                  <a:lnTo>
                    <a:pt x="5652" y="1590"/>
                  </a:lnTo>
                  <a:lnTo>
                    <a:pt x="4348" y="1191"/>
                  </a:lnTo>
                  <a:lnTo>
                    <a:pt x="3478" y="0"/>
                  </a:lnTo>
                  <a:lnTo>
                    <a:pt x="3043" y="0"/>
                  </a:lnTo>
                  <a:lnTo>
                    <a:pt x="870" y="396"/>
                  </a:lnTo>
                  <a:lnTo>
                    <a:pt x="0" y="1590"/>
                  </a:lnTo>
                  <a:lnTo>
                    <a:pt x="435" y="2384"/>
                  </a:lnTo>
                  <a:lnTo>
                    <a:pt x="870" y="4769"/>
                  </a:lnTo>
                  <a:lnTo>
                    <a:pt x="3913" y="4769"/>
                  </a:lnTo>
                  <a:lnTo>
                    <a:pt x="5217" y="5165"/>
                  </a:lnTo>
                  <a:lnTo>
                    <a:pt x="7391" y="8344"/>
                  </a:lnTo>
                  <a:lnTo>
                    <a:pt x="6957" y="9602"/>
                  </a:lnTo>
                  <a:lnTo>
                    <a:pt x="8672" y="9830"/>
                  </a:lnTo>
                  <a:close/>
                </a:path>
              </a:pathLst>
            </a:custGeom>
            <a:solidFill>
              <a:srgbClr val="C8C9C7"/>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sp>
          <p:nvSpPr>
            <p:cNvPr id="446" name="Freeform 329">
              <a:extLst>
                <a:ext uri="{FF2B5EF4-FFF2-40B4-BE49-F238E27FC236}">
                  <a16:creationId xmlns:a16="http://schemas.microsoft.com/office/drawing/2014/main" id="{A01ABD71-0821-4185-BE5B-2823BA9FF06F}"/>
                </a:ext>
              </a:extLst>
            </p:cNvPr>
            <p:cNvSpPr>
              <a:spLocks/>
            </p:cNvSpPr>
            <p:nvPr/>
          </p:nvSpPr>
          <p:spPr bwMode="auto">
            <a:xfrm>
              <a:off x="9037748" y="4307043"/>
              <a:ext cx="151730" cy="110718"/>
            </a:xfrm>
            <a:custGeom>
              <a:avLst/>
              <a:gdLst>
                <a:gd name="T0" fmla="*/ 23630287 w 10000"/>
                <a:gd name="T1" fmla="*/ 1493489 h 6448"/>
                <a:gd name="T2" fmla="*/ 21342430 w 10000"/>
                <a:gd name="T3" fmla="*/ 827426 h 6448"/>
                <a:gd name="T4" fmla="*/ 16292105 w 10000"/>
                <a:gd name="T5" fmla="*/ 0 h 6448"/>
                <a:gd name="T6" fmla="*/ 5429682 w 10000"/>
                <a:gd name="T7" fmla="*/ 2753904 h 6448"/>
                <a:gd name="T8" fmla="*/ 0 w 10000"/>
                <a:gd name="T9" fmla="*/ 8267030 h 6448"/>
                <a:gd name="T10" fmla="*/ 0 w 10000"/>
                <a:gd name="T11" fmla="*/ 19282646 h 6448"/>
                <a:gd name="T12" fmla="*/ 9049619 w 10000"/>
                <a:gd name="T13" fmla="*/ 33040881 h 6448"/>
                <a:gd name="T14" fmla="*/ 12669332 w 10000"/>
                <a:gd name="T15" fmla="*/ 35800432 h 6448"/>
                <a:gd name="T16" fmla="*/ 16292105 w 10000"/>
                <a:gd name="T17" fmla="*/ 33040881 h 6448"/>
                <a:gd name="T18" fmla="*/ 18096197 w 10000"/>
                <a:gd name="T19" fmla="*/ 27533404 h 6448"/>
                <a:gd name="T20" fmla="*/ 23531753 w 10000"/>
                <a:gd name="T21" fmla="*/ 24796117 h 6448"/>
                <a:gd name="T22" fmla="*/ 28958599 w 10000"/>
                <a:gd name="T23" fmla="*/ 19282646 h 6448"/>
                <a:gd name="T24" fmla="*/ 28958599 w 10000"/>
                <a:gd name="T25" fmla="*/ 2753904 h 6448"/>
                <a:gd name="T26" fmla="*/ 23630287 w 10000"/>
                <a:gd name="T27" fmla="*/ 1493489 h 644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0000"/>
                <a:gd name="T43" fmla="*/ 0 h 6448"/>
                <a:gd name="T44" fmla="*/ 10000 w 10000"/>
                <a:gd name="T45" fmla="*/ 6448 h 644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0000" h="6448">
                  <a:moveTo>
                    <a:pt x="8160" y="269"/>
                  </a:moveTo>
                  <a:cubicBezTo>
                    <a:pt x="7722" y="211"/>
                    <a:pt x="7792" y="194"/>
                    <a:pt x="7370" y="149"/>
                  </a:cubicBezTo>
                  <a:lnTo>
                    <a:pt x="5626" y="0"/>
                  </a:lnTo>
                  <a:lnTo>
                    <a:pt x="1875" y="496"/>
                  </a:lnTo>
                  <a:lnTo>
                    <a:pt x="0" y="1489"/>
                  </a:lnTo>
                  <a:lnTo>
                    <a:pt x="0" y="3473"/>
                  </a:lnTo>
                  <a:lnTo>
                    <a:pt x="3125" y="5951"/>
                  </a:lnTo>
                  <a:lnTo>
                    <a:pt x="4375" y="6448"/>
                  </a:lnTo>
                  <a:lnTo>
                    <a:pt x="5626" y="5951"/>
                  </a:lnTo>
                  <a:lnTo>
                    <a:pt x="6249" y="4959"/>
                  </a:lnTo>
                  <a:lnTo>
                    <a:pt x="8126" y="4466"/>
                  </a:lnTo>
                  <a:lnTo>
                    <a:pt x="10000" y="3473"/>
                  </a:lnTo>
                  <a:lnTo>
                    <a:pt x="10000" y="496"/>
                  </a:lnTo>
                  <a:lnTo>
                    <a:pt x="8160" y="269"/>
                  </a:lnTo>
                  <a:close/>
                </a:path>
              </a:pathLst>
            </a:custGeom>
            <a:solidFill>
              <a:srgbClr val="74AA50"/>
            </a:solidFill>
            <a:ln w="9525">
              <a:solidFill>
                <a:srgbClr val="222223"/>
              </a:solidFill>
              <a:round/>
              <a:headEnd/>
              <a:tailEnd/>
            </a:ln>
          </p:spPr>
          <p:txBody>
            <a:bodyPr/>
            <a:lstStyle/>
            <a:p>
              <a:pPr defTabSz="914370">
                <a:defRPr/>
              </a:pPr>
              <a:endParaRPr lang="en-GB" kern="0">
                <a:solidFill>
                  <a:sysClr val="windowText" lastClr="000000"/>
                </a:solidFill>
                <a:latin typeface="Segoe UI"/>
              </a:endParaRPr>
            </a:p>
          </p:txBody>
        </p:sp>
      </p:grpSp>
      <p:pic>
        <p:nvPicPr>
          <p:cNvPr id="449" name="Picture 448">
            <a:extLst>
              <a:ext uri="{FF2B5EF4-FFF2-40B4-BE49-F238E27FC236}">
                <a16:creationId xmlns:a16="http://schemas.microsoft.com/office/drawing/2014/main" id="{52179B19-EB63-480D-BD25-6969CED02A73}"/>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42" t="1932" r="2430"/>
          <a:stretch/>
        </p:blipFill>
        <p:spPr>
          <a:xfrm>
            <a:off x="10035523" y="5531386"/>
            <a:ext cx="1733320" cy="523980"/>
          </a:xfrm>
          <a:prstGeom prst="rect">
            <a:avLst/>
          </a:prstGeom>
        </p:spPr>
      </p:pic>
      <p:sp>
        <p:nvSpPr>
          <p:cNvPr id="225" name="Text Placeholder 4">
            <a:extLst>
              <a:ext uri="{FF2B5EF4-FFF2-40B4-BE49-F238E27FC236}">
                <a16:creationId xmlns:a16="http://schemas.microsoft.com/office/drawing/2014/main" id="{90A56C8C-EB73-448A-AFD1-904EC10047D4}"/>
              </a:ext>
            </a:extLst>
          </p:cNvPr>
          <p:cNvSpPr txBox="1">
            <a:spLocks/>
          </p:cNvSpPr>
          <p:nvPr/>
        </p:nvSpPr>
        <p:spPr bwMode="gray">
          <a:xfrm>
            <a:off x="10293687" y="3778713"/>
            <a:ext cx="1925450" cy="1451899"/>
          </a:xfrm>
          <a:prstGeom prst="rect">
            <a:avLst/>
          </a:prstGeom>
        </p:spPr>
        <p:txBody>
          <a:bodyPr vert="horz" wrap="square" lIns="0" tIns="0" rIns="0" bIns="0" rtlCol="0">
            <a:noAutofit/>
          </a:bodyPr>
          <a:lstStyle>
            <a:lvl1pPr marL="0" indent="0" algn="l" defTabSz="829341" rtl="0" eaLnBrk="1" latinLnBrk="0" hangingPunct="1">
              <a:lnSpc>
                <a:spcPct val="110000"/>
              </a:lnSpc>
              <a:spcBef>
                <a:spcPts val="1088"/>
              </a:spcBef>
              <a:spcAft>
                <a:spcPts val="544"/>
              </a:spcAft>
              <a:buClr>
                <a:schemeClr val="bg2"/>
              </a:buClr>
              <a:buFont typeface="Wingdings" panose="05000000000000000000" pitchFamily="2" charset="2"/>
              <a:buNone/>
              <a:defRPr sz="1451" kern="1200">
                <a:solidFill>
                  <a:schemeClr val="bg1"/>
                </a:solidFill>
                <a:latin typeface="+mn-lt"/>
                <a:ea typeface="+mn-ea"/>
                <a:cs typeface="+mn-cs"/>
              </a:defRPr>
            </a:lvl1pPr>
            <a:lvl2pPr marL="414670" indent="0" algn="l" defTabSz="829341" rtl="0" eaLnBrk="1" latinLnBrk="0" hangingPunct="1">
              <a:lnSpc>
                <a:spcPct val="110000"/>
              </a:lnSpc>
              <a:spcBef>
                <a:spcPts val="544"/>
              </a:spcBef>
              <a:spcAft>
                <a:spcPts val="544"/>
              </a:spcAft>
              <a:buClr>
                <a:schemeClr val="bg2"/>
              </a:buClr>
              <a:buFont typeface="Geomanist Light" pitchFamily="50" charset="0"/>
              <a:buNone/>
              <a:defRPr sz="2177" kern="1200">
                <a:solidFill>
                  <a:schemeClr val="bg1"/>
                </a:solidFill>
                <a:latin typeface="+mn-lt"/>
                <a:ea typeface="+mn-ea"/>
                <a:cs typeface="+mn-cs"/>
              </a:defRPr>
            </a:lvl2pPr>
            <a:lvl3pPr marL="829341" indent="0" algn="l" defTabSz="829341" rtl="0" eaLnBrk="1" latinLnBrk="0" hangingPunct="1">
              <a:lnSpc>
                <a:spcPct val="110000"/>
              </a:lnSpc>
              <a:spcBef>
                <a:spcPts val="544"/>
              </a:spcBef>
              <a:spcAft>
                <a:spcPts val="544"/>
              </a:spcAft>
              <a:buClr>
                <a:schemeClr val="bg2"/>
              </a:buClr>
              <a:buFont typeface="Geomanist Light" pitchFamily="50" charset="0"/>
              <a:buNone/>
              <a:defRPr sz="1815" kern="1200">
                <a:solidFill>
                  <a:schemeClr val="bg1"/>
                </a:solidFill>
                <a:latin typeface="+mn-lt"/>
                <a:ea typeface="+mn-ea"/>
                <a:cs typeface="+mn-cs"/>
              </a:defRPr>
            </a:lvl3pPr>
            <a:lvl4pPr marL="1244010" indent="0" algn="l" defTabSz="829341" rtl="0" eaLnBrk="1" latinLnBrk="0" hangingPunct="1">
              <a:lnSpc>
                <a:spcPct val="110000"/>
              </a:lnSpc>
              <a:spcBef>
                <a:spcPts val="544"/>
              </a:spcBef>
              <a:spcAft>
                <a:spcPts val="544"/>
              </a:spcAft>
              <a:buClr>
                <a:schemeClr val="bg2"/>
              </a:buClr>
              <a:buFont typeface="Geomanist Light" pitchFamily="50" charset="0"/>
              <a:buNone/>
              <a:defRPr sz="1633" kern="1200">
                <a:solidFill>
                  <a:schemeClr val="bg1"/>
                </a:solidFill>
                <a:latin typeface="+mn-lt"/>
                <a:ea typeface="+mn-ea"/>
                <a:cs typeface="+mn-cs"/>
              </a:defRPr>
            </a:lvl4pPr>
            <a:lvl5pPr marL="1658681" indent="0" algn="l" defTabSz="829341" rtl="0" eaLnBrk="1" latinLnBrk="0" hangingPunct="1">
              <a:lnSpc>
                <a:spcPct val="110000"/>
              </a:lnSpc>
              <a:spcBef>
                <a:spcPts val="544"/>
              </a:spcBef>
              <a:spcAft>
                <a:spcPts val="544"/>
              </a:spcAft>
              <a:buClr>
                <a:schemeClr val="bg2"/>
              </a:buClr>
              <a:buFont typeface="Geomanist Light" pitchFamily="50" charset="0"/>
              <a:buNone/>
              <a:defRPr sz="1633" kern="1200">
                <a:solidFill>
                  <a:schemeClr val="bg1"/>
                </a:solidFill>
                <a:latin typeface="+mn-lt"/>
                <a:ea typeface="+mn-ea"/>
                <a:cs typeface="+mn-cs"/>
              </a:defRPr>
            </a:lvl5pPr>
            <a:lvl6pPr marL="2280686" indent="-207335" algn="l" defTabSz="829341" rtl="0" eaLnBrk="1" latinLnBrk="0" hangingPunct="1">
              <a:spcBef>
                <a:spcPct val="20000"/>
              </a:spcBef>
              <a:buFont typeface="Arial" panose="020B0604020202020204" pitchFamily="34" charset="0"/>
              <a:buChar char="•"/>
              <a:defRPr sz="1815" kern="1200">
                <a:solidFill>
                  <a:schemeClr val="tx1"/>
                </a:solidFill>
                <a:latin typeface="+mn-lt"/>
                <a:ea typeface="+mn-ea"/>
                <a:cs typeface="+mn-cs"/>
              </a:defRPr>
            </a:lvl6pPr>
            <a:lvl7pPr marL="2695355" indent="-207335" algn="l" defTabSz="829341" rtl="0" eaLnBrk="1" latinLnBrk="0" hangingPunct="1">
              <a:spcBef>
                <a:spcPct val="20000"/>
              </a:spcBef>
              <a:buFont typeface="Arial" panose="020B0604020202020204" pitchFamily="34" charset="0"/>
              <a:buChar char="•"/>
              <a:defRPr sz="1815" kern="1200">
                <a:solidFill>
                  <a:schemeClr val="tx1"/>
                </a:solidFill>
                <a:latin typeface="+mn-lt"/>
                <a:ea typeface="+mn-ea"/>
                <a:cs typeface="+mn-cs"/>
              </a:defRPr>
            </a:lvl7pPr>
            <a:lvl8pPr marL="3110025" indent="-207335" algn="l" defTabSz="829341" rtl="0" eaLnBrk="1" latinLnBrk="0" hangingPunct="1">
              <a:spcBef>
                <a:spcPct val="20000"/>
              </a:spcBef>
              <a:buFont typeface="Arial" panose="020B0604020202020204" pitchFamily="34" charset="0"/>
              <a:buChar char="•"/>
              <a:defRPr sz="1815" kern="1200">
                <a:solidFill>
                  <a:schemeClr val="tx1"/>
                </a:solidFill>
                <a:latin typeface="+mn-lt"/>
                <a:ea typeface="+mn-ea"/>
                <a:cs typeface="+mn-cs"/>
              </a:defRPr>
            </a:lvl8pPr>
            <a:lvl9pPr marL="3524695" indent="-207335" algn="l" defTabSz="829341" rtl="0" eaLnBrk="1" latinLnBrk="0" hangingPunct="1">
              <a:spcBef>
                <a:spcPct val="20000"/>
              </a:spcBef>
              <a:buFont typeface="Arial" panose="020B0604020202020204" pitchFamily="34" charset="0"/>
              <a:buChar char="•"/>
              <a:defRPr sz="1815" kern="1200">
                <a:solidFill>
                  <a:schemeClr val="tx1"/>
                </a:solidFill>
                <a:latin typeface="+mn-lt"/>
                <a:ea typeface="+mn-ea"/>
                <a:cs typeface="+mn-cs"/>
              </a:defRPr>
            </a:lvl9pPr>
          </a:lstStyle>
          <a:p>
            <a:pPr marL="0" marR="0" lvl="0" indent="0" algn="l" defTabSz="829341" rtl="0" eaLnBrk="1" fontAlgn="auto" latinLnBrk="0" hangingPunct="1">
              <a:lnSpc>
                <a:spcPct val="110000"/>
              </a:lnSpc>
              <a:spcBef>
                <a:spcPts val="1088"/>
              </a:spcBef>
              <a:spcAft>
                <a:spcPts val="800"/>
              </a:spcAft>
              <a:buClrTx/>
              <a:buSzTx/>
              <a:buFont typeface="Wingdings" panose="05000000000000000000" pitchFamily="2" charset="2"/>
              <a:buNone/>
              <a:tabLst/>
              <a:defRPr/>
            </a:pPr>
            <a:br>
              <a:rPr kumimoji="0" lang="en-US" sz="1400" b="0" i="0" u="none" strike="noStrike" kern="1200" cap="none" spc="0" normalizeH="0" baseline="0" noProof="0" dirty="0">
                <a:ln>
                  <a:noFill/>
                </a:ln>
                <a:solidFill>
                  <a:srgbClr val="222223"/>
                </a:solidFill>
                <a:effectLst/>
                <a:uLnTx/>
                <a:uFillTx/>
                <a:latin typeface="Arial"/>
                <a:ea typeface="+mn-ea"/>
                <a:cs typeface="+mn-cs"/>
              </a:rPr>
            </a:br>
            <a:br>
              <a:rPr kumimoji="0" lang="en-US" sz="1400" b="0" i="0" u="none" strike="noStrike" kern="1200" cap="none" spc="0" normalizeH="0" baseline="0" noProof="0" dirty="0">
                <a:ln>
                  <a:noFill/>
                </a:ln>
                <a:solidFill>
                  <a:srgbClr val="222223"/>
                </a:solidFill>
                <a:effectLst/>
                <a:uLnTx/>
                <a:uFillTx/>
                <a:latin typeface="Arial"/>
                <a:ea typeface="+mn-ea"/>
                <a:cs typeface="+mn-cs"/>
              </a:rPr>
            </a:br>
            <a:r>
              <a:rPr kumimoji="0" lang="en-US" sz="1400" b="0" i="0" u="none" strike="noStrike" kern="1200" cap="none" spc="0" normalizeH="0" baseline="0" noProof="0" dirty="0">
                <a:ln>
                  <a:noFill/>
                </a:ln>
                <a:solidFill>
                  <a:srgbClr val="222223"/>
                </a:solidFill>
                <a:effectLst/>
                <a:uLnTx/>
                <a:uFillTx/>
                <a:latin typeface="Arial"/>
                <a:ea typeface="+mn-ea"/>
                <a:cs typeface="+mn-cs"/>
              </a:rPr>
              <a:t>Saudi Arabia</a:t>
            </a:r>
            <a:br>
              <a:rPr kumimoji="0" lang="en-US" sz="1400" b="0" i="0" u="none" strike="noStrike" kern="1200" cap="none" spc="0" normalizeH="0" baseline="0" noProof="0" dirty="0">
                <a:ln>
                  <a:noFill/>
                </a:ln>
                <a:solidFill>
                  <a:srgbClr val="222223"/>
                </a:solidFill>
                <a:effectLst/>
                <a:uLnTx/>
                <a:uFillTx/>
                <a:latin typeface="Arial"/>
                <a:ea typeface="+mn-ea"/>
                <a:cs typeface="+mn-cs"/>
              </a:rPr>
            </a:br>
            <a:r>
              <a:rPr kumimoji="0" lang="en-US" sz="1400" b="0" i="0" u="none" strike="noStrike" kern="1200" cap="none" spc="0" normalizeH="0" baseline="0" noProof="0" dirty="0">
                <a:ln>
                  <a:noFill/>
                </a:ln>
                <a:solidFill>
                  <a:srgbClr val="222223"/>
                </a:solidFill>
                <a:effectLst/>
                <a:uLnTx/>
                <a:uFillTx/>
                <a:latin typeface="Arial"/>
                <a:ea typeface="+mn-ea"/>
                <a:cs typeface="+mn-cs"/>
              </a:rPr>
              <a:t>South Africa</a:t>
            </a:r>
            <a:br>
              <a:rPr kumimoji="0" lang="en-US" sz="1400" b="0" i="0" u="none" strike="noStrike" kern="1200" cap="none" spc="0" normalizeH="0" baseline="0" noProof="0" dirty="0">
                <a:ln>
                  <a:noFill/>
                </a:ln>
                <a:solidFill>
                  <a:srgbClr val="222223"/>
                </a:solidFill>
                <a:effectLst/>
                <a:uLnTx/>
                <a:uFillTx/>
                <a:latin typeface="Arial"/>
                <a:ea typeface="+mn-ea"/>
                <a:cs typeface="+mn-cs"/>
              </a:rPr>
            </a:br>
            <a:r>
              <a:rPr kumimoji="0" lang="en-US" sz="1400" b="0" i="0" u="none" strike="noStrike" kern="1200" cap="none" spc="0" normalizeH="0" baseline="0" noProof="0" dirty="0">
                <a:ln>
                  <a:noFill/>
                </a:ln>
                <a:solidFill>
                  <a:srgbClr val="222223"/>
                </a:solidFill>
                <a:effectLst/>
                <a:uLnTx/>
                <a:uFillTx/>
                <a:latin typeface="Arial"/>
                <a:ea typeface="+mn-ea"/>
                <a:cs typeface="+mn-cs"/>
              </a:rPr>
              <a:t>Turkey</a:t>
            </a:r>
            <a:r>
              <a:rPr kumimoji="0" lang="en-GB" sz="1400" b="0" i="0" u="none" strike="noStrike" kern="1200" cap="none" spc="0" normalizeH="0" baseline="0" noProof="0" dirty="0">
                <a:ln>
                  <a:noFill/>
                </a:ln>
                <a:solidFill>
                  <a:srgbClr val="222223"/>
                </a:solidFill>
                <a:effectLst/>
                <a:uLnTx/>
                <a:uFillTx/>
                <a:latin typeface="Arial"/>
                <a:ea typeface="+mn-ea"/>
                <a:cs typeface="+mn-cs"/>
              </a:rPr>
              <a:t>	</a:t>
            </a:r>
          </a:p>
        </p:txBody>
      </p:sp>
      <p:sp>
        <p:nvSpPr>
          <p:cNvPr id="226" name="Title 7">
            <a:extLst>
              <a:ext uri="{FF2B5EF4-FFF2-40B4-BE49-F238E27FC236}">
                <a16:creationId xmlns:a16="http://schemas.microsoft.com/office/drawing/2014/main" id="{FF08743B-9840-4E7C-BBED-5542055E9016}"/>
              </a:ext>
            </a:extLst>
          </p:cNvPr>
          <p:cNvSpPr txBox="1">
            <a:spLocks/>
          </p:cNvSpPr>
          <p:nvPr/>
        </p:nvSpPr>
        <p:spPr bwMode="gray">
          <a:xfrm>
            <a:off x="10221528" y="3948847"/>
            <a:ext cx="1721913" cy="288147"/>
          </a:xfrm>
          <a:prstGeom prst="rect">
            <a:avLst/>
          </a:prstGeom>
          <a:noFill/>
        </p:spPr>
        <p:txBody>
          <a:bodyPr wrap="square" lIns="72000" tIns="36000" rIns="72000" bIns="36000" rtlCol="0" anchor="b">
            <a:spAutoFit/>
          </a:bodyPr>
          <a:lstStyle>
            <a:lvl1pPr algn="l" defTabSz="829341" rtl="0" eaLnBrk="1" latinLnBrk="0" hangingPunct="1">
              <a:spcBef>
                <a:spcPct val="0"/>
              </a:spcBef>
              <a:buNone/>
              <a:defRPr lang="en-GB" sz="3265" b="1" kern="1200">
                <a:solidFill>
                  <a:schemeClr val="bg1"/>
                </a:solidFill>
                <a:latin typeface="+mj-lt"/>
                <a:ea typeface="+mn-ea"/>
                <a:cs typeface="+mn-cs"/>
              </a:defRPr>
            </a:lvl1pPr>
          </a:lstStyle>
          <a:p>
            <a:pPr>
              <a:defRPr/>
            </a:pPr>
            <a:r>
              <a:rPr lang="en-GB" sz="1400" dirty="0">
                <a:solidFill>
                  <a:srgbClr val="222223"/>
                </a:solidFill>
                <a:latin typeface="Arial"/>
              </a:rPr>
              <a:t>1,501</a:t>
            </a:r>
            <a:endParaRPr sz="1400" dirty="0">
              <a:solidFill>
                <a:srgbClr val="222223"/>
              </a:solidFill>
              <a:latin typeface="Arial"/>
            </a:endParaRPr>
          </a:p>
        </p:txBody>
      </p:sp>
    </p:spTree>
    <p:extLst>
      <p:ext uri="{BB962C8B-B14F-4D97-AF65-F5344CB8AC3E}">
        <p14:creationId xmlns:p14="http://schemas.microsoft.com/office/powerpoint/2010/main" val="33308379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4D23C44-825F-4EFC-8F0D-297B22B982B5}"/>
              </a:ext>
            </a:extLst>
          </p:cNvPr>
          <p:cNvSpPr>
            <a:spLocks noGrp="1"/>
          </p:cNvSpPr>
          <p:nvPr>
            <p:ph type="body" sz="quarter" idx="18"/>
          </p:nvPr>
        </p:nvSpPr>
        <p:spPr>
          <a:xfrm>
            <a:off x="404784" y="5924231"/>
            <a:ext cx="11463417" cy="338554"/>
          </a:xfrm>
        </p:spPr>
        <p:txBody>
          <a:bodyPr/>
          <a:lstStyle/>
          <a:p>
            <a:r>
              <a:rPr lang="en-GB" dirty="0"/>
              <a:t>Source: Ipsos/GIIA</a:t>
            </a:r>
            <a:br>
              <a:rPr lang="fr-FR" dirty="0"/>
            </a:br>
            <a:r>
              <a:rPr lang="en-GB" dirty="0"/>
              <a:t>Base: 19,514 adults (online), July-August 2021</a:t>
            </a:r>
          </a:p>
        </p:txBody>
      </p:sp>
      <p:graphicFrame>
        <p:nvGraphicFramePr>
          <p:cNvPr id="2" name="Objet 1" hidden="1">
            <a:extLst>
              <a:ext uri="{FF2B5EF4-FFF2-40B4-BE49-F238E27FC236}">
                <a16:creationId xmlns:a16="http://schemas.microsoft.com/office/drawing/2014/main" id="{EFC2E7C8-7457-4BC1-8C25-F5D4A181E345}"/>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7855" name="Diapositive think-cell" r:id="rId5" imgW="532" imgH="530" progId="TCLayout.ActiveDocument.1">
                  <p:embed/>
                </p:oleObj>
              </mc:Choice>
              <mc:Fallback>
                <p:oleObj name="Diapositive think-cell" r:id="rId5" imgW="532" imgH="530" progId="TCLayout.ActiveDocument.1">
                  <p:embed/>
                  <p:pic>
                    <p:nvPicPr>
                      <p:cNvPr id="2" name="Objet 1" hidden="1">
                        <a:extLst>
                          <a:ext uri="{FF2B5EF4-FFF2-40B4-BE49-F238E27FC236}">
                            <a16:creationId xmlns:a16="http://schemas.microsoft.com/office/drawing/2014/main" id="{EFC2E7C8-7457-4BC1-8C25-F5D4A181E34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77D1068E-5242-4C6D-9B86-42F39C296559}"/>
              </a:ext>
            </a:extLst>
          </p:cNvPr>
          <p:cNvSpPr/>
          <p:nvPr>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n-GB" sz="2800" b="1">
              <a:latin typeface="Arial Black" panose="020B0A04020102020204" pitchFamily="34" charset="0"/>
              <a:ea typeface="+mj-ea"/>
              <a:cs typeface="+mj-cs"/>
              <a:sym typeface="Arial Black" panose="020B0A04020102020204" pitchFamily="34" charset="0"/>
            </a:endParaRPr>
          </a:p>
        </p:txBody>
      </p:sp>
      <p:sp>
        <p:nvSpPr>
          <p:cNvPr id="5" name="Titre 4">
            <a:extLst>
              <a:ext uri="{FF2B5EF4-FFF2-40B4-BE49-F238E27FC236}">
                <a16:creationId xmlns:a16="http://schemas.microsoft.com/office/drawing/2014/main" id="{B702DC5E-6713-40DA-95B1-96A9013677D4}"/>
              </a:ext>
            </a:extLst>
          </p:cNvPr>
          <p:cNvSpPr>
            <a:spLocks noGrp="1"/>
          </p:cNvSpPr>
          <p:nvPr>
            <p:ph type="title"/>
          </p:nvPr>
        </p:nvSpPr>
        <p:spPr>
          <a:xfrm>
            <a:off x="387927" y="382816"/>
            <a:ext cx="11399287" cy="867930"/>
          </a:xfrm>
        </p:spPr>
        <p:txBody>
          <a:bodyPr/>
          <a:lstStyle/>
          <a:p>
            <a:r>
              <a:rPr lang="en-GB" dirty="0"/>
              <a:t>Infrastructure: more are satisfied than not, but many are on the fence</a:t>
            </a:r>
          </a:p>
        </p:txBody>
      </p:sp>
      <p:sp>
        <p:nvSpPr>
          <p:cNvPr id="44" name="Rectangle 43">
            <a:extLst>
              <a:ext uri="{FF2B5EF4-FFF2-40B4-BE49-F238E27FC236}">
                <a16:creationId xmlns:a16="http://schemas.microsoft.com/office/drawing/2014/main" id="{9B21ED0E-9814-4268-964F-93FC2EEDAE73}"/>
              </a:ext>
            </a:extLst>
          </p:cNvPr>
          <p:cNvSpPr/>
          <p:nvPr/>
        </p:nvSpPr>
        <p:spPr>
          <a:xfrm>
            <a:off x="10197149" y="3177744"/>
            <a:ext cx="168360" cy="16836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432000" rtlCol="0" anchor="ctr"/>
          <a:lstStyle/>
          <a:p>
            <a:r>
              <a:rPr lang="en-GB" sz="1200" dirty="0">
                <a:solidFill>
                  <a:schemeClr val="tx1"/>
                </a:solidFill>
              </a:rPr>
              <a:t>Very satisfied</a:t>
            </a:r>
            <a:endParaRPr lang="en-GB" dirty="0">
              <a:solidFill>
                <a:schemeClr val="tx1"/>
              </a:solidFill>
            </a:endParaRPr>
          </a:p>
        </p:txBody>
      </p:sp>
      <p:sp>
        <p:nvSpPr>
          <p:cNvPr id="45" name="Rectangle 44">
            <a:extLst>
              <a:ext uri="{FF2B5EF4-FFF2-40B4-BE49-F238E27FC236}">
                <a16:creationId xmlns:a16="http://schemas.microsoft.com/office/drawing/2014/main" id="{3429CE92-A3A8-4A82-AB58-B9FD0E45A949}"/>
              </a:ext>
            </a:extLst>
          </p:cNvPr>
          <p:cNvSpPr/>
          <p:nvPr/>
        </p:nvSpPr>
        <p:spPr>
          <a:xfrm>
            <a:off x="10197149" y="3485111"/>
            <a:ext cx="168360" cy="168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432000" rtlCol="0" anchor="ctr"/>
          <a:lstStyle/>
          <a:p>
            <a:r>
              <a:rPr lang="en-GB" sz="1200" dirty="0">
                <a:solidFill>
                  <a:schemeClr val="tx1"/>
                </a:solidFill>
              </a:rPr>
              <a:t>Fairly satisfied</a:t>
            </a:r>
            <a:endParaRPr lang="en-GB" dirty="0">
              <a:solidFill>
                <a:schemeClr val="tx1"/>
              </a:solidFill>
            </a:endParaRPr>
          </a:p>
        </p:txBody>
      </p:sp>
      <p:sp>
        <p:nvSpPr>
          <p:cNvPr id="46" name="Rectangle 45">
            <a:extLst>
              <a:ext uri="{FF2B5EF4-FFF2-40B4-BE49-F238E27FC236}">
                <a16:creationId xmlns:a16="http://schemas.microsoft.com/office/drawing/2014/main" id="{0FC4B1FB-F26E-49EC-A0FB-D3700D30A4C6}"/>
              </a:ext>
            </a:extLst>
          </p:cNvPr>
          <p:cNvSpPr/>
          <p:nvPr/>
        </p:nvSpPr>
        <p:spPr>
          <a:xfrm>
            <a:off x="10197149" y="3792478"/>
            <a:ext cx="168360" cy="1683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432000" rtlCol="0" anchor="ctr"/>
          <a:lstStyle/>
          <a:p>
            <a:r>
              <a:rPr lang="en-GB" sz="1200" dirty="0">
                <a:solidFill>
                  <a:schemeClr val="tx1"/>
                </a:solidFill>
              </a:rPr>
              <a:t>Neither/nor</a:t>
            </a:r>
            <a:endParaRPr lang="en-GB" dirty="0">
              <a:solidFill>
                <a:schemeClr val="tx1"/>
              </a:solidFill>
            </a:endParaRPr>
          </a:p>
        </p:txBody>
      </p:sp>
      <p:sp>
        <p:nvSpPr>
          <p:cNvPr id="47" name="Rectangle 46">
            <a:extLst>
              <a:ext uri="{FF2B5EF4-FFF2-40B4-BE49-F238E27FC236}">
                <a16:creationId xmlns:a16="http://schemas.microsoft.com/office/drawing/2014/main" id="{64D03F98-56D5-4CC6-B841-7D395A63826B}"/>
              </a:ext>
            </a:extLst>
          </p:cNvPr>
          <p:cNvSpPr/>
          <p:nvPr/>
        </p:nvSpPr>
        <p:spPr>
          <a:xfrm>
            <a:off x="10197149" y="4099845"/>
            <a:ext cx="168360" cy="1683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432000" rtlCol="0" anchor="ctr"/>
          <a:lstStyle/>
          <a:p>
            <a:r>
              <a:rPr lang="en-GB" sz="1200" dirty="0">
                <a:solidFill>
                  <a:schemeClr val="tx1"/>
                </a:solidFill>
              </a:rPr>
              <a:t>Fairly dissatisfied</a:t>
            </a:r>
            <a:endParaRPr lang="en-GB" dirty="0">
              <a:solidFill>
                <a:schemeClr val="tx1"/>
              </a:solidFill>
            </a:endParaRPr>
          </a:p>
        </p:txBody>
      </p:sp>
      <p:sp>
        <p:nvSpPr>
          <p:cNvPr id="48" name="Rectangle 47">
            <a:extLst>
              <a:ext uri="{FF2B5EF4-FFF2-40B4-BE49-F238E27FC236}">
                <a16:creationId xmlns:a16="http://schemas.microsoft.com/office/drawing/2014/main" id="{D7FC4427-A8FB-48D9-81A4-1397F78372CF}"/>
              </a:ext>
            </a:extLst>
          </p:cNvPr>
          <p:cNvSpPr/>
          <p:nvPr/>
        </p:nvSpPr>
        <p:spPr>
          <a:xfrm>
            <a:off x="10197149" y="4407212"/>
            <a:ext cx="168360" cy="1683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432000" rtlCol="0" anchor="ctr"/>
          <a:lstStyle/>
          <a:p>
            <a:r>
              <a:rPr lang="en-GB" sz="1200" dirty="0">
                <a:solidFill>
                  <a:schemeClr val="tx1"/>
                </a:solidFill>
              </a:rPr>
              <a:t>Very dissatisfied</a:t>
            </a:r>
            <a:endParaRPr lang="en-GB" dirty="0">
              <a:solidFill>
                <a:schemeClr val="tx1"/>
              </a:solidFill>
            </a:endParaRPr>
          </a:p>
        </p:txBody>
      </p:sp>
      <p:sp>
        <p:nvSpPr>
          <p:cNvPr id="49" name="Rectangle 48">
            <a:extLst>
              <a:ext uri="{FF2B5EF4-FFF2-40B4-BE49-F238E27FC236}">
                <a16:creationId xmlns:a16="http://schemas.microsoft.com/office/drawing/2014/main" id="{759902C7-06EB-42B9-B7A2-73FE507E6E89}"/>
              </a:ext>
            </a:extLst>
          </p:cNvPr>
          <p:cNvSpPr/>
          <p:nvPr/>
        </p:nvSpPr>
        <p:spPr>
          <a:xfrm>
            <a:off x="10197149" y="4714579"/>
            <a:ext cx="168360" cy="16836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432000" rtlCol="0" anchor="ctr"/>
          <a:lstStyle/>
          <a:p>
            <a:r>
              <a:rPr lang="en-GB" sz="1200" dirty="0">
                <a:solidFill>
                  <a:schemeClr val="tx1"/>
                </a:solidFill>
              </a:rPr>
              <a:t>Don’t know</a:t>
            </a:r>
            <a:endParaRPr lang="en-GB" dirty="0">
              <a:solidFill>
                <a:schemeClr val="tx1"/>
              </a:solidFill>
            </a:endParaRPr>
          </a:p>
        </p:txBody>
      </p:sp>
      <p:graphicFrame>
        <p:nvGraphicFramePr>
          <p:cNvPr id="55" name="Chart 54">
            <a:extLst>
              <a:ext uri="{FF2B5EF4-FFF2-40B4-BE49-F238E27FC236}">
                <a16:creationId xmlns:a16="http://schemas.microsoft.com/office/drawing/2014/main" id="{710A1D99-5AA6-4125-A18C-C802DB33B17C}"/>
              </a:ext>
            </a:extLst>
          </p:cNvPr>
          <p:cNvGraphicFramePr>
            <a:graphicFrameLocks/>
          </p:cNvGraphicFramePr>
          <p:nvPr>
            <p:extLst>
              <p:ext uri="{D42A27DB-BD31-4B8C-83A1-F6EECF244321}">
                <p14:modId xmlns:p14="http://schemas.microsoft.com/office/powerpoint/2010/main" val="3854211074"/>
              </p:ext>
            </p:extLst>
          </p:nvPr>
        </p:nvGraphicFramePr>
        <p:xfrm>
          <a:off x="4791140" y="1852967"/>
          <a:ext cx="4241100" cy="3526593"/>
        </p:xfrm>
        <a:graphic>
          <a:graphicData uri="http://schemas.openxmlformats.org/drawingml/2006/chart">
            <c:chart xmlns:c="http://schemas.openxmlformats.org/drawingml/2006/chart" xmlns:r="http://schemas.openxmlformats.org/officeDocument/2006/relationships" r:id="rId7"/>
          </a:graphicData>
        </a:graphic>
      </p:graphicFrame>
      <p:sp>
        <p:nvSpPr>
          <p:cNvPr id="57" name="TextBox 56">
            <a:extLst>
              <a:ext uri="{FF2B5EF4-FFF2-40B4-BE49-F238E27FC236}">
                <a16:creationId xmlns:a16="http://schemas.microsoft.com/office/drawing/2014/main" id="{393C99D1-30F8-4087-892D-7A8828901840}"/>
              </a:ext>
            </a:extLst>
          </p:cNvPr>
          <p:cNvSpPr txBox="1"/>
          <p:nvPr/>
        </p:nvSpPr>
        <p:spPr>
          <a:xfrm>
            <a:off x="6015117" y="5233530"/>
            <a:ext cx="2178590" cy="430887"/>
          </a:xfrm>
          <a:prstGeom prst="rect">
            <a:avLst/>
          </a:prstGeom>
          <a:noFill/>
        </p:spPr>
        <p:txBody>
          <a:bodyPr wrap="square" lIns="0" tIns="0" rIns="0" bIns="0" rtlCol="0">
            <a:spAutoFit/>
          </a:bodyPr>
          <a:lstStyle/>
          <a:p>
            <a:pPr algn="ctr"/>
            <a:r>
              <a:rPr lang="en-GB" sz="1400" b="1" dirty="0">
                <a:solidFill>
                  <a:schemeClr val="bg2"/>
                </a:solidFill>
              </a:rPr>
              <a:t>GLOBAL COUNTRY </a:t>
            </a:r>
            <a:br>
              <a:rPr lang="en-GB" sz="1400" b="1" dirty="0">
                <a:solidFill>
                  <a:schemeClr val="bg2"/>
                </a:solidFill>
              </a:rPr>
            </a:br>
            <a:r>
              <a:rPr lang="en-GB" sz="1400" b="1" dirty="0">
                <a:solidFill>
                  <a:schemeClr val="bg2"/>
                </a:solidFill>
              </a:rPr>
              <a:t>AVERAGE</a:t>
            </a:r>
          </a:p>
        </p:txBody>
      </p:sp>
      <p:sp>
        <p:nvSpPr>
          <p:cNvPr id="58" name="Espace réservé du contenu 12">
            <a:extLst>
              <a:ext uri="{FF2B5EF4-FFF2-40B4-BE49-F238E27FC236}">
                <a16:creationId xmlns:a16="http://schemas.microsoft.com/office/drawing/2014/main" id="{E2D21D80-AA71-4A7F-95A1-3F260BC1A141}"/>
              </a:ext>
            </a:extLst>
          </p:cNvPr>
          <p:cNvSpPr txBox="1">
            <a:spLocks/>
          </p:cNvSpPr>
          <p:nvPr/>
        </p:nvSpPr>
        <p:spPr>
          <a:xfrm>
            <a:off x="326363" y="1453930"/>
            <a:ext cx="3591661" cy="3868080"/>
          </a:xfrm>
          <a:prstGeom prst="rect">
            <a:avLst/>
          </a:prstGeom>
        </p:spPr>
        <p:txBody>
          <a:bodyPr/>
          <a:lstStyle>
            <a:lvl1pPr marL="85725" indent="-85725" algn="l" defTabSz="914400" rtl="0" eaLnBrk="1" latinLnBrk="0" hangingPunct="1">
              <a:lnSpc>
                <a:spcPct val="100000"/>
              </a:lnSpc>
              <a:spcBef>
                <a:spcPts val="1800"/>
              </a:spcBef>
              <a:buSzPct val="50000"/>
              <a:buFont typeface="HelveticaNeueLT Std Lt Cn" panose="020B0406020202030204" pitchFamily="34" charset="0"/>
              <a:buChar char=" "/>
              <a:defRPr sz="1600" b="0" kern="1200">
                <a:solidFill>
                  <a:schemeClr val="tx1"/>
                </a:solidFill>
                <a:latin typeface="+mn-lt"/>
                <a:ea typeface="+mn-ea"/>
                <a:cs typeface="+mn-cs"/>
              </a:defRPr>
            </a:lvl1pPr>
            <a:lvl2pPr marL="447675" indent="-314325" algn="l" defTabSz="914400" rtl="0" eaLnBrk="1" latinLnBrk="0" hangingPunct="1">
              <a:lnSpc>
                <a:spcPct val="100000"/>
              </a:lnSpc>
              <a:spcBef>
                <a:spcPts val="600"/>
              </a:spcBef>
              <a:buSzPct val="80000"/>
              <a:buFontTx/>
              <a:buBlip>
                <a:blip r:embed="rId8"/>
              </a:buBlip>
              <a:defRPr sz="1600" kern="1200">
                <a:solidFill>
                  <a:schemeClr val="tx1"/>
                </a:solidFill>
                <a:latin typeface="+mn-lt"/>
                <a:ea typeface="+mn-ea"/>
                <a:cs typeface="+mn-cs"/>
              </a:defRPr>
            </a:lvl2pPr>
            <a:lvl3pPr marL="714375" indent="-17145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100" kern="1200">
                <a:solidFill>
                  <a:schemeClr val="bg2"/>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05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0"/>
              </a:spcAft>
            </a:pPr>
            <a:r>
              <a:rPr lang="en-GB" dirty="0">
                <a:cs typeface="Arial" panose="020B0604020202020204" pitchFamily="34" charset="0"/>
              </a:rPr>
              <a:t>Q. We now want you to think about [COUNTRY’S] infrastructure.</a:t>
            </a:r>
          </a:p>
          <a:p>
            <a:pPr>
              <a:spcBef>
                <a:spcPts val="0"/>
              </a:spcBef>
              <a:spcAft>
                <a:spcPts val="0"/>
              </a:spcAft>
            </a:pPr>
            <a:r>
              <a:rPr lang="en-GB" dirty="0">
                <a:cs typeface="Arial" panose="020B0604020202020204" pitchFamily="34" charset="0"/>
              </a:rPr>
              <a:t>By infrastructure we mean things we rely on like road, rail and air networks, utilities such as energy and water, and broadband and other communications. </a:t>
            </a:r>
          </a:p>
          <a:p>
            <a:pPr>
              <a:spcBef>
                <a:spcPts val="0"/>
              </a:spcBef>
              <a:spcAft>
                <a:spcPts val="0"/>
              </a:spcAft>
            </a:pPr>
            <a:endParaRPr lang="en-GB" dirty="0">
              <a:cs typeface="Arial" panose="020B0604020202020204" pitchFamily="34" charset="0"/>
            </a:endParaRPr>
          </a:p>
          <a:p>
            <a:pPr>
              <a:spcBef>
                <a:spcPts val="0"/>
              </a:spcBef>
              <a:spcAft>
                <a:spcPts val="0"/>
              </a:spcAft>
            </a:pPr>
            <a:r>
              <a:rPr lang="en-GB" dirty="0">
                <a:cs typeface="Arial" panose="020B0604020202020204" pitchFamily="34" charset="0"/>
              </a:rPr>
              <a:t>Overall, how satisfied or dissatisfied are you with [COUNTRY’S] national infrastructure?</a:t>
            </a:r>
            <a:endParaRPr lang="en-GB" dirty="0"/>
          </a:p>
        </p:txBody>
      </p:sp>
      <p:sp>
        <p:nvSpPr>
          <p:cNvPr id="59" name="Text Placeholder 4">
            <a:extLst>
              <a:ext uri="{FF2B5EF4-FFF2-40B4-BE49-F238E27FC236}">
                <a16:creationId xmlns:a16="http://schemas.microsoft.com/office/drawing/2014/main" id="{E0068A28-E513-47FD-8D46-7DE5733F9E6A}"/>
              </a:ext>
            </a:extLst>
          </p:cNvPr>
          <p:cNvSpPr txBox="1">
            <a:spLocks/>
          </p:cNvSpPr>
          <p:nvPr/>
        </p:nvSpPr>
        <p:spPr bwMode="gray">
          <a:xfrm>
            <a:off x="519761" y="4877619"/>
            <a:ext cx="3401088" cy="986732"/>
          </a:xfrm>
          <a:prstGeom prst="rect">
            <a:avLst/>
          </a:prstGeom>
        </p:spPr>
        <p:txBody>
          <a:bodyPr vert="horz" lIns="0" tIns="0" rIns="0" bIns="0" rtlCol="0">
            <a:noAutofit/>
          </a:bodyPr>
          <a:lstStyle>
            <a:lvl1pPr marL="247650" indent="-247650" algn="l" defTabSz="829341" rtl="0" eaLnBrk="1" latinLnBrk="0" hangingPunct="1">
              <a:lnSpc>
                <a:spcPct val="110000"/>
              </a:lnSpc>
              <a:spcBef>
                <a:spcPts val="544"/>
              </a:spcBef>
              <a:spcAft>
                <a:spcPts val="544"/>
              </a:spcAft>
              <a:buClr>
                <a:schemeClr val="bg2"/>
              </a:buClr>
              <a:buFont typeface="Wingdings" panose="05000000000000000000" pitchFamily="2" charset="2"/>
              <a:buChar char="§"/>
              <a:defRPr sz="2540" kern="1200">
                <a:solidFill>
                  <a:schemeClr val="tx1"/>
                </a:solidFill>
                <a:latin typeface="+mn-lt"/>
                <a:ea typeface="+mn-ea"/>
                <a:cs typeface="+mn-cs"/>
              </a:defRPr>
            </a:lvl1pPr>
            <a:lvl2pPr marL="673839" indent="-259168" algn="l" defTabSz="829341" rtl="0" eaLnBrk="1" latinLnBrk="0" hangingPunct="1">
              <a:lnSpc>
                <a:spcPct val="110000"/>
              </a:lnSpc>
              <a:spcBef>
                <a:spcPts val="544"/>
              </a:spcBef>
              <a:spcAft>
                <a:spcPts val="544"/>
              </a:spcAft>
              <a:buClr>
                <a:schemeClr val="bg2"/>
              </a:buClr>
              <a:buFont typeface="Geomanist Light" pitchFamily="50" charset="0"/>
              <a:buChar char="–"/>
              <a:defRPr sz="2177" kern="1200">
                <a:solidFill>
                  <a:schemeClr val="tx1"/>
                </a:solidFill>
                <a:latin typeface="+mn-lt"/>
                <a:ea typeface="+mn-ea"/>
                <a:cs typeface="+mn-cs"/>
              </a:defRPr>
            </a:lvl2pPr>
            <a:lvl3pPr marL="1036675" indent="-207335" algn="l" defTabSz="829341" rtl="0" eaLnBrk="1" latinLnBrk="0" hangingPunct="1">
              <a:lnSpc>
                <a:spcPct val="110000"/>
              </a:lnSpc>
              <a:spcBef>
                <a:spcPts val="544"/>
              </a:spcBef>
              <a:spcAft>
                <a:spcPts val="544"/>
              </a:spcAft>
              <a:buClr>
                <a:schemeClr val="bg2"/>
              </a:buClr>
              <a:buFont typeface="Geomanist Light" pitchFamily="50" charset="0"/>
              <a:buChar char="–"/>
              <a:defRPr sz="1815" kern="1200">
                <a:solidFill>
                  <a:schemeClr val="tx1"/>
                </a:solidFill>
                <a:latin typeface="+mn-lt"/>
                <a:ea typeface="+mn-ea"/>
                <a:cs typeface="+mn-cs"/>
              </a:defRPr>
            </a:lvl3pPr>
            <a:lvl4pPr marL="1451345" indent="-207335" algn="l" defTabSz="829341" rtl="0" eaLnBrk="1" latinLnBrk="0" hangingPunct="1">
              <a:lnSpc>
                <a:spcPct val="110000"/>
              </a:lnSpc>
              <a:spcBef>
                <a:spcPts val="544"/>
              </a:spcBef>
              <a:spcAft>
                <a:spcPts val="544"/>
              </a:spcAft>
              <a:buClr>
                <a:schemeClr val="bg2"/>
              </a:buClr>
              <a:buFont typeface="Geomanist Light" pitchFamily="50" charset="0"/>
              <a:buChar char="–"/>
              <a:defRPr sz="1633" kern="1200">
                <a:solidFill>
                  <a:schemeClr val="tx1"/>
                </a:solidFill>
                <a:latin typeface="+mn-lt"/>
                <a:ea typeface="+mn-ea"/>
                <a:cs typeface="+mn-cs"/>
              </a:defRPr>
            </a:lvl4pPr>
            <a:lvl5pPr marL="1866016" indent="-207335" algn="l" defTabSz="829341" rtl="0" eaLnBrk="1" latinLnBrk="0" hangingPunct="1">
              <a:lnSpc>
                <a:spcPct val="110000"/>
              </a:lnSpc>
              <a:spcBef>
                <a:spcPts val="544"/>
              </a:spcBef>
              <a:spcAft>
                <a:spcPts val="544"/>
              </a:spcAft>
              <a:buClr>
                <a:schemeClr val="bg2"/>
              </a:buClr>
              <a:buFont typeface="Geomanist Light" pitchFamily="50" charset="0"/>
              <a:buChar char="–"/>
              <a:defRPr sz="1633" kern="1200">
                <a:solidFill>
                  <a:schemeClr val="tx1"/>
                </a:solidFill>
                <a:latin typeface="+mn-lt"/>
                <a:ea typeface="+mn-ea"/>
                <a:cs typeface="+mn-cs"/>
              </a:defRPr>
            </a:lvl5pPr>
            <a:lvl6pPr marL="2280686" indent="-207335" algn="l" defTabSz="829341" rtl="0" eaLnBrk="1" latinLnBrk="0" hangingPunct="1">
              <a:spcBef>
                <a:spcPct val="20000"/>
              </a:spcBef>
              <a:buFont typeface="Arial" panose="020B0604020202020204" pitchFamily="34" charset="0"/>
              <a:buChar char="•"/>
              <a:defRPr sz="1815" kern="1200">
                <a:solidFill>
                  <a:schemeClr val="tx1"/>
                </a:solidFill>
                <a:latin typeface="+mn-lt"/>
                <a:ea typeface="+mn-ea"/>
                <a:cs typeface="+mn-cs"/>
              </a:defRPr>
            </a:lvl6pPr>
            <a:lvl7pPr marL="2695355" indent="-207335" algn="l" defTabSz="829341" rtl="0" eaLnBrk="1" latinLnBrk="0" hangingPunct="1">
              <a:spcBef>
                <a:spcPct val="20000"/>
              </a:spcBef>
              <a:buFont typeface="Arial" panose="020B0604020202020204" pitchFamily="34" charset="0"/>
              <a:buChar char="•"/>
              <a:defRPr sz="1815" kern="1200">
                <a:solidFill>
                  <a:schemeClr val="tx1"/>
                </a:solidFill>
                <a:latin typeface="+mn-lt"/>
                <a:ea typeface="+mn-ea"/>
                <a:cs typeface="+mn-cs"/>
              </a:defRPr>
            </a:lvl7pPr>
            <a:lvl8pPr marL="3110025" indent="-207335" algn="l" defTabSz="829341" rtl="0" eaLnBrk="1" latinLnBrk="0" hangingPunct="1">
              <a:spcBef>
                <a:spcPct val="20000"/>
              </a:spcBef>
              <a:buFont typeface="Arial" panose="020B0604020202020204" pitchFamily="34" charset="0"/>
              <a:buChar char="•"/>
              <a:defRPr sz="1815" kern="1200">
                <a:solidFill>
                  <a:schemeClr val="tx1"/>
                </a:solidFill>
                <a:latin typeface="+mn-lt"/>
                <a:ea typeface="+mn-ea"/>
                <a:cs typeface="+mn-cs"/>
              </a:defRPr>
            </a:lvl8pPr>
            <a:lvl9pPr marL="3524695" indent="-207335" algn="l" defTabSz="829341" rtl="0" eaLnBrk="1" latinLnBrk="0" hangingPunct="1">
              <a:spcBef>
                <a:spcPct val="20000"/>
              </a:spcBef>
              <a:buFont typeface="Arial" panose="020B0604020202020204" pitchFamily="34" charset="0"/>
              <a:buChar char="•"/>
              <a:defRPr sz="1815" kern="1200">
                <a:solidFill>
                  <a:schemeClr val="tx1"/>
                </a:solidFill>
                <a:latin typeface="+mn-lt"/>
                <a:ea typeface="+mn-ea"/>
                <a:cs typeface="+mn-cs"/>
              </a:defRPr>
            </a:lvl9pPr>
          </a:lstStyle>
          <a:p>
            <a:pPr marL="0" lvl="0" indent="0">
              <a:spcAft>
                <a:spcPts val="800"/>
              </a:spcAft>
              <a:buClrTx/>
              <a:buNone/>
              <a:defRPr/>
            </a:pPr>
            <a:r>
              <a:rPr lang="en-GB" sz="1100" dirty="0"/>
              <a:t>The </a:t>
            </a:r>
            <a:r>
              <a:rPr lang="en-GB" sz="1100" b="1" dirty="0"/>
              <a:t>Global Country Average </a:t>
            </a:r>
            <a:r>
              <a:rPr lang="en-GB" sz="1100" dirty="0"/>
              <a:t>reflects the average result for all the countries where the survey was conducted. It has not been adjusted to the population size of each country and is not intended to suggest a total result.</a:t>
            </a:r>
            <a:r>
              <a:rPr kumimoji="0" lang="en-US" sz="1100" b="0" i="0" u="none" strike="noStrike" kern="1200" cap="none" spc="0" normalizeH="0" baseline="0" noProof="0" dirty="0">
                <a:ln>
                  <a:noFill/>
                </a:ln>
                <a:effectLst/>
                <a:uLnTx/>
                <a:uFillTx/>
                <a:ea typeface="+mn-ea"/>
                <a:cs typeface="+mn-cs"/>
              </a:rPr>
              <a:t> </a:t>
            </a:r>
            <a:endParaRPr kumimoji="0" lang="en-GB" sz="1100" b="0" i="0" u="none" strike="noStrike" kern="1200" cap="none" spc="0" normalizeH="0" baseline="0" noProof="0" dirty="0">
              <a:ln>
                <a:noFill/>
              </a:ln>
              <a:effectLst/>
              <a:uLnTx/>
              <a:uFillTx/>
              <a:ea typeface="+mn-ea"/>
              <a:cs typeface="+mn-cs"/>
            </a:endParaRPr>
          </a:p>
        </p:txBody>
      </p:sp>
      <p:grpSp>
        <p:nvGrpSpPr>
          <p:cNvPr id="81" name="Group 80">
            <a:extLst>
              <a:ext uri="{FF2B5EF4-FFF2-40B4-BE49-F238E27FC236}">
                <a16:creationId xmlns:a16="http://schemas.microsoft.com/office/drawing/2014/main" id="{3BFA355C-04BE-44FB-94B8-0E3490FC93A8}"/>
              </a:ext>
            </a:extLst>
          </p:cNvPr>
          <p:cNvGrpSpPr/>
          <p:nvPr/>
        </p:nvGrpSpPr>
        <p:grpSpPr>
          <a:xfrm>
            <a:off x="8382801" y="1212880"/>
            <a:ext cx="2054083" cy="1280173"/>
            <a:chOff x="9102181" y="1602239"/>
            <a:chExt cx="2054083" cy="1280173"/>
          </a:xfrm>
        </p:grpSpPr>
        <p:sp>
          <p:nvSpPr>
            <p:cNvPr id="82" name="Title 6">
              <a:extLst>
                <a:ext uri="{FF2B5EF4-FFF2-40B4-BE49-F238E27FC236}">
                  <a16:creationId xmlns:a16="http://schemas.microsoft.com/office/drawing/2014/main" id="{F4332865-2A8A-47A4-B8CC-3C6703C4F237}"/>
                </a:ext>
              </a:extLst>
            </p:cNvPr>
            <p:cNvSpPr txBox="1">
              <a:spLocks/>
            </p:cNvSpPr>
            <p:nvPr/>
          </p:nvSpPr>
          <p:spPr>
            <a:xfrm>
              <a:off x="9424864" y="2106815"/>
              <a:ext cx="1731400" cy="775597"/>
            </a:xfrm>
            <a:prstGeom prst="rect">
              <a:avLst/>
            </a:prstGeom>
          </p:spPr>
          <p:txBody>
            <a:bodyPr vert="horz" wrap="square" lIns="0" tIns="0" rIns="0" bIns="0" rtlCol="0" anchor="b">
              <a:noAutofit/>
            </a:bodyPr>
            <a:lstStyle>
              <a:lvl1pPr algn="l" defTabSz="914400" rtl="0" eaLnBrk="1" latinLnBrk="0" hangingPunct="1">
                <a:lnSpc>
                  <a:spcPct val="90000"/>
                </a:lnSpc>
                <a:spcBef>
                  <a:spcPct val="0"/>
                </a:spcBef>
                <a:buNone/>
                <a:defRPr sz="2800" b="1" kern="1200" cap="none" spc="0" baseline="0">
                  <a:solidFill>
                    <a:schemeClr val="tx1"/>
                  </a:solidFill>
                  <a:latin typeface="+mn-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srgbClr val="419999"/>
                  </a:solidFill>
                  <a:effectLst/>
                  <a:uLnTx/>
                  <a:uFillTx/>
                  <a:latin typeface="Arial"/>
                  <a:ea typeface="+mj-ea"/>
                  <a:cs typeface="+mj-cs"/>
                </a:rPr>
                <a:t>39%</a:t>
              </a:r>
            </a:p>
          </p:txBody>
        </p:sp>
        <p:cxnSp>
          <p:nvCxnSpPr>
            <p:cNvPr id="83" name="Straight Connector 82">
              <a:extLst>
                <a:ext uri="{FF2B5EF4-FFF2-40B4-BE49-F238E27FC236}">
                  <a16:creationId xmlns:a16="http://schemas.microsoft.com/office/drawing/2014/main" id="{DDC4ECF3-2807-4FD8-BDEF-8C4111608976}"/>
                </a:ext>
              </a:extLst>
            </p:cNvPr>
            <p:cNvCxnSpPr/>
            <p:nvPr/>
          </p:nvCxnSpPr>
          <p:spPr>
            <a:xfrm>
              <a:off x="9104266" y="2398343"/>
              <a:ext cx="940825" cy="0"/>
            </a:xfrm>
            <a:prstGeom prst="line">
              <a:avLst/>
            </a:prstGeom>
            <a:noFill/>
            <a:ln w="38100" cap="flat" cmpd="sng" algn="ctr">
              <a:solidFill>
                <a:srgbClr val="419999"/>
              </a:solidFill>
              <a:prstDash val="solid"/>
              <a:miter lim="800000"/>
            </a:ln>
            <a:effectLst/>
          </p:spPr>
        </p:cxnSp>
        <p:sp>
          <p:nvSpPr>
            <p:cNvPr id="84" name="Title 6">
              <a:extLst>
                <a:ext uri="{FF2B5EF4-FFF2-40B4-BE49-F238E27FC236}">
                  <a16:creationId xmlns:a16="http://schemas.microsoft.com/office/drawing/2014/main" id="{1B216303-A74E-4BB5-9E88-D01B7B4B661E}"/>
                </a:ext>
              </a:extLst>
            </p:cNvPr>
            <p:cNvSpPr txBox="1">
              <a:spLocks/>
            </p:cNvSpPr>
            <p:nvPr/>
          </p:nvSpPr>
          <p:spPr>
            <a:xfrm>
              <a:off x="9102181" y="1602239"/>
              <a:ext cx="1731400" cy="775597"/>
            </a:xfrm>
            <a:prstGeom prst="rect">
              <a:avLst/>
            </a:prstGeom>
          </p:spPr>
          <p:txBody>
            <a:bodyPr vert="horz" wrap="square" lIns="0" tIns="0" rIns="0" bIns="0" rtlCol="0" anchor="b">
              <a:noAutofit/>
            </a:bodyPr>
            <a:lstStyle>
              <a:lvl1pPr algn="l" defTabSz="914400" rtl="0" eaLnBrk="1" latinLnBrk="0" hangingPunct="1">
                <a:lnSpc>
                  <a:spcPct val="90000"/>
                </a:lnSpc>
                <a:spcBef>
                  <a:spcPct val="0"/>
                </a:spcBef>
                <a:buNone/>
                <a:defRPr sz="2800" b="1" kern="1200" cap="none" spc="0" baseline="0">
                  <a:solidFill>
                    <a:schemeClr val="tx1"/>
                  </a:solidFill>
                  <a:latin typeface="+mn-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1400" b="1" i="0" u="none" strike="noStrike" kern="1200" cap="none" spc="0" normalizeH="0" baseline="0" noProof="0" dirty="0">
                  <a:ln>
                    <a:noFill/>
                  </a:ln>
                  <a:solidFill>
                    <a:srgbClr val="419999"/>
                  </a:solidFill>
                  <a:effectLst/>
                  <a:uLnTx/>
                  <a:uFillTx/>
                  <a:latin typeface="Arial"/>
                  <a:ea typeface="+mj-ea"/>
                  <a:cs typeface="+mj-cs"/>
                </a:rPr>
                <a:t>Satisfied </a:t>
              </a:r>
            </a:p>
          </p:txBody>
        </p:sp>
      </p:grpSp>
      <p:grpSp>
        <p:nvGrpSpPr>
          <p:cNvPr id="85" name="Group 84">
            <a:extLst>
              <a:ext uri="{FF2B5EF4-FFF2-40B4-BE49-F238E27FC236}">
                <a16:creationId xmlns:a16="http://schemas.microsoft.com/office/drawing/2014/main" id="{8D31BB85-CEAF-433B-A4B4-BADED2AA8D12}"/>
              </a:ext>
            </a:extLst>
          </p:cNvPr>
          <p:cNvGrpSpPr/>
          <p:nvPr/>
        </p:nvGrpSpPr>
        <p:grpSpPr>
          <a:xfrm>
            <a:off x="4348978" y="1201925"/>
            <a:ext cx="2054083" cy="1280173"/>
            <a:chOff x="9102181" y="1602239"/>
            <a:chExt cx="2054083" cy="1280173"/>
          </a:xfrm>
        </p:grpSpPr>
        <p:sp>
          <p:nvSpPr>
            <p:cNvPr id="86" name="Title 6">
              <a:extLst>
                <a:ext uri="{FF2B5EF4-FFF2-40B4-BE49-F238E27FC236}">
                  <a16:creationId xmlns:a16="http://schemas.microsoft.com/office/drawing/2014/main" id="{8820A445-9316-48F7-9AE2-99016CBA24BD}"/>
                </a:ext>
              </a:extLst>
            </p:cNvPr>
            <p:cNvSpPr txBox="1">
              <a:spLocks/>
            </p:cNvSpPr>
            <p:nvPr/>
          </p:nvSpPr>
          <p:spPr>
            <a:xfrm>
              <a:off x="9424864" y="2106815"/>
              <a:ext cx="1731400" cy="775597"/>
            </a:xfrm>
            <a:prstGeom prst="rect">
              <a:avLst/>
            </a:prstGeom>
          </p:spPr>
          <p:txBody>
            <a:bodyPr vert="horz" wrap="square" lIns="0" tIns="0" rIns="0" bIns="0" rtlCol="0" anchor="b">
              <a:noAutofit/>
            </a:bodyPr>
            <a:lstStyle>
              <a:lvl1pPr algn="l" defTabSz="914400" rtl="0" eaLnBrk="1" latinLnBrk="0" hangingPunct="1">
                <a:lnSpc>
                  <a:spcPct val="90000"/>
                </a:lnSpc>
                <a:spcBef>
                  <a:spcPct val="0"/>
                </a:spcBef>
                <a:buNone/>
                <a:defRPr sz="2800" b="1" kern="1200" cap="none" spc="0" baseline="0">
                  <a:solidFill>
                    <a:schemeClr val="tx1"/>
                  </a:solidFill>
                  <a:latin typeface="+mn-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dirty="0">
                  <a:solidFill>
                    <a:schemeClr val="accent3"/>
                  </a:solidFill>
                  <a:latin typeface="Arial"/>
                </a:rPr>
                <a:t>27</a:t>
              </a:r>
              <a:r>
                <a:rPr kumimoji="0" lang="en-GB" sz="2800" b="1" i="0" u="none" strike="noStrike" kern="1200" cap="none" spc="0" normalizeH="0" baseline="0" noProof="0" dirty="0">
                  <a:ln>
                    <a:noFill/>
                  </a:ln>
                  <a:solidFill>
                    <a:schemeClr val="accent3"/>
                  </a:solidFill>
                  <a:effectLst/>
                  <a:uLnTx/>
                  <a:uFillTx/>
                  <a:latin typeface="Arial"/>
                  <a:ea typeface="+mj-ea"/>
                  <a:cs typeface="+mj-cs"/>
                </a:rPr>
                <a:t>%</a:t>
              </a:r>
            </a:p>
          </p:txBody>
        </p:sp>
        <p:cxnSp>
          <p:nvCxnSpPr>
            <p:cNvPr id="87" name="Straight Connector 86">
              <a:extLst>
                <a:ext uri="{FF2B5EF4-FFF2-40B4-BE49-F238E27FC236}">
                  <a16:creationId xmlns:a16="http://schemas.microsoft.com/office/drawing/2014/main" id="{1CE3B812-7A75-4E5A-A971-173296D9266B}"/>
                </a:ext>
              </a:extLst>
            </p:cNvPr>
            <p:cNvCxnSpPr/>
            <p:nvPr/>
          </p:nvCxnSpPr>
          <p:spPr>
            <a:xfrm>
              <a:off x="9104266" y="2398343"/>
              <a:ext cx="940825" cy="0"/>
            </a:xfrm>
            <a:prstGeom prst="line">
              <a:avLst/>
            </a:prstGeom>
            <a:noFill/>
            <a:ln w="38100" cap="flat" cmpd="sng" algn="ctr">
              <a:solidFill>
                <a:schemeClr val="accent3"/>
              </a:solidFill>
              <a:prstDash val="solid"/>
              <a:miter lim="800000"/>
            </a:ln>
            <a:effectLst/>
          </p:spPr>
        </p:cxnSp>
        <p:sp>
          <p:nvSpPr>
            <p:cNvPr id="88" name="Title 6">
              <a:extLst>
                <a:ext uri="{FF2B5EF4-FFF2-40B4-BE49-F238E27FC236}">
                  <a16:creationId xmlns:a16="http://schemas.microsoft.com/office/drawing/2014/main" id="{89350A11-84BD-4329-9937-7F1FF8307946}"/>
                </a:ext>
              </a:extLst>
            </p:cNvPr>
            <p:cNvSpPr txBox="1">
              <a:spLocks/>
            </p:cNvSpPr>
            <p:nvPr/>
          </p:nvSpPr>
          <p:spPr>
            <a:xfrm>
              <a:off x="9102181" y="1602239"/>
              <a:ext cx="1731400" cy="775597"/>
            </a:xfrm>
            <a:prstGeom prst="rect">
              <a:avLst/>
            </a:prstGeom>
          </p:spPr>
          <p:txBody>
            <a:bodyPr vert="horz" wrap="square" lIns="0" tIns="0" rIns="0" bIns="0" rtlCol="0" anchor="b">
              <a:noAutofit/>
            </a:bodyPr>
            <a:lstStyle>
              <a:lvl1pPr algn="l" defTabSz="914400" rtl="0" eaLnBrk="1" latinLnBrk="0" hangingPunct="1">
                <a:lnSpc>
                  <a:spcPct val="90000"/>
                </a:lnSpc>
                <a:spcBef>
                  <a:spcPct val="0"/>
                </a:spcBef>
                <a:buNone/>
                <a:defRPr sz="2800" b="1" kern="1200" cap="none" spc="0" baseline="0">
                  <a:solidFill>
                    <a:schemeClr val="tx1"/>
                  </a:solidFill>
                  <a:latin typeface="+mn-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1400" dirty="0">
                  <a:solidFill>
                    <a:schemeClr val="accent3"/>
                  </a:solidFill>
                  <a:latin typeface="Arial"/>
                </a:rPr>
                <a:t>Diss</a:t>
              </a:r>
              <a:r>
                <a:rPr kumimoji="0" lang="en-GB" sz="1400" b="1" i="0" u="none" strike="noStrike" kern="1200" cap="none" spc="0" normalizeH="0" baseline="0" noProof="0" dirty="0" err="1">
                  <a:ln>
                    <a:noFill/>
                  </a:ln>
                  <a:solidFill>
                    <a:schemeClr val="accent3"/>
                  </a:solidFill>
                  <a:effectLst/>
                  <a:uLnTx/>
                  <a:uFillTx/>
                  <a:latin typeface="Arial"/>
                  <a:ea typeface="+mj-ea"/>
                  <a:cs typeface="+mj-cs"/>
                </a:rPr>
                <a:t>atisfied</a:t>
              </a:r>
              <a:r>
                <a:rPr kumimoji="0" lang="en-GB" sz="1400" b="1" i="0" u="none" strike="noStrike" kern="1200" cap="none" spc="0" normalizeH="0" baseline="0" noProof="0" dirty="0">
                  <a:ln>
                    <a:noFill/>
                  </a:ln>
                  <a:solidFill>
                    <a:schemeClr val="accent3"/>
                  </a:solidFill>
                  <a:effectLst/>
                  <a:uLnTx/>
                  <a:uFillTx/>
                  <a:latin typeface="Arial"/>
                  <a:ea typeface="+mj-ea"/>
                  <a:cs typeface="+mj-cs"/>
                </a:rPr>
                <a:t> </a:t>
              </a:r>
            </a:p>
          </p:txBody>
        </p:sp>
      </p:grpSp>
    </p:spTree>
    <p:extLst>
      <p:ext uri="{BB962C8B-B14F-4D97-AF65-F5344CB8AC3E}">
        <p14:creationId xmlns:p14="http://schemas.microsoft.com/office/powerpoint/2010/main" val="587186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t 7" hidden="1">
            <a:extLst>
              <a:ext uri="{FF2B5EF4-FFF2-40B4-BE49-F238E27FC236}">
                <a16:creationId xmlns:a16="http://schemas.microsoft.com/office/drawing/2014/main" id="{BA4F54C2-FA5A-4B9A-8F66-27002AB38F6C}"/>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5743" name="Diapositive think-cell" r:id="rId5" imgW="532" imgH="530" progId="TCLayout.ActiveDocument.1">
                  <p:embed/>
                </p:oleObj>
              </mc:Choice>
              <mc:Fallback>
                <p:oleObj name="Diapositive think-cell" r:id="rId5" imgW="532" imgH="530" progId="TCLayout.ActiveDocument.1">
                  <p:embed/>
                  <p:pic>
                    <p:nvPicPr>
                      <p:cNvPr id="8" name="Objet 7" hidden="1">
                        <a:extLst>
                          <a:ext uri="{FF2B5EF4-FFF2-40B4-BE49-F238E27FC236}">
                            <a16:creationId xmlns:a16="http://schemas.microsoft.com/office/drawing/2014/main" id="{BA4F54C2-FA5A-4B9A-8F66-27002AB38F6C}"/>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E8657D30-CC39-45C6-AFE3-BEDE99F03043}"/>
              </a:ext>
            </a:extLst>
          </p:cNvPr>
          <p:cNvSpPr/>
          <p:nvPr>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n-GB" sz="6000" b="1">
              <a:latin typeface="Arial Black" panose="020B0A04020102020204" pitchFamily="34" charset="0"/>
              <a:ea typeface="+mj-ea"/>
              <a:cs typeface="+mj-cs"/>
              <a:sym typeface="Arial Black" panose="020B0A04020102020204" pitchFamily="34" charset="0"/>
            </a:endParaRPr>
          </a:p>
        </p:txBody>
      </p:sp>
      <p:sp>
        <p:nvSpPr>
          <p:cNvPr id="2" name="Titre 1">
            <a:extLst>
              <a:ext uri="{FF2B5EF4-FFF2-40B4-BE49-F238E27FC236}">
                <a16:creationId xmlns:a16="http://schemas.microsoft.com/office/drawing/2014/main" id="{D613DD3E-31BB-4591-B36A-E6867E6AD0A4}"/>
              </a:ext>
            </a:extLst>
          </p:cNvPr>
          <p:cNvSpPr>
            <a:spLocks noGrp="1"/>
          </p:cNvSpPr>
          <p:nvPr>
            <p:ph type="title"/>
          </p:nvPr>
        </p:nvSpPr>
        <p:spPr>
          <a:xfrm>
            <a:off x="459207" y="546021"/>
            <a:ext cx="7551996" cy="1587679"/>
          </a:xfrm>
        </p:spPr>
        <p:txBody>
          <a:bodyPr/>
          <a:lstStyle/>
          <a:p>
            <a:r>
              <a:rPr lang="en-GB" dirty="0"/>
              <a:t>FURTHER INFORMATION</a:t>
            </a:r>
          </a:p>
        </p:txBody>
      </p:sp>
      <p:sp>
        <p:nvSpPr>
          <p:cNvPr id="14" name="Espace réservé du numéro de diapositive 13">
            <a:extLst>
              <a:ext uri="{FF2B5EF4-FFF2-40B4-BE49-F238E27FC236}">
                <a16:creationId xmlns:a16="http://schemas.microsoft.com/office/drawing/2014/main" id="{2073CF86-6BA6-4EAC-A152-0DBA51FFA296}"/>
              </a:ext>
            </a:extLst>
          </p:cNvPr>
          <p:cNvSpPr>
            <a:spLocks noGrp="1"/>
          </p:cNvSpPr>
          <p:nvPr>
            <p:ph type="sldNum" sz="quarter" idx="14"/>
          </p:nvPr>
        </p:nvSpPr>
        <p:spPr/>
        <p:txBody>
          <a:bodyPr/>
          <a:lstStyle/>
          <a:p>
            <a:fld id="{D61AABEC-672F-4B68-B914-690DA978312C}" type="slidenum">
              <a:rPr lang="en-GB" smtClean="0"/>
              <a:pPr/>
              <a:t>20</a:t>
            </a:fld>
            <a:r>
              <a:rPr lang="en-GB"/>
              <a:t> ‒ </a:t>
            </a:r>
          </a:p>
        </p:txBody>
      </p:sp>
      <p:sp>
        <p:nvSpPr>
          <p:cNvPr id="13" name="Text Placeholder 1">
            <a:extLst>
              <a:ext uri="{FF2B5EF4-FFF2-40B4-BE49-F238E27FC236}">
                <a16:creationId xmlns:a16="http://schemas.microsoft.com/office/drawing/2014/main" id="{390CDAE4-6714-440E-8E6C-88537CC6CA69}"/>
              </a:ext>
            </a:extLst>
          </p:cNvPr>
          <p:cNvSpPr txBox="1">
            <a:spLocks/>
          </p:cNvSpPr>
          <p:nvPr/>
        </p:nvSpPr>
        <p:spPr>
          <a:xfrm>
            <a:off x="602567" y="3079898"/>
            <a:ext cx="2358707" cy="3130402"/>
          </a:xfrm>
          <a:prstGeom prst="rect">
            <a:avLst/>
          </a:prstGeom>
        </p:spPr>
        <p:txBody>
          <a:bodyPr vert="horz" lIns="0" tIns="0" rIns="0" bIns="0" rtlCol="0">
            <a:normAutofit/>
          </a:bodyPr>
          <a:lstStyle>
            <a:lvl1pPr marL="0" indent="0" algn="l" defTabSz="914400" rtl="0" eaLnBrk="1" latinLnBrk="0" hangingPunct="1">
              <a:lnSpc>
                <a:spcPct val="110000"/>
              </a:lnSpc>
              <a:spcBef>
                <a:spcPts val="0"/>
              </a:spcBef>
              <a:spcAft>
                <a:spcPts val="0"/>
              </a:spcAft>
              <a:buSzPct val="50000"/>
              <a:buFont typeface="HelveticaNeueLT Std Lt Cn" panose="020B0406020202030204" pitchFamily="34" charset="0"/>
              <a:buNone/>
              <a:defRPr sz="1200" b="0" kern="1200">
                <a:solidFill>
                  <a:schemeClr val="bg1"/>
                </a:solidFill>
                <a:latin typeface="+mn-lt"/>
                <a:ea typeface="+mn-ea"/>
                <a:cs typeface="+mn-cs"/>
              </a:defRPr>
            </a:lvl1pPr>
            <a:lvl2pPr marL="266700" indent="-266700" algn="l" defTabSz="914400" rtl="0" eaLnBrk="1" latinLnBrk="0" hangingPunct="1">
              <a:lnSpc>
                <a:spcPct val="110000"/>
              </a:lnSpc>
              <a:spcBef>
                <a:spcPts val="400"/>
              </a:spcBef>
              <a:spcAft>
                <a:spcPts val="400"/>
              </a:spcAft>
              <a:buSzPct val="80000"/>
              <a:buFont typeface="Segoe UI" panose="020B0502040204020203" pitchFamily="34" charset="0"/>
              <a:buChar char="●"/>
              <a:defRPr sz="1200" kern="1200">
                <a:solidFill>
                  <a:schemeClr val="bg1"/>
                </a:solidFill>
                <a:latin typeface="+mn-lt"/>
                <a:ea typeface="+mn-ea"/>
                <a:cs typeface="+mn-cs"/>
              </a:defRPr>
            </a:lvl2pPr>
            <a:lvl3pPr marL="630238" indent="-260350" algn="l" defTabSz="914400" rtl="0" eaLnBrk="1" latinLnBrk="0" hangingPunct="1">
              <a:lnSpc>
                <a:spcPct val="110000"/>
              </a:lnSpc>
              <a:spcBef>
                <a:spcPts val="400"/>
              </a:spcBef>
              <a:spcAft>
                <a:spcPts val="400"/>
              </a:spcAft>
              <a:buFont typeface="Arial" panose="020B0604020202020204" pitchFamily="34" charset="0"/>
              <a:buChar char="‒"/>
              <a:defRPr sz="1200" kern="1200">
                <a:solidFill>
                  <a:schemeClr val="bg1"/>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2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0"/>
              </a:spcBef>
              <a:spcAft>
                <a:spcPts val="0"/>
              </a:spcAft>
              <a:buClrTx/>
              <a:buSzPct val="50000"/>
              <a:buFont typeface="HelveticaNeueLT Std Lt Cn" panose="020B0406020202030204" pitchFamily="34" charset="0"/>
              <a:buNone/>
              <a:tabLst/>
              <a:defRPr/>
            </a:pPr>
            <a:r>
              <a:rPr kumimoji="0" lang="en-GB" sz="1200" b="0" i="0" u="none" strike="noStrike" kern="1200" cap="none" spc="0" normalizeH="0" baseline="0" noProof="0">
                <a:ln>
                  <a:noFill/>
                </a:ln>
                <a:solidFill>
                  <a:sysClr val="window" lastClr="FFFFFF"/>
                </a:solidFill>
                <a:effectLst/>
                <a:uLnTx/>
                <a:uFillTx/>
                <a:latin typeface="Arial"/>
                <a:ea typeface="+mn-ea"/>
                <a:cs typeface="+mn-cs"/>
              </a:rPr>
              <a:t>Ben.Marshall@ipsos.com</a:t>
            </a:r>
          </a:p>
          <a:p>
            <a:pPr marL="0" marR="0" lvl="0" indent="0" algn="l" defTabSz="914400" rtl="0" eaLnBrk="1" fontAlgn="auto" latinLnBrk="0" hangingPunct="1">
              <a:lnSpc>
                <a:spcPct val="110000"/>
              </a:lnSpc>
              <a:spcBef>
                <a:spcPts val="0"/>
              </a:spcBef>
              <a:spcAft>
                <a:spcPts val="0"/>
              </a:spcAft>
              <a:buClrTx/>
              <a:buSzPct val="50000"/>
              <a:buFont typeface="HelveticaNeueLT Std Lt Cn" panose="020B0406020202030204" pitchFamily="34" charset="0"/>
              <a:buNone/>
              <a:tabLst/>
              <a:defRPr/>
            </a:pPr>
            <a:endParaRPr kumimoji="0" lang="en-GB" sz="1200" b="0" i="0" u="none" strike="noStrike" kern="1200" cap="none" spc="0" normalizeH="0" baseline="0" noProof="0">
              <a:ln>
                <a:noFill/>
              </a:ln>
              <a:solidFill>
                <a:sysClr val="window" lastClr="FFFFFF"/>
              </a:solidFill>
              <a:effectLst/>
              <a:uLnTx/>
              <a:uFillTx/>
              <a:latin typeface="Arial"/>
              <a:ea typeface="+mn-ea"/>
              <a:cs typeface="+mn-cs"/>
            </a:endParaRPr>
          </a:p>
          <a:p>
            <a:pPr marL="0" marR="0" lvl="0" indent="0" algn="l" defTabSz="914400" rtl="0" eaLnBrk="1" fontAlgn="auto" latinLnBrk="0" hangingPunct="1">
              <a:lnSpc>
                <a:spcPct val="110000"/>
              </a:lnSpc>
              <a:spcBef>
                <a:spcPts val="0"/>
              </a:spcBef>
              <a:spcAft>
                <a:spcPts val="0"/>
              </a:spcAft>
              <a:buClrTx/>
              <a:buSzPct val="50000"/>
              <a:buFont typeface="HelveticaNeueLT Std Lt Cn" panose="020B0406020202030204" pitchFamily="34" charset="0"/>
              <a:buNone/>
              <a:tabLst/>
              <a:defRPr/>
            </a:pPr>
            <a:r>
              <a:rPr kumimoji="0" lang="en-GB" sz="1200" b="0" i="0" u="none" strike="noStrike" kern="1200" cap="none" spc="0" normalizeH="0" baseline="0" noProof="0">
                <a:ln>
                  <a:noFill/>
                </a:ln>
                <a:solidFill>
                  <a:sysClr val="window" lastClr="FFFFFF"/>
                </a:solidFill>
                <a:effectLst/>
                <a:uLnTx/>
                <a:uFillTx/>
                <a:latin typeface="Arial"/>
                <a:ea typeface="+mn-ea"/>
                <a:cs typeface="+mn-cs"/>
              </a:rPr>
              <a:t>Adam.Hanrahan@ipsos.com</a:t>
            </a:r>
          </a:p>
          <a:p>
            <a:pPr marL="0" marR="0" lvl="0" indent="0" algn="l" defTabSz="914400" rtl="0" eaLnBrk="1" fontAlgn="auto" latinLnBrk="0" hangingPunct="1">
              <a:lnSpc>
                <a:spcPct val="110000"/>
              </a:lnSpc>
              <a:spcBef>
                <a:spcPts val="0"/>
              </a:spcBef>
              <a:spcAft>
                <a:spcPts val="0"/>
              </a:spcAft>
              <a:buClrTx/>
              <a:buSzPct val="50000"/>
              <a:buFont typeface="HelveticaNeueLT Std Lt Cn" panose="020B0406020202030204" pitchFamily="34" charset="0"/>
              <a:buNone/>
              <a:tabLst/>
              <a:defRPr/>
            </a:pPr>
            <a:endParaRPr kumimoji="0" lang="en-GB" sz="1200" b="0" i="0" u="none" strike="noStrike" kern="1200" cap="none" spc="0" normalizeH="0" baseline="0" noProof="0" dirty="0">
              <a:ln>
                <a:noFill/>
              </a:ln>
              <a:solidFill>
                <a:sysClr val="window" lastClr="FFFFFF"/>
              </a:solidFill>
              <a:effectLst/>
              <a:uLnTx/>
              <a:uFillTx/>
              <a:latin typeface="Arial"/>
              <a:ea typeface="+mn-ea"/>
              <a:cs typeface="+mn-cs"/>
            </a:endParaRPr>
          </a:p>
        </p:txBody>
      </p:sp>
      <p:sp>
        <p:nvSpPr>
          <p:cNvPr id="15" name="Text Placeholder 2">
            <a:extLst>
              <a:ext uri="{FF2B5EF4-FFF2-40B4-BE49-F238E27FC236}">
                <a16:creationId xmlns:a16="http://schemas.microsoft.com/office/drawing/2014/main" id="{17148C85-A0C0-4539-A55E-B064C47EEE00}"/>
              </a:ext>
            </a:extLst>
          </p:cNvPr>
          <p:cNvSpPr txBox="1">
            <a:spLocks/>
          </p:cNvSpPr>
          <p:nvPr/>
        </p:nvSpPr>
        <p:spPr>
          <a:xfrm>
            <a:off x="3368627" y="3079898"/>
            <a:ext cx="2358707" cy="3130402"/>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spcAft>
                <a:spcPts val="0"/>
              </a:spcAft>
              <a:buSzPct val="50000"/>
              <a:buFont typeface="HelveticaNeueLT Std Lt Cn" panose="020B0406020202030204" pitchFamily="34" charset="0"/>
              <a:buNone/>
              <a:defRPr sz="1200" b="0" kern="1200">
                <a:solidFill>
                  <a:schemeClr val="bg1"/>
                </a:solidFill>
                <a:latin typeface="+mn-lt"/>
                <a:ea typeface="+mn-ea"/>
                <a:cs typeface="+mn-cs"/>
              </a:defRPr>
            </a:lvl1pPr>
            <a:lvl2pPr marL="266700" indent="-266700" algn="l" defTabSz="914400" rtl="0" eaLnBrk="1" latinLnBrk="0" hangingPunct="1">
              <a:lnSpc>
                <a:spcPct val="110000"/>
              </a:lnSpc>
              <a:spcBef>
                <a:spcPts val="400"/>
              </a:spcBef>
              <a:spcAft>
                <a:spcPts val="400"/>
              </a:spcAft>
              <a:buSzPct val="80000"/>
              <a:buFont typeface="Segoe UI" panose="020B0502040204020203" pitchFamily="34" charset="0"/>
              <a:buChar char="●"/>
              <a:defRPr sz="1200" kern="1200">
                <a:solidFill>
                  <a:schemeClr val="bg1"/>
                </a:solidFill>
                <a:latin typeface="+mn-lt"/>
                <a:ea typeface="+mn-ea"/>
                <a:cs typeface="+mn-cs"/>
              </a:defRPr>
            </a:lvl2pPr>
            <a:lvl3pPr marL="630238" indent="-260350" algn="l" defTabSz="914400" rtl="0" eaLnBrk="1" latinLnBrk="0" hangingPunct="1">
              <a:lnSpc>
                <a:spcPct val="110000"/>
              </a:lnSpc>
              <a:spcBef>
                <a:spcPts val="400"/>
              </a:spcBef>
              <a:spcAft>
                <a:spcPts val="400"/>
              </a:spcAft>
              <a:buFont typeface="Arial" panose="020B0604020202020204" pitchFamily="34" charset="0"/>
              <a:buChar char="‒"/>
              <a:defRPr sz="1200" kern="1200">
                <a:solidFill>
                  <a:schemeClr val="bg1"/>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2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0"/>
              </a:spcBef>
              <a:spcAft>
                <a:spcPts val="0"/>
              </a:spcAft>
              <a:buClrTx/>
              <a:buSzPct val="50000"/>
              <a:buFont typeface="HelveticaNeueLT Std Lt Cn" panose="020B0406020202030204" pitchFamily="34" charset="0"/>
              <a:buNone/>
              <a:tabLst/>
              <a:defRPr/>
            </a:pPr>
            <a:r>
              <a:rPr kumimoji="0" lang="en-GB" sz="1200" b="0" i="0" u="none" strike="noStrike" kern="1200" cap="none" spc="0" normalizeH="0" baseline="0" noProof="0">
                <a:ln>
                  <a:noFill/>
                </a:ln>
                <a:solidFill>
                  <a:sysClr val="window" lastClr="FFFFFF"/>
                </a:solidFill>
                <a:effectLst/>
                <a:uLnTx/>
                <a:uFillTx/>
                <a:latin typeface="Arial"/>
                <a:ea typeface="+mn-ea"/>
                <a:cs typeface="+mn-cs"/>
              </a:rPr>
              <a:t>THoran@giia.net</a:t>
            </a:r>
          </a:p>
          <a:p>
            <a:pPr marL="0" marR="0" lvl="0" indent="0" algn="l" defTabSz="914400" rtl="0" eaLnBrk="1" fontAlgn="auto" latinLnBrk="0" hangingPunct="1">
              <a:lnSpc>
                <a:spcPct val="110000"/>
              </a:lnSpc>
              <a:spcBef>
                <a:spcPts val="0"/>
              </a:spcBef>
              <a:spcAft>
                <a:spcPts val="0"/>
              </a:spcAft>
              <a:buClrTx/>
              <a:buSzPct val="50000"/>
              <a:buFont typeface="HelveticaNeueLT Std Lt Cn" panose="020B0406020202030204" pitchFamily="34" charset="0"/>
              <a:buNone/>
              <a:tabLst/>
              <a:defRPr/>
            </a:pPr>
            <a:endParaRPr kumimoji="0" lang="en-GB" sz="1200" b="0" i="0" u="none" strike="noStrike" kern="1200" cap="none" spc="0" normalizeH="0" baseline="0" noProof="0">
              <a:ln>
                <a:noFill/>
              </a:ln>
              <a:solidFill>
                <a:sysClr val="window" lastClr="FFFFFF"/>
              </a:solidFill>
              <a:effectLst/>
              <a:uLnTx/>
              <a:uFillTx/>
              <a:latin typeface="Arial"/>
              <a:ea typeface="+mn-ea"/>
              <a:cs typeface="+mn-cs"/>
            </a:endParaRPr>
          </a:p>
          <a:p>
            <a:pPr marL="0" marR="0" lvl="0" indent="0" algn="l" defTabSz="914400" rtl="0" eaLnBrk="1" fontAlgn="auto" latinLnBrk="0" hangingPunct="1">
              <a:lnSpc>
                <a:spcPct val="110000"/>
              </a:lnSpc>
              <a:spcBef>
                <a:spcPts val="0"/>
              </a:spcBef>
              <a:spcAft>
                <a:spcPts val="0"/>
              </a:spcAft>
              <a:buClrTx/>
              <a:buSzPct val="50000"/>
              <a:buFont typeface="HelveticaNeueLT Std Lt Cn" panose="020B0406020202030204" pitchFamily="34" charset="0"/>
              <a:buNone/>
              <a:tabLst/>
              <a:defRPr/>
            </a:pPr>
            <a:r>
              <a:rPr kumimoji="0" lang="en-GB" sz="1200" b="0" i="0" u="none" strike="noStrike" kern="1200" cap="none" spc="0" normalizeH="0" baseline="0" noProof="0">
                <a:ln>
                  <a:noFill/>
                </a:ln>
                <a:solidFill>
                  <a:sysClr val="window" lastClr="FFFFFF"/>
                </a:solidFill>
                <a:effectLst/>
                <a:uLnTx/>
                <a:uFillTx/>
                <a:latin typeface="Arial"/>
                <a:ea typeface="+mn-ea"/>
                <a:cs typeface="+mn-cs"/>
              </a:rPr>
              <a:t>JPhillips@giia.net</a:t>
            </a:r>
          </a:p>
          <a:p>
            <a:pPr marL="0" marR="0" lvl="0" indent="0" algn="l" defTabSz="914400" rtl="0" eaLnBrk="1" fontAlgn="auto" latinLnBrk="0" hangingPunct="1">
              <a:lnSpc>
                <a:spcPct val="110000"/>
              </a:lnSpc>
              <a:spcBef>
                <a:spcPts val="0"/>
              </a:spcBef>
              <a:spcAft>
                <a:spcPts val="0"/>
              </a:spcAft>
              <a:buClrTx/>
              <a:buSzPct val="50000"/>
              <a:buFont typeface="HelveticaNeueLT Std Lt Cn" panose="020B0406020202030204" pitchFamily="34" charset="0"/>
              <a:buNone/>
              <a:tabLst/>
              <a:defRPr/>
            </a:pPr>
            <a:endParaRPr kumimoji="0" lang="en-GB" sz="1200" b="0" i="0" u="none" strike="noStrike" kern="1200" cap="none" spc="0" normalizeH="0" baseline="0" noProof="0" dirty="0">
              <a:ln>
                <a:noFill/>
              </a:ln>
              <a:solidFill>
                <a:sysClr val="window" lastClr="FFFFFF"/>
              </a:solidFill>
              <a:effectLst/>
              <a:uLnTx/>
              <a:uFillTx/>
              <a:latin typeface="Arial"/>
              <a:ea typeface="+mn-ea"/>
              <a:cs typeface="+mn-cs"/>
            </a:endParaRPr>
          </a:p>
        </p:txBody>
      </p:sp>
      <p:pic>
        <p:nvPicPr>
          <p:cNvPr id="16" name="Picture 15">
            <a:extLst>
              <a:ext uri="{FF2B5EF4-FFF2-40B4-BE49-F238E27FC236}">
                <a16:creationId xmlns:a16="http://schemas.microsoft.com/office/drawing/2014/main" id="{5D6EE5B9-FA45-449E-BCFC-B55B324AA2C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42" t="1932" r="2430"/>
          <a:stretch/>
        </p:blipFill>
        <p:spPr>
          <a:xfrm>
            <a:off x="3368627" y="2286622"/>
            <a:ext cx="1766963" cy="534150"/>
          </a:xfrm>
          <a:prstGeom prst="rect">
            <a:avLst/>
          </a:prstGeom>
        </p:spPr>
      </p:pic>
      <p:pic>
        <p:nvPicPr>
          <p:cNvPr id="17" name="Graphique 8">
            <a:extLst>
              <a:ext uri="{FF2B5EF4-FFF2-40B4-BE49-F238E27FC236}">
                <a16:creationId xmlns:a16="http://schemas.microsoft.com/office/drawing/2014/main" id="{8D435C01-7AE1-4AA1-9471-20E833A07A52}"/>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602567" y="2324101"/>
            <a:ext cx="501320" cy="459192"/>
          </a:xfrm>
          <a:prstGeom prst="rect">
            <a:avLst/>
          </a:prstGeom>
        </p:spPr>
      </p:pic>
    </p:spTree>
    <p:extLst>
      <p:ext uri="{BB962C8B-B14F-4D97-AF65-F5344CB8AC3E}">
        <p14:creationId xmlns:p14="http://schemas.microsoft.com/office/powerpoint/2010/main" val="2002938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4D23C44-825F-4EFC-8F0D-297B22B982B5}"/>
              </a:ext>
            </a:extLst>
          </p:cNvPr>
          <p:cNvSpPr>
            <a:spLocks noGrp="1"/>
          </p:cNvSpPr>
          <p:nvPr>
            <p:ph type="body" sz="quarter" idx="18"/>
          </p:nvPr>
        </p:nvSpPr>
        <p:spPr>
          <a:xfrm>
            <a:off x="404784" y="5924231"/>
            <a:ext cx="11463417" cy="338554"/>
          </a:xfrm>
        </p:spPr>
        <p:txBody>
          <a:bodyPr/>
          <a:lstStyle/>
          <a:p>
            <a:r>
              <a:rPr lang="en-GB" dirty="0"/>
              <a:t>Source: Ipsos/GIIA</a:t>
            </a:r>
            <a:br>
              <a:rPr lang="fr-FR" dirty="0"/>
            </a:br>
            <a:r>
              <a:rPr lang="en-GB" dirty="0"/>
              <a:t>Base: 19,514 adults (online), July-August 2021</a:t>
            </a:r>
          </a:p>
        </p:txBody>
      </p:sp>
      <p:graphicFrame>
        <p:nvGraphicFramePr>
          <p:cNvPr id="2" name="Objet 1" hidden="1">
            <a:extLst>
              <a:ext uri="{FF2B5EF4-FFF2-40B4-BE49-F238E27FC236}">
                <a16:creationId xmlns:a16="http://schemas.microsoft.com/office/drawing/2014/main" id="{EFC2E7C8-7457-4BC1-8C25-F5D4A181E345}"/>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8879" name="Diapositive think-cell" r:id="rId5" imgW="532" imgH="530" progId="TCLayout.ActiveDocument.1">
                  <p:embed/>
                </p:oleObj>
              </mc:Choice>
              <mc:Fallback>
                <p:oleObj name="Diapositive think-cell" r:id="rId5" imgW="532" imgH="530" progId="TCLayout.ActiveDocument.1">
                  <p:embed/>
                  <p:pic>
                    <p:nvPicPr>
                      <p:cNvPr id="2" name="Objet 1" hidden="1">
                        <a:extLst>
                          <a:ext uri="{FF2B5EF4-FFF2-40B4-BE49-F238E27FC236}">
                            <a16:creationId xmlns:a16="http://schemas.microsoft.com/office/drawing/2014/main" id="{EFC2E7C8-7457-4BC1-8C25-F5D4A181E34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77D1068E-5242-4C6D-9B86-42F39C296559}"/>
              </a:ext>
            </a:extLst>
          </p:cNvPr>
          <p:cNvSpPr/>
          <p:nvPr>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n-GB" sz="2800" b="1">
              <a:latin typeface="Arial Black" panose="020B0A04020102020204" pitchFamily="34" charset="0"/>
              <a:ea typeface="+mj-ea"/>
              <a:cs typeface="+mj-cs"/>
              <a:sym typeface="Arial Black" panose="020B0A04020102020204" pitchFamily="34" charset="0"/>
            </a:endParaRPr>
          </a:p>
        </p:txBody>
      </p:sp>
      <p:sp>
        <p:nvSpPr>
          <p:cNvPr id="5" name="Titre 4">
            <a:extLst>
              <a:ext uri="{FF2B5EF4-FFF2-40B4-BE49-F238E27FC236}">
                <a16:creationId xmlns:a16="http://schemas.microsoft.com/office/drawing/2014/main" id="{B702DC5E-6713-40DA-95B1-96A9013677D4}"/>
              </a:ext>
            </a:extLst>
          </p:cNvPr>
          <p:cNvSpPr>
            <a:spLocks noGrp="1"/>
          </p:cNvSpPr>
          <p:nvPr>
            <p:ph type="title"/>
          </p:nvPr>
        </p:nvSpPr>
        <p:spPr>
          <a:xfrm>
            <a:off x="387927" y="382816"/>
            <a:ext cx="11405847" cy="867930"/>
          </a:xfrm>
        </p:spPr>
        <p:txBody>
          <a:bodyPr/>
          <a:lstStyle/>
          <a:p>
            <a:r>
              <a:rPr lang="en-GB" dirty="0"/>
              <a:t>There is considerable variation in satisfaction levels across the 28 countries</a:t>
            </a:r>
          </a:p>
        </p:txBody>
      </p:sp>
      <p:sp>
        <p:nvSpPr>
          <p:cNvPr id="58" name="Espace réservé du contenu 12">
            <a:extLst>
              <a:ext uri="{FF2B5EF4-FFF2-40B4-BE49-F238E27FC236}">
                <a16:creationId xmlns:a16="http://schemas.microsoft.com/office/drawing/2014/main" id="{E2D21D80-AA71-4A7F-95A1-3F260BC1A141}"/>
              </a:ext>
            </a:extLst>
          </p:cNvPr>
          <p:cNvSpPr txBox="1">
            <a:spLocks/>
          </p:cNvSpPr>
          <p:nvPr/>
        </p:nvSpPr>
        <p:spPr>
          <a:xfrm>
            <a:off x="382932" y="1250746"/>
            <a:ext cx="3591661" cy="4426154"/>
          </a:xfrm>
          <a:prstGeom prst="rect">
            <a:avLst/>
          </a:prstGeom>
        </p:spPr>
        <p:txBody>
          <a:bodyPr/>
          <a:lstStyle>
            <a:lvl1pPr marL="85725" indent="-85725" algn="l" defTabSz="914400" rtl="0" eaLnBrk="1" latinLnBrk="0" hangingPunct="1">
              <a:lnSpc>
                <a:spcPct val="100000"/>
              </a:lnSpc>
              <a:spcBef>
                <a:spcPts val="1800"/>
              </a:spcBef>
              <a:buSzPct val="50000"/>
              <a:buFont typeface="HelveticaNeueLT Std Lt Cn" panose="020B0406020202030204" pitchFamily="34" charset="0"/>
              <a:buChar char=" "/>
              <a:defRPr sz="1600" b="0" kern="1200">
                <a:solidFill>
                  <a:schemeClr val="tx1"/>
                </a:solidFill>
                <a:latin typeface="+mn-lt"/>
                <a:ea typeface="+mn-ea"/>
                <a:cs typeface="+mn-cs"/>
              </a:defRPr>
            </a:lvl1pPr>
            <a:lvl2pPr marL="447675" indent="-314325" algn="l" defTabSz="914400" rtl="0" eaLnBrk="1" latinLnBrk="0" hangingPunct="1">
              <a:lnSpc>
                <a:spcPct val="100000"/>
              </a:lnSpc>
              <a:spcBef>
                <a:spcPts val="600"/>
              </a:spcBef>
              <a:buSzPct val="80000"/>
              <a:buFontTx/>
              <a:buBlip>
                <a:blip r:embed="rId7"/>
              </a:buBlip>
              <a:defRPr sz="1600" kern="1200">
                <a:solidFill>
                  <a:schemeClr val="tx1"/>
                </a:solidFill>
                <a:latin typeface="+mn-lt"/>
                <a:ea typeface="+mn-ea"/>
                <a:cs typeface="+mn-cs"/>
              </a:defRPr>
            </a:lvl2pPr>
            <a:lvl3pPr marL="714375" indent="-17145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100" kern="1200">
                <a:solidFill>
                  <a:schemeClr val="bg2"/>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05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0"/>
              </a:spcAft>
            </a:pPr>
            <a:r>
              <a:rPr lang="en-GB" dirty="0">
                <a:cs typeface="Arial" panose="020B0604020202020204" pitchFamily="34" charset="0"/>
              </a:rPr>
              <a:t>Q. We now want you to think about [COUNTRY’S] infrastructure.</a:t>
            </a:r>
          </a:p>
          <a:p>
            <a:pPr>
              <a:spcBef>
                <a:spcPts val="0"/>
              </a:spcBef>
              <a:spcAft>
                <a:spcPts val="0"/>
              </a:spcAft>
            </a:pPr>
            <a:r>
              <a:rPr lang="en-GB" dirty="0">
                <a:cs typeface="Arial" panose="020B0604020202020204" pitchFamily="34" charset="0"/>
              </a:rPr>
              <a:t>By infrastructure we mean things we rely on like road, rail and air networks, utilities such as energy and water, and broadband and other communications. </a:t>
            </a:r>
          </a:p>
          <a:p>
            <a:pPr>
              <a:spcBef>
                <a:spcPts val="0"/>
              </a:spcBef>
              <a:spcAft>
                <a:spcPts val="0"/>
              </a:spcAft>
            </a:pPr>
            <a:endParaRPr lang="en-GB" dirty="0">
              <a:cs typeface="Arial" panose="020B0604020202020204" pitchFamily="34" charset="0"/>
            </a:endParaRPr>
          </a:p>
          <a:p>
            <a:pPr>
              <a:spcBef>
                <a:spcPts val="0"/>
              </a:spcBef>
              <a:spcAft>
                <a:spcPts val="0"/>
              </a:spcAft>
            </a:pPr>
            <a:r>
              <a:rPr lang="en-GB" dirty="0">
                <a:cs typeface="Arial" panose="020B0604020202020204" pitchFamily="34" charset="0"/>
              </a:rPr>
              <a:t>Overall, how satisfied or dissatisfied are you with [COUNTRY’S] national infrastructure?</a:t>
            </a:r>
          </a:p>
          <a:p>
            <a:pPr>
              <a:spcBef>
                <a:spcPts val="0"/>
              </a:spcBef>
              <a:spcAft>
                <a:spcPts val="0"/>
              </a:spcAft>
            </a:pPr>
            <a:br>
              <a:rPr lang="en-GB" dirty="0">
                <a:cs typeface="Arial" panose="020B0604020202020204" pitchFamily="34" charset="0"/>
              </a:rPr>
            </a:br>
            <a:r>
              <a:rPr lang="en-GB" b="1" dirty="0">
                <a:solidFill>
                  <a:schemeClr val="tx2"/>
                </a:solidFill>
                <a:cs typeface="Arial" panose="020B0604020202020204" pitchFamily="34" charset="0"/>
              </a:rPr>
              <a:t>% very/fairly satisfied</a:t>
            </a:r>
            <a:endParaRPr lang="en-GB" b="1" dirty="0">
              <a:solidFill>
                <a:schemeClr val="tx2"/>
              </a:solidFill>
            </a:endParaRPr>
          </a:p>
        </p:txBody>
      </p:sp>
      <p:graphicFrame>
        <p:nvGraphicFramePr>
          <p:cNvPr id="36" name="Content Placeholder 9">
            <a:extLst>
              <a:ext uri="{FF2B5EF4-FFF2-40B4-BE49-F238E27FC236}">
                <a16:creationId xmlns:a16="http://schemas.microsoft.com/office/drawing/2014/main" id="{99A3F5F9-17A4-4CFC-B094-EEBB463EFBB9}"/>
              </a:ext>
            </a:extLst>
          </p:cNvPr>
          <p:cNvGraphicFramePr>
            <a:graphicFrameLocks/>
          </p:cNvGraphicFramePr>
          <p:nvPr>
            <p:extLst>
              <p:ext uri="{D42A27DB-BD31-4B8C-83A1-F6EECF244321}">
                <p14:modId xmlns:p14="http://schemas.microsoft.com/office/powerpoint/2010/main" val="646143115"/>
              </p:ext>
            </p:extLst>
          </p:nvPr>
        </p:nvGraphicFramePr>
        <p:xfrm>
          <a:off x="4313382" y="1250746"/>
          <a:ext cx="7480393" cy="5028281"/>
        </p:xfrm>
        <a:graphic>
          <a:graphicData uri="http://schemas.openxmlformats.org/drawingml/2006/chart">
            <c:chart xmlns:c="http://schemas.openxmlformats.org/drawingml/2006/chart" xmlns:r="http://schemas.openxmlformats.org/officeDocument/2006/relationships" r:id="rId8"/>
          </a:graphicData>
        </a:graphic>
      </p:graphicFrame>
      <p:sp>
        <p:nvSpPr>
          <p:cNvPr id="9" name="Text Placeholder 4">
            <a:extLst>
              <a:ext uri="{FF2B5EF4-FFF2-40B4-BE49-F238E27FC236}">
                <a16:creationId xmlns:a16="http://schemas.microsoft.com/office/drawing/2014/main" id="{2BF26F05-232C-419D-9303-AA63D91E0841}"/>
              </a:ext>
            </a:extLst>
          </p:cNvPr>
          <p:cNvSpPr txBox="1">
            <a:spLocks/>
          </p:cNvSpPr>
          <p:nvPr/>
        </p:nvSpPr>
        <p:spPr bwMode="gray">
          <a:xfrm>
            <a:off x="521723" y="4813834"/>
            <a:ext cx="3115558" cy="986732"/>
          </a:xfrm>
          <a:prstGeom prst="rect">
            <a:avLst/>
          </a:prstGeom>
        </p:spPr>
        <p:txBody>
          <a:bodyPr vert="horz" lIns="0" tIns="0" rIns="0" bIns="0" rtlCol="0">
            <a:noAutofit/>
          </a:bodyPr>
          <a:lstStyle>
            <a:lvl1pPr marL="247650" indent="-247650" algn="l" defTabSz="829341" rtl="0" eaLnBrk="1" latinLnBrk="0" hangingPunct="1">
              <a:lnSpc>
                <a:spcPct val="110000"/>
              </a:lnSpc>
              <a:spcBef>
                <a:spcPts val="544"/>
              </a:spcBef>
              <a:spcAft>
                <a:spcPts val="544"/>
              </a:spcAft>
              <a:buClr>
                <a:schemeClr val="bg2"/>
              </a:buClr>
              <a:buFont typeface="Wingdings" panose="05000000000000000000" pitchFamily="2" charset="2"/>
              <a:buChar char="§"/>
              <a:defRPr sz="2540" kern="1200">
                <a:solidFill>
                  <a:schemeClr val="tx1"/>
                </a:solidFill>
                <a:latin typeface="+mn-lt"/>
                <a:ea typeface="+mn-ea"/>
                <a:cs typeface="+mn-cs"/>
              </a:defRPr>
            </a:lvl1pPr>
            <a:lvl2pPr marL="673839" indent="-259168" algn="l" defTabSz="829341" rtl="0" eaLnBrk="1" latinLnBrk="0" hangingPunct="1">
              <a:lnSpc>
                <a:spcPct val="110000"/>
              </a:lnSpc>
              <a:spcBef>
                <a:spcPts val="544"/>
              </a:spcBef>
              <a:spcAft>
                <a:spcPts val="544"/>
              </a:spcAft>
              <a:buClr>
                <a:schemeClr val="bg2"/>
              </a:buClr>
              <a:buFont typeface="Geomanist Light" pitchFamily="50" charset="0"/>
              <a:buChar char="–"/>
              <a:defRPr sz="2177" kern="1200">
                <a:solidFill>
                  <a:schemeClr val="tx1"/>
                </a:solidFill>
                <a:latin typeface="+mn-lt"/>
                <a:ea typeface="+mn-ea"/>
                <a:cs typeface="+mn-cs"/>
              </a:defRPr>
            </a:lvl2pPr>
            <a:lvl3pPr marL="1036675" indent="-207335" algn="l" defTabSz="829341" rtl="0" eaLnBrk="1" latinLnBrk="0" hangingPunct="1">
              <a:lnSpc>
                <a:spcPct val="110000"/>
              </a:lnSpc>
              <a:spcBef>
                <a:spcPts val="544"/>
              </a:spcBef>
              <a:spcAft>
                <a:spcPts val="544"/>
              </a:spcAft>
              <a:buClr>
                <a:schemeClr val="bg2"/>
              </a:buClr>
              <a:buFont typeface="Geomanist Light" pitchFamily="50" charset="0"/>
              <a:buChar char="–"/>
              <a:defRPr sz="1815" kern="1200">
                <a:solidFill>
                  <a:schemeClr val="tx1"/>
                </a:solidFill>
                <a:latin typeface="+mn-lt"/>
                <a:ea typeface="+mn-ea"/>
                <a:cs typeface="+mn-cs"/>
              </a:defRPr>
            </a:lvl3pPr>
            <a:lvl4pPr marL="1451345" indent="-207335" algn="l" defTabSz="829341" rtl="0" eaLnBrk="1" latinLnBrk="0" hangingPunct="1">
              <a:lnSpc>
                <a:spcPct val="110000"/>
              </a:lnSpc>
              <a:spcBef>
                <a:spcPts val="544"/>
              </a:spcBef>
              <a:spcAft>
                <a:spcPts val="544"/>
              </a:spcAft>
              <a:buClr>
                <a:schemeClr val="bg2"/>
              </a:buClr>
              <a:buFont typeface="Geomanist Light" pitchFamily="50" charset="0"/>
              <a:buChar char="–"/>
              <a:defRPr sz="1633" kern="1200">
                <a:solidFill>
                  <a:schemeClr val="tx1"/>
                </a:solidFill>
                <a:latin typeface="+mn-lt"/>
                <a:ea typeface="+mn-ea"/>
                <a:cs typeface="+mn-cs"/>
              </a:defRPr>
            </a:lvl4pPr>
            <a:lvl5pPr marL="1866016" indent="-207335" algn="l" defTabSz="829341" rtl="0" eaLnBrk="1" latinLnBrk="0" hangingPunct="1">
              <a:lnSpc>
                <a:spcPct val="110000"/>
              </a:lnSpc>
              <a:spcBef>
                <a:spcPts val="544"/>
              </a:spcBef>
              <a:spcAft>
                <a:spcPts val="544"/>
              </a:spcAft>
              <a:buClr>
                <a:schemeClr val="bg2"/>
              </a:buClr>
              <a:buFont typeface="Geomanist Light" pitchFamily="50" charset="0"/>
              <a:buChar char="–"/>
              <a:defRPr sz="1633" kern="1200">
                <a:solidFill>
                  <a:schemeClr val="tx1"/>
                </a:solidFill>
                <a:latin typeface="+mn-lt"/>
                <a:ea typeface="+mn-ea"/>
                <a:cs typeface="+mn-cs"/>
              </a:defRPr>
            </a:lvl5pPr>
            <a:lvl6pPr marL="2280686" indent="-207335" algn="l" defTabSz="829341" rtl="0" eaLnBrk="1" latinLnBrk="0" hangingPunct="1">
              <a:spcBef>
                <a:spcPct val="20000"/>
              </a:spcBef>
              <a:buFont typeface="Arial" panose="020B0604020202020204" pitchFamily="34" charset="0"/>
              <a:buChar char="•"/>
              <a:defRPr sz="1815" kern="1200">
                <a:solidFill>
                  <a:schemeClr val="tx1"/>
                </a:solidFill>
                <a:latin typeface="+mn-lt"/>
                <a:ea typeface="+mn-ea"/>
                <a:cs typeface="+mn-cs"/>
              </a:defRPr>
            </a:lvl6pPr>
            <a:lvl7pPr marL="2695355" indent="-207335" algn="l" defTabSz="829341" rtl="0" eaLnBrk="1" latinLnBrk="0" hangingPunct="1">
              <a:spcBef>
                <a:spcPct val="20000"/>
              </a:spcBef>
              <a:buFont typeface="Arial" panose="020B0604020202020204" pitchFamily="34" charset="0"/>
              <a:buChar char="•"/>
              <a:defRPr sz="1815" kern="1200">
                <a:solidFill>
                  <a:schemeClr val="tx1"/>
                </a:solidFill>
                <a:latin typeface="+mn-lt"/>
                <a:ea typeface="+mn-ea"/>
                <a:cs typeface="+mn-cs"/>
              </a:defRPr>
            </a:lvl7pPr>
            <a:lvl8pPr marL="3110025" indent="-207335" algn="l" defTabSz="829341" rtl="0" eaLnBrk="1" latinLnBrk="0" hangingPunct="1">
              <a:spcBef>
                <a:spcPct val="20000"/>
              </a:spcBef>
              <a:buFont typeface="Arial" panose="020B0604020202020204" pitchFamily="34" charset="0"/>
              <a:buChar char="•"/>
              <a:defRPr sz="1815" kern="1200">
                <a:solidFill>
                  <a:schemeClr val="tx1"/>
                </a:solidFill>
                <a:latin typeface="+mn-lt"/>
                <a:ea typeface="+mn-ea"/>
                <a:cs typeface="+mn-cs"/>
              </a:defRPr>
            </a:lvl8pPr>
            <a:lvl9pPr marL="3524695" indent="-207335" algn="l" defTabSz="829341" rtl="0" eaLnBrk="1" latinLnBrk="0" hangingPunct="1">
              <a:spcBef>
                <a:spcPct val="20000"/>
              </a:spcBef>
              <a:buFont typeface="Arial" panose="020B0604020202020204" pitchFamily="34" charset="0"/>
              <a:buChar char="•"/>
              <a:defRPr sz="1815" kern="1200">
                <a:solidFill>
                  <a:schemeClr val="tx1"/>
                </a:solidFill>
                <a:latin typeface="+mn-lt"/>
                <a:ea typeface="+mn-ea"/>
                <a:cs typeface="+mn-cs"/>
              </a:defRPr>
            </a:lvl9pPr>
          </a:lstStyle>
          <a:p>
            <a:pPr marL="0" indent="0">
              <a:spcAft>
                <a:spcPts val="800"/>
              </a:spcAft>
              <a:buClrTx/>
              <a:buNone/>
              <a:defRPr/>
            </a:pPr>
            <a:r>
              <a:rPr lang="en-US" sz="1100" dirty="0"/>
              <a:t>Online samples in Brazil, China, Chile, Colombia, India, Malaysia, Mexico, Peru, Russia, Saudi Arabia, South Africa, and Turkey tend to be more urban, educated, and/or affluent than the general population.</a:t>
            </a:r>
            <a:endParaRPr lang="en-GB" sz="1100" dirty="0"/>
          </a:p>
          <a:p>
            <a:pPr marL="0" lvl="0" indent="0">
              <a:spcAft>
                <a:spcPts val="800"/>
              </a:spcAft>
              <a:buClrTx/>
              <a:buNone/>
              <a:defRPr/>
            </a:pPr>
            <a:endParaRPr kumimoji="0" lang="en-GB" sz="1100" b="0" i="0" u="none" strike="noStrike" kern="1200" cap="none" spc="0" normalizeH="0" baseline="0" noProof="0" dirty="0">
              <a:ln>
                <a:noFill/>
              </a:ln>
              <a:effectLst/>
              <a:uLnTx/>
              <a:uFillTx/>
              <a:ea typeface="+mn-ea"/>
              <a:cs typeface="+mn-cs"/>
            </a:endParaRPr>
          </a:p>
        </p:txBody>
      </p:sp>
    </p:spTree>
    <p:extLst>
      <p:ext uri="{BB962C8B-B14F-4D97-AF65-F5344CB8AC3E}">
        <p14:creationId xmlns:p14="http://schemas.microsoft.com/office/powerpoint/2010/main" val="16447836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6" name="Chart 23">
            <a:extLst>
              <a:ext uri="{FF2B5EF4-FFF2-40B4-BE49-F238E27FC236}">
                <a16:creationId xmlns:a16="http://schemas.microsoft.com/office/drawing/2014/main" id="{DDE0A4F5-585B-4932-8A73-8172A840EF70}"/>
              </a:ext>
            </a:extLst>
          </p:cNvPr>
          <p:cNvGraphicFramePr>
            <a:graphicFrameLocks/>
          </p:cNvGraphicFramePr>
          <p:nvPr>
            <p:extLst>
              <p:ext uri="{D42A27DB-BD31-4B8C-83A1-F6EECF244321}">
                <p14:modId xmlns:p14="http://schemas.microsoft.com/office/powerpoint/2010/main" val="1114318551"/>
              </p:ext>
            </p:extLst>
          </p:nvPr>
        </p:nvGraphicFramePr>
        <p:xfrm>
          <a:off x="4325200" y="1172767"/>
          <a:ext cx="7416800" cy="4904182"/>
        </p:xfrm>
        <a:graphic>
          <a:graphicData uri="http://schemas.openxmlformats.org/drawingml/2006/chart">
            <c:chart xmlns:c="http://schemas.openxmlformats.org/drawingml/2006/chart" xmlns:r="http://schemas.openxmlformats.org/officeDocument/2006/relationships" r:id="rId5"/>
          </a:graphicData>
        </a:graphic>
      </p:graphicFrame>
      <p:sp>
        <p:nvSpPr>
          <p:cNvPr id="4" name="Text Placeholder 3">
            <a:extLst>
              <a:ext uri="{FF2B5EF4-FFF2-40B4-BE49-F238E27FC236}">
                <a16:creationId xmlns:a16="http://schemas.microsoft.com/office/drawing/2014/main" id="{E4D23C44-825F-4EFC-8F0D-297B22B982B5}"/>
              </a:ext>
            </a:extLst>
          </p:cNvPr>
          <p:cNvSpPr>
            <a:spLocks noGrp="1"/>
          </p:cNvSpPr>
          <p:nvPr>
            <p:ph type="body" sz="quarter" idx="18"/>
          </p:nvPr>
        </p:nvSpPr>
        <p:spPr>
          <a:xfrm>
            <a:off x="404784" y="5924231"/>
            <a:ext cx="11463417" cy="338554"/>
          </a:xfrm>
        </p:spPr>
        <p:txBody>
          <a:bodyPr/>
          <a:lstStyle/>
          <a:p>
            <a:r>
              <a:rPr lang="en-GB" dirty="0"/>
              <a:t>Source: Ipsos/GIIA</a:t>
            </a:r>
            <a:br>
              <a:rPr lang="fr-FR" dirty="0"/>
            </a:br>
            <a:r>
              <a:rPr lang="en-GB" dirty="0"/>
              <a:t>Base: 19,514 adults (online), July-August 2021</a:t>
            </a:r>
          </a:p>
        </p:txBody>
      </p:sp>
      <p:graphicFrame>
        <p:nvGraphicFramePr>
          <p:cNvPr id="2" name="Objet 1" hidden="1">
            <a:extLst>
              <a:ext uri="{FF2B5EF4-FFF2-40B4-BE49-F238E27FC236}">
                <a16:creationId xmlns:a16="http://schemas.microsoft.com/office/drawing/2014/main" id="{EFC2E7C8-7457-4BC1-8C25-F5D4A181E345}"/>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9903" name="Diapositive think-cell" r:id="rId6" imgW="532" imgH="530" progId="TCLayout.ActiveDocument.1">
                  <p:embed/>
                </p:oleObj>
              </mc:Choice>
              <mc:Fallback>
                <p:oleObj name="Diapositive think-cell" r:id="rId6" imgW="532" imgH="530" progId="TCLayout.ActiveDocument.1">
                  <p:embed/>
                  <p:pic>
                    <p:nvPicPr>
                      <p:cNvPr id="2" name="Objet 1" hidden="1">
                        <a:extLst>
                          <a:ext uri="{FF2B5EF4-FFF2-40B4-BE49-F238E27FC236}">
                            <a16:creationId xmlns:a16="http://schemas.microsoft.com/office/drawing/2014/main" id="{EFC2E7C8-7457-4BC1-8C25-F5D4A181E345}"/>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77D1068E-5242-4C6D-9B86-42F39C296559}"/>
              </a:ext>
            </a:extLst>
          </p:cNvPr>
          <p:cNvSpPr/>
          <p:nvPr>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n-GB" sz="2800" b="1">
              <a:latin typeface="Arial Black" panose="020B0A04020102020204" pitchFamily="34" charset="0"/>
              <a:ea typeface="+mj-ea"/>
              <a:cs typeface="+mj-cs"/>
              <a:sym typeface="Arial Black" panose="020B0A04020102020204" pitchFamily="34" charset="0"/>
            </a:endParaRPr>
          </a:p>
        </p:txBody>
      </p:sp>
      <p:sp>
        <p:nvSpPr>
          <p:cNvPr id="5" name="Titre 4">
            <a:extLst>
              <a:ext uri="{FF2B5EF4-FFF2-40B4-BE49-F238E27FC236}">
                <a16:creationId xmlns:a16="http://schemas.microsoft.com/office/drawing/2014/main" id="{B702DC5E-6713-40DA-95B1-96A9013677D4}"/>
              </a:ext>
            </a:extLst>
          </p:cNvPr>
          <p:cNvSpPr>
            <a:spLocks noGrp="1"/>
          </p:cNvSpPr>
          <p:nvPr>
            <p:ph type="title"/>
          </p:nvPr>
        </p:nvSpPr>
        <p:spPr>
          <a:xfrm>
            <a:off x="387927" y="382816"/>
            <a:ext cx="11399287" cy="867930"/>
          </a:xfrm>
        </p:spPr>
        <p:txBody>
          <a:bodyPr/>
          <a:lstStyle/>
          <a:p>
            <a:r>
              <a:rPr lang="en-GB" dirty="0"/>
              <a:t>Satisfaction is relatively low in n. America and LATAM</a:t>
            </a:r>
          </a:p>
        </p:txBody>
      </p:sp>
      <p:sp>
        <p:nvSpPr>
          <p:cNvPr id="44" name="Rectangle 43">
            <a:extLst>
              <a:ext uri="{FF2B5EF4-FFF2-40B4-BE49-F238E27FC236}">
                <a16:creationId xmlns:a16="http://schemas.microsoft.com/office/drawing/2014/main" id="{9B21ED0E-9814-4268-964F-93FC2EEDAE73}"/>
              </a:ext>
            </a:extLst>
          </p:cNvPr>
          <p:cNvSpPr/>
          <p:nvPr/>
        </p:nvSpPr>
        <p:spPr>
          <a:xfrm>
            <a:off x="6728085" y="1243173"/>
            <a:ext cx="168360" cy="16836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432000" rtlCol="0" anchor="ctr"/>
          <a:lstStyle/>
          <a:p>
            <a:r>
              <a:rPr lang="en-GB" sz="1200" dirty="0">
                <a:solidFill>
                  <a:schemeClr val="tx1"/>
                </a:solidFill>
              </a:rPr>
              <a:t>Very/fairly satisfied</a:t>
            </a:r>
            <a:endParaRPr lang="en-GB" dirty="0">
              <a:solidFill>
                <a:schemeClr val="tx1"/>
              </a:solidFill>
            </a:endParaRPr>
          </a:p>
        </p:txBody>
      </p:sp>
      <p:sp>
        <p:nvSpPr>
          <p:cNvPr id="36" name="Rectangle 35">
            <a:extLst>
              <a:ext uri="{FF2B5EF4-FFF2-40B4-BE49-F238E27FC236}">
                <a16:creationId xmlns:a16="http://schemas.microsoft.com/office/drawing/2014/main" id="{9A729918-7F66-446A-94D7-6B7D3057A34C}"/>
              </a:ext>
            </a:extLst>
          </p:cNvPr>
          <p:cNvSpPr/>
          <p:nvPr/>
        </p:nvSpPr>
        <p:spPr>
          <a:xfrm>
            <a:off x="9546700" y="1243173"/>
            <a:ext cx="168360" cy="1683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432000" rtlCol="0" anchor="ctr"/>
          <a:lstStyle/>
          <a:p>
            <a:r>
              <a:rPr lang="en-GB" sz="1200" dirty="0">
                <a:solidFill>
                  <a:schemeClr val="tx1"/>
                </a:solidFill>
              </a:rPr>
              <a:t>Very/fairly dissatisfied</a:t>
            </a:r>
            <a:endParaRPr lang="en-GB" dirty="0">
              <a:solidFill>
                <a:schemeClr val="tx1"/>
              </a:solidFill>
            </a:endParaRPr>
          </a:p>
        </p:txBody>
      </p:sp>
      <p:sp>
        <p:nvSpPr>
          <p:cNvPr id="53" name="Espace réservé du contenu 12">
            <a:extLst>
              <a:ext uri="{FF2B5EF4-FFF2-40B4-BE49-F238E27FC236}">
                <a16:creationId xmlns:a16="http://schemas.microsoft.com/office/drawing/2014/main" id="{F617A4B0-5F3F-48E3-9C38-D48770461E29}"/>
              </a:ext>
            </a:extLst>
          </p:cNvPr>
          <p:cNvSpPr txBox="1">
            <a:spLocks/>
          </p:cNvSpPr>
          <p:nvPr/>
        </p:nvSpPr>
        <p:spPr>
          <a:xfrm>
            <a:off x="382932" y="1250746"/>
            <a:ext cx="3325467" cy="4426154"/>
          </a:xfrm>
          <a:prstGeom prst="rect">
            <a:avLst/>
          </a:prstGeom>
        </p:spPr>
        <p:txBody>
          <a:bodyPr/>
          <a:lstStyle>
            <a:lvl1pPr marL="85725" indent="-85725" algn="l" defTabSz="914400" rtl="0" eaLnBrk="1" latinLnBrk="0" hangingPunct="1">
              <a:lnSpc>
                <a:spcPct val="100000"/>
              </a:lnSpc>
              <a:spcBef>
                <a:spcPts val="1800"/>
              </a:spcBef>
              <a:buSzPct val="50000"/>
              <a:buFont typeface="HelveticaNeueLT Std Lt Cn" panose="020B0406020202030204" pitchFamily="34" charset="0"/>
              <a:buChar char=" "/>
              <a:defRPr sz="1600" b="0" kern="1200">
                <a:solidFill>
                  <a:schemeClr val="tx1"/>
                </a:solidFill>
                <a:latin typeface="+mn-lt"/>
                <a:ea typeface="+mn-ea"/>
                <a:cs typeface="+mn-cs"/>
              </a:defRPr>
            </a:lvl1pPr>
            <a:lvl2pPr marL="447675" indent="-314325" algn="l" defTabSz="914400" rtl="0" eaLnBrk="1" latinLnBrk="0" hangingPunct="1">
              <a:lnSpc>
                <a:spcPct val="100000"/>
              </a:lnSpc>
              <a:spcBef>
                <a:spcPts val="600"/>
              </a:spcBef>
              <a:buSzPct val="80000"/>
              <a:buFontTx/>
              <a:buBlip>
                <a:blip r:embed="rId8"/>
              </a:buBlip>
              <a:defRPr sz="1600" kern="1200">
                <a:solidFill>
                  <a:schemeClr val="tx1"/>
                </a:solidFill>
                <a:latin typeface="+mn-lt"/>
                <a:ea typeface="+mn-ea"/>
                <a:cs typeface="+mn-cs"/>
              </a:defRPr>
            </a:lvl2pPr>
            <a:lvl3pPr marL="714375" indent="-17145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100" kern="1200">
                <a:solidFill>
                  <a:schemeClr val="bg2"/>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05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0"/>
              </a:spcAft>
            </a:pPr>
            <a:r>
              <a:rPr lang="en-GB" dirty="0">
                <a:cs typeface="Arial" panose="020B0604020202020204" pitchFamily="34" charset="0"/>
              </a:rPr>
              <a:t>Q. We now want you to think about [COUNTRY’S] infrastructure.</a:t>
            </a:r>
          </a:p>
          <a:p>
            <a:pPr>
              <a:spcBef>
                <a:spcPts val="0"/>
              </a:spcBef>
              <a:spcAft>
                <a:spcPts val="0"/>
              </a:spcAft>
            </a:pPr>
            <a:r>
              <a:rPr lang="en-GB" dirty="0">
                <a:cs typeface="Arial" panose="020B0604020202020204" pitchFamily="34" charset="0"/>
              </a:rPr>
              <a:t>By infrastructure we mean things we rely on like road, rail and air networks, utilities such as energy and water, and broadband and other communications. </a:t>
            </a:r>
          </a:p>
          <a:p>
            <a:pPr>
              <a:spcBef>
                <a:spcPts val="0"/>
              </a:spcBef>
              <a:spcAft>
                <a:spcPts val="0"/>
              </a:spcAft>
            </a:pPr>
            <a:endParaRPr lang="en-GB" dirty="0">
              <a:cs typeface="Arial" panose="020B0604020202020204" pitchFamily="34" charset="0"/>
            </a:endParaRPr>
          </a:p>
          <a:p>
            <a:pPr>
              <a:spcBef>
                <a:spcPts val="0"/>
              </a:spcBef>
              <a:spcAft>
                <a:spcPts val="0"/>
              </a:spcAft>
            </a:pPr>
            <a:r>
              <a:rPr lang="en-GB" dirty="0">
                <a:cs typeface="Arial" panose="020B0604020202020204" pitchFamily="34" charset="0"/>
              </a:rPr>
              <a:t>Overall, how satisfied or dissatisfied are you with [COUNTRY’S] national infrastructure?</a:t>
            </a:r>
          </a:p>
          <a:p>
            <a:pPr>
              <a:spcBef>
                <a:spcPts val="0"/>
              </a:spcBef>
              <a:spcAft>
                <a:spcPts val="0"/>
              </a:spcAft>
            </a:pPr>
            <a:endParaRPr lang="en-GB" dirty="0">
              <a:cs typeface="Arial" panose="020B0604020202020204" pitchFamily="34" charset="0"/>
            </a:endParaRPr>
          </a:p>
          <a:p>
            <a:pPr>
              <a:spcBef>
                <a:spcPts val="0"/>
              </a:spcBef>
              <a:spcAft>
                <a:spcPts val="0"/>
              </a:spcAft>
            </a:pPr>
            <a:r>
              <a:rPr lang="en-GB" b="1" dirty="0">
                <a:cs typeface="Arial" panose="020B0604020202020204" pitchFamily="34" charset="0"/>
              </a:rPr>
              <a:t>All figures are %s</a:t>
            </a:r>
          </a:p>
          <a:p>
            <a:pPr>
              <a:spcBef>
                <a:spcPts val="0"/>
              </a:spcBef>
              <a:spcAft>
                <a:spcPts val="0"/>
              </a:spcAft>
            </a:pPr>
            <a:br>
              <a:rPr lang="en-GB" dirty="0">
                <a:cs typeface="Arial" panose="020B0604020202020204" pitchFamily="34" charset="0"/>
              </a:rPr>
            </a:br>
            <a:endParaRPr lang="en-GB" dirty="0">
              <a:solidFill>
                <a:schemeClr val="tx2"/>
              </a:solidFill>
            </a:endParaRPr>
          </a:p>
        </p:txBody>
      </p:sp>
      <p:cxnSp>
        <p:nvCxnSpPr>
          <p:cNvPr id="60" name="Straight Connector 59">
            <a:extLst>
              <a:ext uri="{FF2B5EF4-FFF2-40B4-BE49-F238E27FC236}">
                <a16:creationId xmlns:a16="http://schemas.microsoft.com/office/drawing/2014/main" id="{BF4ADF87-A3A7-400F-B015-715E54A88CFB}"/>
              </a:ext>
            </a:extLst>
          </p:cNvPr>
          <p:cNvCxnSpPr>
            <a:cxnSpLocks/>
          </p:cNvCxnSpPr>
          <p:nvPr/>
        </p:nvCxnSpPr>
        <p:spPr>
          <a:xfrm>
            <a:off x="3940195" y="2187331"/>
            <a:ext cx="7349470" cy="0"/>
          </a:xfrm>
          <a:prstGeom prst="line">
            <a:avLst/>
          </a:prstGeom>
          <a:ln w="19050">
            <a:solidFill>
              <a:schemeClr val="bg2"/>
            </a:solidFill>
            <a:prstDash val="dash"/>
          </a:ln>
        </p:spPr>
        <p:style>
          <a:lnRef idx="1">
            <a:schemeClr val="accent1"/>
          </a:lnRef>
          <a:fillRef idx="0">
            <a:schemeClr val="accent1"/>
          </a:fillRef>
          <a:effectRef idx="0">
            <a:schemeClr val="accent1"/>
          </a:effectRef>
          <a:fontRef idx="minor">
            <a:schemeClr val="tx1"/>
          </a:fontRef>
        </p:style>
      </p:cxnSp>
      <p:sp>
        <p:nvSpPr>
          <p:cNvPr id="61" name="Text Placeholder 7">
            <a:extLst>
              <a:ext uri="{FF2B5EF4-FFF2-40B4-BE49-F238E27FC236}">
                <a16:creationId xmlns:a16="http://schemas.microsoft.com/office/drawing/2014/main" id="{1E2571EB-7C2B-4A43-B818-210A892CCDDD}"/>
              </a:ext>
            </a:extLst>
          </p:cNvPr>
          <p:cNvSpPr txBox="1">
            <a:spLocks/>
          </p:cNvSpPr>
          <p:nvPr/>
        </p:nvSpPr>
        <p:spPr bwMode="gray">
          <a:xfrm>
            <a:off x="6087570" y="4430325"/>
            <a:ext cx="552963" cy="324365"/>
          </a:xfrm>
          <a:prstGeom prst="rect">
            <a:avLst/>
          </a:prstGeom>
          <a:noFill/>
        </p:spPr>
        <p:txBody>
          <a:bodyPr vert="horz" lIns="120000" tIns="0" rIns="120000" bIns="0" rtlCol="0" anchor="ctr">
            <a:noAutofit/>
          </a:bodyPr>
          <a:lstStyle>
            <a:lvl1pPr marL="0" indent="0" algn="l" defTabSz="586405" rtl="0" eaLnBrk="1" latinLnBrk="0" hangingPunct="1">
              <a:lnSpc>
                <a:spcPct val="100000"/>
              </a:lnSpc>
              <a:spcBef>
                <a:spcPts val="385"/>
              </a:spcBef>
              <a:spcAft>
                <a:spcPts val="385"/>
              </a:spcAft>
              <a:buClr>
                <a:schemeClr val="bg2"/>
              </a:buClr>
              <a:buFontTx/>
              <a:buNone/>
              <a:defRPr sz="513" kern="1200">
                <a:solidFill>
                  <a:schemeClr val="tx1"/>
                </a:solidFill>
                <a:latin typeface="+mn-lt"/>
                <a:ea typeface="+mn-ea"/>
                <a:cs typeface="+mn-cs"/>
              </a:defRPr>
            </a:lvl1pPr>
            <a:lvl2pPr marL="337261" indent="0" algn="l" defTabSz="586405" rtl="0" eaLnBrk="1" latinLnBrk="0" hangingPunct="1">
              <a:lnSpc>
                <a:spcPct val="100000"/>
              </a:lnSpc>
              <a:spcBef>
                <a:spcPts val="385"/>
              </a:spcBef>
              <a:spcAft>
                <a:spcPts val="385"/>
              </a:spcAft>
              <a:buClr>
                <a:schemeClr val="bg2"/>
              </a:buClr>
              <a:buFontTx/>
              <a:buNone/>
              <a:defRPr sz="1539" kern="1200">
                <a:solidFill>
                  <a:schemeClr val="tx1"/>
                </a:solidFill>
                <a:latin typeface="+mn-lt"/>
                <a:ea typeface="+mn-ea"/>
                <a:cs typeface="+mn-cs"/>
              </a:defRPr>
            </a:lvl2pPr>
            <a:lvl3pPr marL="674522" indent="0" algn="l" defTabSz="586405" rtl="0" eaLnBrk="1" latinLnBrk="0" hangingPunct="1">
              <a:lnSpc>
                <a:spcPct val="100000"/>
              </a:lnSpc>
              <a:spcBef>
                <a:spcPts val="385"/>
              </a:spcBef>
              <a:spcAft>
                <a:spcPts val="385"/>
              </a:spcAft>
              <a:buClr>
                <a:schemeClr val="bg2"/>
              </a:buClr>
              <a:buFontTx/>
              <a:buNone/>
              <a:defRPr sz="1283" kern="1200">
                <a:solidFill>
                  <a:schemeClr val="tx1"/>
                </a:solidFill>
                <a:latin typeface="+mn-lt"/>
                <a:ea typeface="+mn-ea"/>
                <a:cs typeface="+mn-cs"/>
              </a:defRPr>
            </a:lvl3pPr>
            <a:lvl4pPr marL="1011783" indent="0" algn="l" defTabSz="586405" rtl="0" eaLnBrk="1" latinLnBrk="0" hangingPunct="1">
              <a:lnSpc>
                <a:spcPct val="100000"/>
              </a:lnSpc>
              <a:spcBef>
                <a:spcPts val="385"/>
              </a:spcBef>
              <a:spcAft>
                <a:spcPts val="385"/>
              </a:spcAft>
              <a:buClr>
                <a:schemeClr val="bg2"/>
              </a:buClr>
              <a:buFontTx/>
              <a:buNone/>
              <a:defRPr sz="1154" kern="1200">
                <a:solidFill>
                  <a:schemeClr val="tx1"/>
                </a:solidFill>
                <a:latin typeface="+mn-lt"/>
                <a:ea typeface="+mn-ea"/>
                <a:cs typeface="+mn-cs"/>
              </a:defRPr>
            </a:lvl4pPr>
            <a:lvl5pPr marL="1349043" indent="0" algn="l" defTabSz="586405" rtl="0" eaLnBrk="1" latinLnBrk="0" hangingPunct="1">
              <a:lnSpc>
                <a:spcPct val="100000"/>
              </a:lnSpc>
              <a:spcBef>
                <a:spcPts val="385"/>
              </a:spcBef>
              <a:spcAft>
                <a:spcPts val="385"/>
              </a:spcAft>
              <a:buClr>
                <a:schemeClr val="bg2"/>
              </a:buClr>
              <a:buFontTx/>
              <a:buNone/>
              <a:defRPr sz="1154" kern="1200">
                <a:solidFill>
                  <a:schemeClr val="tx1"/>
                </a:solidFill>
                <a:latin typeface="+mn-lt"/>
                <a:ea typeface="+mn-ea"/>
                <a:cs typeface="+mn-cs"/>
              </a:defRPr>
            </a:lvl5pPr>
            <a:lvl6pPr marL="1612613" indent="-146601" algn="l" defTabSz="586405" rtl="0" eaLnBrk="1" latinLnBrk="0" hangingPunct="1">
              <a:spcBef>
                <a:spcPct val="20000"/>
              </a:spcBef>
              <a:buFont typeface="Arial" panose="020B0604020202020204" pitchFamily="34" charset="0"/>
              <a:buChar char="•"/>
              <a:defRPr sz="1283" kern="1200">
                <a:solidFill>
                  <a:schemeClr val="tx1"/>
                </a:solidFill>
                <a:latin typeface="+mn-lt"/>
                <a:ea typeface="+mn-ea"/>
                <a:cs typeface="+mn-cs"/>
              </a:defRPr>
            </a:lvl6pPr>
            <a:lvl7pPr marL="1905815" indent="-146601" algn="l" defTabSz="586405" rtl="0" eaLnBrk="1" latinLnBrk="0" hangingPunct="1">
              <a:spcBef>
                <a:spcPct val="20000"/>
              </a:spcBef>
              <a:buFont typeface="Arial" panose="020B0604020202020204" pitchFamily="34" charset="0"/>
              <a:buChar char="•"/>
              <a:defRPr sz="1283" kern="1200">
                <a:solidFill>
                  <a:schemeClr val="tx1"/>
                </a:solidFill>
                <a:latin typeface="+mn-lt"/>
                <a:ea typeface="+mn-ea"/>
                <a:cs typeface="+mn-cs"/>
              </a:defRPr>
            </a:lvl7pPr>
            <a:lvl8pPr marL="2199018" indent="-146601" algn="l" defTabSz="586405" rtl="0" eaLnBrk="1" latinLnBrk="0" hangingPunct="1">
              <a:spcBef>
                <a:spcPct val="20000"/>
              </a:spcBef>
              <a:buFont typeface="Arial" panose="020B0604020202020204" pitchFamily="34" charset="0"/>
              <a:buChar char="•"/>
              <a:defRPr sz="1283" kern="1200">
                <a:solidFill>
                  <a:schemeClr val="tx1"/>
                </a:solidFill>
                <a:latin typeface="+mn-lt"/>
                <a:ea typeface="+mn-ea"/>
                <a:cs typeface="+mn-cs"/>
              </a:defRPr>
            </a:lvl8pPr>
            <a:lvl9pPr marL="2492220" indent="-146601" algn="l" defTabSz="586405" rtl="0" eaLnBrk="1" latinLnBrk="0" hangingPunct="1">
              <a:spcBef>
                <a:spcPct val="20000"/>
              </a:spcBef>
              <a:buFont typeface="Arial" panose="020B0604020202020204" pitchFamily="34" charset="0"/>
              <a:buChar char="•"/>
              <a:defRPr sz="1283" kern="1200">
                <a:solidFill>
                  <a:schemeClr val="tx1"/>
                </a:solidFill>
                <a:latin typeface="+mn-lt"/>
                <a:ea typeface="+mn-ea"/>
                <a:cs typeface="+mn-cs"/>
              </a:defRPr>
            </a:lvl9pPr>
          </a:lstStyle>
          <a:p>
            <a:pPr algn="r" defTabSz="781854">
              <a:spcBef>
                <a:spcPts val="513"/>
              </a:spcBef>
              <a:spcAft>
                <a:spcPts val="513"/>
              </a:spcAft>
              <a:buClr>
                <a:srgbClr val="222223"/>
              </a:buClr>
              <a:defRPr/>
            </a:pPr>
            <a:r>
              <a:rPr lang="en-GB" sz="1600" dirty="0">
                <a:latin typeface="Arial" panose="020B0604020202020204" pitchFamily="34" charset="0"/>
                <a:cs typeface="Arial" panose="020B0604020202020204" pitchFamily="34" charset="0"/>
              </a:rPr>
              <a:t>G8</a:t>
            </a:r>
          </a:p>
        </p:txBody>
      </p:sp>
      <p:sp>
        <p:nvSpPr>
          <p:cNvPr id="62" name="Text Placeholder 7">
            <a:extLst>
              <a:ext uri="{FF2B5EF4-FFF2-40B4-BE49-F238E27FC236}">
                <a16:creationId xmlns:a16="http://schemas.microsoft.com/office/drawing/2014/main" id="{A2649929-CC49-4D44-8D8C-84EEBA64627A}"/>
              </a:ext>
            </a:extLst>
          </p:cNvPr>
          <p:cNvSpPr txBox="1">
            <a:spLocks/>
          </p:cNvSpPr>
          <p:nvPr/>
        </p:nvSpPr>
        <p:spPr bwMode="gray">
          <a:xfrm>
            <a:off x="3281681" y="1660614"/>
            <a:ext cx="3359262" cy="352827"/>
          </a:xfrm>
          <a:prstGeom prst="rect">
            <a:avLst/>
          </a:prstGeom>
          <a:noFill/>
        </p:spPr>
        <p:txBody>
          <a:bodyPr vert="horz" lIns="120000" tIns="0" rIns="120000" bIns="0" rtlCol="0" anchor="ctr">
            <a:noAutofit/>
          </a:bodyPr>
          <a:lstStyle>
            <a:lvl1pPr marL="0" indent="0" algn="l" defTabSz="586405" rtl="0" eaLnBrk="1" latinLnBrk="0" hangingPunct="1">
              <a:lnSpc>
                <a:spcPct val="100000"/>
              </a:lnSpc>
              <a:spcBef>
                <a:spcPts val="385"/>
              </a:spcBef>
              <a:spcAft>
                <a:spcPts val="385"/>
              </a:spcAft>
              <a:buClr>
                <a:schemeClr val="bg2"/>
              </a:buClr>
              <a:buFontTx/>
              <a:buNone/>
              <a:defRPr sz="513" kern="1200">
                <a:solidFill>
                  <a:schemeClr val="tx1"/>
                </a:solidFill>
                <a:latin typeface="+mn-lt"/>
                <a:ea typeface="+mn-ea"/>
                <a:cs typeface="+mn-cs"/>
              </a:defRPr>
            </a:lvl1pPr>
            <a:lvl2pPr marL="337261" indent="0" algn="l" defTabSz="586405" rtl="0" eaLnBrk="1" latinLnBrk="0" hangingPunct="1">
              <a:lnSpc>
                <a:spcPct val="100000"/>
              </a:lnSpc>
              <a:spcBef>
                <a:spcPts val="385"/>
              </a:spcBef>
              <a:spcAft>
                <a:spcPts val="385"/>
              </a:spcAft>
              <a:buClr>
                <a:schemeClr val="bg2"/>
              </a:buClr>
              <a:buFontTx/>
              <a:buNone/>
              <a:defRPr sz="1539" kern="1200">
                <a:solidFill>
                  <a:schemeClr val="tx1"/>
                </a:solidFill>
                <a:latin typeface="+mn-lt"/>
                <a:ea typeface="+mn-ea"/>
                <a:cs typeface="+mn-cs"/>
              </a:defRPr>
            </a:lvl2pPr>
            <a:lvl3pPr marL="674522" indent="0" algn="l" defTabSz="586405" rtl="0" eaLnBrk="1" latinLnBrk="0" hangingPunct="1">
              <a:lnSpc>
                <a:spcPct val="100000"/>
              </a:lnSpc>
              <a:spcBef>
                <a:spcPts val="385"/>
              </a:spcBef>
              <a:spcAft>
                <a:spcPts val="385"/>
              </a:spcAft>
              <a:buClr>
                <a:schemeClr val="bg2"/>
              </a:buClr>
              <a:buFontTx/>
              <a:buNone/>
              <a:defRPr sz="1283" kern="1200">
                <a:solidFill>
                  <a:schemeClr val="tx1"/>
                </a:solidFill>
                <a:latin typeface="+mn-lt"/>
                <a:ea typeface="+mn-ea"/>
                <a:cs typeface="+mn-cs"/>
              </a:defRPr>
            </a:lvl3pPr>
            <a:lvl4pPr marL="1011783" indent="0" algn="l" defTabSz="586405" rtl="0" eaLnBrk="1" latinLnBrk="0" hangingPunct="1">
              <a:lnSpc>
                <a:spcPct val="100000"/>
              </a:lnSpc>
              <a:spcBef>
                <a:spcPts val="385"/>
              </a:spcBef>
              <a:spcAft>
                <a:spcPts val="385"/>
              </a:spcAft>
              <a:buClr>
                <a:schemeClr val="bg2"/>
              </a:buClr>
              <a:buFontTx/>
              <a:buNone/>
              <a:defRPr sz="1154" kern="1200">
                <a:solidFill>
                  <a:schemeClr val="tx1"/>
                </a:solidFill>
                <a:latin typeface="+mn-lt"/>
                <a:ea typeface="+mn-ea"/>
                <a:cs typeface="+mn-cs"/>
              </a:defRPr>
            </a:lvl4pPr>
            <a:lvl5pPr marL="1349043" indent="0" algn="l" defTabSz="586405" rtl="0" eaLnBrk="1" latinLnBrk="0" hangingPunct="1">
              <a:lnSpc>
                <a:spcPct val="100000"/>
              </a:lnSpc>
              <a:spcBef>
                <a:spcPts val="385"/>
              </a:spcBef>
              <a:spcAft>
                <a:spcPts val="385"/>
              </a:spcAft>
              <a:buClr>
                <a:schemeClr val="bg2"/>
              </a:buClr>
              <a:buFontTx/>
              <a:buNone/>
              <a:defRPr sz="1154" kern="1200">
                <a:solidFill>
                  <a:schemeClr val="tx1"/>
                </a:solidFill>
                <a:latin typeface="+mn-lt"/>
                <a:ea typeface="+mn-ea"/>
                <a:cs typeface="+mn-cs"/>
              </a:defRPr>
            </a:lvl5pPr>
            <a:lvl6pPr marL="1612613" indent="-146601" algn="l" defTabSz="586405" rtl="0" eaLnBrk="1" latinLnBrk="0" hangingPunct="1">
              <a:spcBef>
                <a:spcPct val="20000"/>
              </a:spcBef>
              <a:buFont typeface="Arial" panose="020B0604020202020204" pitchFamily="34" charset="0"/>
              <a:buChar char="•"/>
              <a:defRPr sz="1283" kern="1200">
                <a:solidFill>
                  <a:schemeClr val="tx1"/>
                </a:solidFill>
                <a:latin typeface="+mn-lt"/>
                <a:ea typeface="+mn-ea"/>
                <a:cs typeface="+mn-cs"/>
              </a:defRPr>
            </a:lvl6pPr>
            <a:lvl7pPr marL="1905815" indent="-146601" algn="l" defTabSz="586405" rtl="0" eaLnBrk="1" latinLnBrk="0" hangingPunct="1">
              <a:spcBef>
                <a:spcPct val="20000"/>
              </a:spcBef>
              <a:buFont typeface="Arial" panose="020B0604020202020204" pitchFamily="34" charset="0"/>
              <a:buChar char="•"/>
              <a:defRPr sz="1283" kern="1200">
                <a:solidFill>
                  <a:schemeClr val="tx1"/>
                </a:solidFill>
                <a:latin typeface="+mn-lt"/>
                <a:ea typeface="+mn-ea"/>
                <a:cs typeface="+mn-cs"/>
              </a:defRPr>
            </a:lvl7pPr>
            <a:lvl8pPr marL="2199018" indent="-146601" algn="l" defTabSz="586405" rtl="0" eaLnBrk="1" latinLnBrk="0" hangingPunct="1">
              <a:spcBef>
                <a:spcPct val="20000"/>
              </a:spcBef>
              <a:buFont typeface="Arial" panose="020B0604020202020204" pitchFamily="34" charset="0"/>
              <a:buChar char="•"/>
              <a:defRPr sz="1283" kern="1200">
                <a:solidFill>
                  <a:schemeClr val="tx1"/>
                </a:solidFill>
                <a:latin typeface="+mn-lt"/>
                <a:ea typeface="+mn-ea"/>
                <a:cs typeface="+mn-cs"/>
              </a:defRPr>
            </a:lvl8pPr>
            <a:lvl9pPr marL="2492220" indent="-146601" algn="l" defTabSz="586405" rtl="0" eaLnBrk="1" latinLnBrk="0" hangingPunct="1">
              <a:spcBef>
                <a:spcPct val="20000"/>
              </a:spcBef>
              <a:buFont typeface="Arial" panose="020B0604020202020204" pitchFamily="34" charset="0"/>
              <a:buChar char="•"/>
              <a:defRPr sz="1283" kern="1200">
                <a:solidFill>
                  <a:schemeClr val="tx1"/>
                </a:solidFill>
                <a:latin typeface="+mn-lt"/>
                <a:ea typeface="+mn-ea"/>
                <a:cs typeface="+mn-cs"/>
              </a:defRPr>
            </a:lvl9pPr>
          </a:lstStyle>
          <a:p>
            <a:pPr algn="r" defTabSz="781854">
              <a:spcBef>
                <a:spcPts val="513"/>
              </a:spcBef>
              <a:spcAft>
                <a:spcPts val="513"/>
              </a:spcAft>
              <a:buClr>
                <a:srgbClr val="222223"/>
              </a:buClr>
              <a:defRPr/>
            </a:pPr>
            <a:r>
              <a:rPr lang="en-GB" sz="1800" b="1" dirty="0">
                <a:solidFill>
                  <a:schemeClr val="bg2"/>
                </a:solidFill>
                <a:latin typeface="Arial" panose="020B0604020202020204" pitchFamily="34" charset="0"/>
                <a:cs typeface="Arial" panose="020B0604020202020204" pitchFamily="34" charset="0"/>
              </a:rPr>
              <a:t>Global Country Average</a:t>
            </a:r>
          </a:p>
        </p:txBody>
      </p:sp>
      <p:sp>
        <p:nvSpPr>
          <p:cNvPr id="15" name="Text Placeholder 4">
            <a:extLst>
              <a:ext uri="{FF2B5EF4-FFF2-40B4-BE49-F238E27FC236}">
                <a16:creationId xmlns:a16="http://schemas.microsoft.com/office/drawing/2014/main" id="{75C7AFE4-0632-4004-89FB-D29F8F5830A1}"/>
              </a:ext>
            </a:extLst>
          </p:cNvPr>
          <p:cNvSpPr txBox="1">
            <a:spLocks/>
          </p:cNvSpPr>
          <p:nvPr/>
        </p:nvSpPr>
        <p:spPr bwMode="gray">
          <a:xfrm>
            <a:off x="521722" y="5126522"/>
            <a:ext cx="3186677" cy="986732"/>
          </a:xfrm>
          <a:prstGeom prst="rect">
            <a:avLst/>
          </a:prstGeom>
        </p:spPr>
        <p:txBody>
          <a:bodyPr vert="horz" lIns="0" tIns="0" rIns="0" bIns="0" rtlCol="0">
            <a:noAutofit/>
          </a:bodyPr>
          <a:lstStyle>
            <a:lvl1pPr marL="247650" indent="-247650" algn="l" defTabSz="829341" rtl="0" eaLnBrk="1" latinLnBrk="0" hangingPunct="1">
              <a:lnSpc>
                <a:spcPct val="110000"/>
              </a:lnSpc>
              <a:spcBef>
                <a:spcPts val="544"/>
              </a:spcBef>
              <a:spcAft>
                <a:spcPts val="544"/>
              </a:spcAft>
              <a:buClr>
                <a:schemeClr val="bg2"/>
              </a:buClr>
              <a:buFont typeface="Wingdings" panose="05000000000000000000" pitchFamily="2" charset="2"/>
              <a:buChar char="§"/>
              <a:defRPr sz="2540" kern="1200">
                <a:solidFill>
                  <a:schemeClr val="tx1"/>
                </a:solidFill>
                <a:latin typeface="+mn-lt"/>
                <a:ea typeface="+mn-ea"/>
                <a:cs typeface="+mn-cs"/>
              </a:defRPr>
            </a:lvl1pPr>
            <a:lvl2pPr marL="673839" indent="-259168" algn="l" defTabSz="829341" rtl="0" eaLnBrk="1" latinLnBrk="0" hangingPunct="1">
              <a:lnSpc>
                <a:spcPct val="110000"/>
              </a:lnSpc>
              <a:spcBef>
                <a:spcPts val="544"/>
              </a:spcBef>
              <a:spcAft>
                <a:spcPts val="544"/>
              </a:spcAft>
              <a:buClr>
                <a:schemeClr val="bg2"/>
              </a:buClr>
              <a:buFont typeface="Geomanist Light" pitchFamily="50" charset="0"/>
              <a:buChar char="–"/>
              <a:defRPr sz="2177" kern="1200">
                <a:solidFill>
                  <a:schemeClr val="tx1"/>
                </a:solidFill>
                <a:latin typeface="+mn-lt"/>
                <a:ea typeface="+mn-ea"/>
                <a:cs typeface="+mn-cs"/>
              </a:defRPr>
            </a:lvl2pPr>
            <a:lvl3pPr marL="1036675" indent="-207335" algn="l" defTabSz="829341" rtl="0" eaLnBrk="1" latinLnBrk="0" hangingPunct="1">
              <a:lnSpc>
                <a:spcPct val="110000"/>
              </a:lnSpc>
              <a:spcBef>
                <a:spcPts val="544"/>
              </a:spcBef>
              <a:spcAft>
                <a:spcPts val="544"/>
              </a:spcAft>
              <a:buClr>
                <a:schemeClr val="bg2"/>
              </a:buClr>
              <a:buFont typeface="Geomanist Light" pitchFamily="50" charset="0"/>
              <a:buChar char="–"/>
              <a:defRPr sz="1815" kern="1200">
                <a:solidFill>
                  <a:schemeClr val="tx1"/>
                </a:solidFill>
                <a:latin typeface="+mn-lt"/>
                <a:ea typeface="+mn-ea"/>
                <a:cs typeface="+mn-cs"/>
              </a:defRPr>
            </a:lvl3pPr>
            <a:lvl4pPr marL="1451345" indent="-207335" algn="l" defTabSz="829341" rtl="0" eaLnBrk="1" latinLnBrk="0" hangingPunct="1">
              <a:lnSpc>
                <a:spcPct val="110000"/>
              </a:lnSpc>
              <a:spcBef>
                <a:spcPts val="544"/>
              </a:spcBef>
              <a:spcAft>
                <a:spcPts val="544"/>
              </a:spcAft>
              <a:buClr>
                <a:schemeClr val="bg2"/>
              </a:buClr>
              <a:buFont typeface="Geomanist Light" pitchFamily="50" charset="0"/>
              <a:buChar char="–"/>
              <a:defRPr sz="1633" kern="1200">
                <a:solidFill>
                  <a:schemeClr val="tx1"/>
                </a:solidFill>
                <a:latin typeface="+mn-lt"/>
                <a:ea typeface="+mn-ea"/>
                <a:cs typeface="+mn-cs"/>
              </a:defRPr>
            </a:lvl4pPr>
            <a:lvl5pPr marL="1866016" indent="-207335" algn="l" defTabSz="829341" rtl="0" eaLnBrk="1" latinLnBrk="0" hangingPunct="1">
              <a:lnSpc>
                <a:spcPct val="110000"/>
              </a:lnSpc>
              <a:spcBef>
                <a:spcPts val="544"/>
              </a:spcBef>
              <a:spcAft>
                <a:spcPts val="544"/>
              </a:spcAft>
              <a:buClr>
                <a:schemeClr val="bg2"/>
              </a:buClr>
              <a:buFont typeface="Geomanist Light" pitchFamily="50" charset="0"/>
              <a:buChar char="–"/>
              <a:defRPr sz="1633" kern="1200">
                <a:solidFill>
                  <a:schemeClr val="tx1"/>
                </a:solidFill>
                <a:latin typeface="+mn-lt"/>
                <a:ea typeface="+mn-ea"/>
                <a:cs typeface="+mn-cs"/>
              </a:defRPr>
            </a:lvl5pPr>
            <a:lvl6pPr marL="2280686" indent="-207335" algn="l" defTabSz="829341" rtl="0" eaLnBrk="1" latinLnBrk="0" hangingPunct="1">
              <a:spcBef>
                <a:spcPct val="20000"/>
              </a:spcBef>
              <a:buFont typeface="Arial" panose="020B0604020202020204" pitchFamily="34" charset="0"/>
              <a:buChar char="•"/>
              <a:defRPr sz="1815" kern="1200">
                <a:solidFill>
                  <a:schemeClr val="tx1"/>
                </a:solidFill>
                <a:latin typeface="+mn-lt"/>
                <a:ea typeface="+mn-ea"/>
                <a:cs typeface="+mn-cs"/>
              </a:defRPr>
            </a:lvl6pPr>
            <a:lvl7pPr marL="2695355" indent="-207335" algn="l" defTabSz="829341" rtl="0" eaLnBrk="1" latinLnBrk="0" hangingPunct="1">
              <a:spcBef>
                <a:spcPct val="20000"/>
              </a:spcBef>
              <a:buFont typeface="Arial" panose="020B0604020202020204" pitchFamily="34" charset="0"/>
              <a:buChar char="•"/>
              <a:defRPr sz="1815" kern="1200">
                <a:solidFill>
                  <a:schemeClr val="tx1"/>
                </a:solidFill>
                <a:latin typeface="+mn-lt"/>
                <a:ea typeface="+mn-ea"/>
                <a:cs typeface="+mn-cs"/>
              </a:defRPr>
            </a:lvl7pPr>
            <a:lvl8pPr marL="3110025" indent="-207335" algn="l" defTabSz="829341" rtl="0" eaLnBrk="1" latinLnBrk="0" hangingPunct="1">
              <a:spcBef>
                <a:spcPct val="20000"/>
              </a:spcBef>
              <a:buFont typeface="Arial" panose="020B0604020202020204" pitchFamily="34" charset="0"/>
              <a:buChar char="•"/>
              <a:defRPr sz="1815" kern="1200">
                <a:solidFill>
                  <a:schemeClr val="tx1"/>
                </a:solidFill>
                <a:latin typeface="+mn-lt"/>
                <a:ea typeface="+mn-ea"/>
                <a:cs typeface="+mn-cs"/>
              </a:defRPr>
            </a:lvl8pPr>
            <a:lvl9pPr marL="3524695" indent="-207335" algn="l" defTabSz="829341" rtl="0" eaLnBrk="1" latinLnBrk="0" hangingPunct="1">
              <a:spcBef>
                <a:spcPct val="20000"/>
              </a:spcBef>
              <a:buFont typeface="Arial" panose="020B0604020202020204" pitchFamily="34" charset="0"/>
              <a:buChar char="•"/>
              <a:defRPr sz="1815" kern="1200">
                <a:solidFill>
                  <a:schemeClr val="tx1"/>
                </a:solidFill>
                <a:latin typeface="+mn-lt"/>
                <a:ea typeface="+mn-ea"/>
                <a:cs typeface="+mn-cs"/>
              </a:defRPr>
            </a:lvl9pPr>
          </a:lstStyle>
          <a:p>
            <a:pPr marL="0" lvl="0" indent="0">
              <a:spcAft>
                <a:spcPts val="800"/>
              </a:spcAft>
              <a:buClrTx/>
              <a:buNone/>
              <a:defRPr/>
            </a:pPr>
            <a:r>
              <a:rPr kumimoji="0" lang="en-US" sz="1100" b="0" i="0" u="none" strike="noStrike" kern="1200" cap="none" spc="0" normalizeH="0" baseline="0" noProof="0" dirty="0">
                <a:ln>
                  <a:noFill/>
                </a:ln>
                <a:effectLst/>
                <a:uLnTx/>
                <a:uFillTx/>
                <a:ea typeface="+mn-ea"/>
                <a:cs typeface="+mn-cs"/>
              </a:rPr>
              <a:t>See </a:t>
            </a:r>
            <a:r>
              <a:rPr kumimoji="0" lang="en-US" sz="1100" b="1" i="0" u="none" strike="noStrike" kern="1200" cap="none" spc="0" normalizeH="0" baseline="0" noProof="0" dirty="0">
                <a:ln>
                  <a:noFill/>
                </a:ln>
                <a:solidFill>
                  <a:schemeClr val="bg2"/>
                </a:solidFill>
                <a:effectLst/>
                <a:uLnTx/>
                <a:uFillTx/>
                <a:ea typeface="+mn-ea"/>
                <a:cs typeface="+mn-cs"/>
              </a:rPr>
              <a:t>slide 1</a:t>
            </a:r>
            <a:r>
              <a:rPr lang="en-US" sz="1100" b="1" dirty="0">
                <a:solidFill>
                  <a:schemeClr val="bg2"/>
                </a:solidFill>
              </a:rPr>
              <a:t>8 </a:t>
            </a:r>
            <a:r>
              <a:rPr kumimoji="0" lang="en-US" sz="1100" b="0" i="0" u="none" strike="noStrike" kern="1200" cap="none" spc="0" normalizeH="0" baseline="0" noProof="0" dirty="0">
                <a:ln>
                  <a:noFill/>
                </a:ln>
                <a:effectLst/>
                <a:uLnTx/>
                <a:uFillTx/>
                <a:ea typeface="+mn-ea"/>
                <a:cs typeface="+mn-cs"/>
              </a:rPr>
              <a:t>for note on regional classifications. </a:t>
            </a:r>
            <a:r>
              <a:rPr lang="en-GB" sz="1100" dirty="0"/>
              <a:t>The </a:t>
            </a:r>
            <a:r>
              <a:rPr lang="en-GB" sz="1100" b="1" dirty="0"/>
              <a:t>Global Country Average </a:t>
            </a:r>
            <a:r>
              <a:rPr lang="en-GB" sz="1100" dirty="0"/>
              <a:t>reflects the average result for all the countries where the survey was conducted. </a:t>
            </a:r>
            <a:endParaRPr kumimoji="0" lang="en-GB" sz="1100" b="0" i="0" u="none" strike="noStrike" kern="1200" cap="none" spc="0" normalizeH="0" baseline="0" noProof="0" dirty="0">
              <a:ln>
                <a:noFill/>
              </a:ln>
              <a:effectLst/>
              <a:uLnTx/>
              <a:uFillTx/>
              <a:ea typeface="+mn-ea"/>
              <a:cs typeface="+mn-cs"/>
            </a:endParaRPr>
          </a:p>
        </p:txBody>
      </p:sp>
    </p:spTree>
    <p:extLst>
      <p:ext uri="{BB962C8B-B14F-4D97-AF65-F5344CB8AC3E}">
        <p14:creationId xmlns:p14="http://schemas.microsoft.com/office/powerpoint/2010/main" val="18972303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ontent Placeholder 9">
            <a:extLst>
              <a:ext uri="{FF2B5EF4-FFF2-40B4-BE49-F238E27FC236}">
                <a16:creationId xmlns:a16="http://schemas.microsoft.com/office/drawing/2014/main" id="{59542D1E-47A4-4CBA-834A-9F7813E4869F}"/>
              </a:ext>
            </a:extLst>
          </p:cNvPr>
          <p:cNvGraphicFramePr>
            <a:graphicFrameLocks/>
          </p:cNvGraphicFramePr>
          <p:nvPr>
            <p:extLst>
              <p:ext uri="{D42A27DB-BD31-4B8C-83A1-F6EECF244321}">
                <p14:modId xmlns:p14="http://schemas.microsoft.com/office/powerpoint/2010/main" val="736777221"/>
              </p:ext>
            </p:extLst>
          </p:nvPr>
        </p:nvGraphicFramePr>
        <p:xfrm>
          <a:off x="4322618" y="1318156"/>
          <a:ext cx="7449432" cy="4580076"/>
        </p:xfrm>
        <a:graphic>
          <a:graphicData uri="http://schemas.openxmlformats.org/drawingml/2006/chart">
            <c:chart xmlns:c="http://schemas.openxmlformats.org/drawingml/2006/chart" xmlns:r="http://schemas.openxmlformats.org/officeDocument/2006/relationships" r:id="rId5"/>
          </a:graphicData>
        </a:graphic>
      </p:graphicFrame>
      <p:sp>
        <p:nvSpPr>
          <p:cNvPr id="4" name="Text Placeholder 3">
            <a:extLst>
              <a:ext uri="{FF2B5EF4-FFF2-40B4-BE49-F238E27FC236}">
                <a16:creationId xmlns:a16="http://schemas.microsoft.com/office/drawing/2014/main" id="{E4D23C44-825F-4EFC-8F0D-297B22B982B5}"/>
              </a:ext>
            </a:extLst>
          </p:cNvPr>
          <p:cNvSpPr>
            <a:spLocks noGrp="1"/>
          </p:cNvSpPr>
          <p:nvPr>
            <p:ph type="body" sz="quarter" idx="18"/>
          </p:nvPr>
        </p:nvSpPr>
        <p:spPr>
          <a:xfrm>
            <a:off x="404784" y="5924231"/>
            <a:ext cx="11463417" cy="338554"/>
          </a:xfrm>
        </p:spPr>
        <p:txBody>
          <a:bodyPr/>
          <a:lstStyle/>
          <a:p>
            <a:r>
              <a:rPr lang="en-GB" dirty="0"/>
              <a:t>Source: Ipsos/GIIA</a:t>
            </a:r>
            <a:br>
              <a:rPr lang="fr-FR" dirty="0"/>
            </a:br>
            <a:r>
              <a:rPr lang="en-GB" dirty="0"/>
              <a:t>Base: 19,514 adults (online), July-August 2021</a:t>
            </a:r>
          </a:p>
        </p:txBody>
      </p:sp>
      <p:graphicFrame>
        <p:nvGraphicFramePr>
          <p:cNvPr id="2" name="Objet 1" hidden="1">
            <a:extLst>
              <a:ext uri="{FF2B5EF4-FFF2-40B4-BE49-F238E27FC236}">
                <a16:creationId xmlns:a16="http://schemas.microsoft.com/office/drawing/2014/main" id="{EFC2E7C8-7457-4BC1-8C25-F5D4A181E345}"/>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1951" name="Diapositive think-cell" r:id="rId6" imgW="532" imgH="530" progId="TCLayout.ActiveDocument.1">
                  <p:embed/>
                </p:oleObj>
              </mc:Choice>
              <mc:Fallback>
                <p:oleObj name="Diapositive think-cell" r:id="rId6" imgW="532" imgH="530" progId="TCLayout.ActiveDocument.1">
                  <p:embed/>
                  <p:pic>
                    <p:nvPicPr>
                      <p:cNvPr id="2" name="Objet 1" hidden="1">
                        <a:extLst>
                          <a:ext uri="{FF2B5EF4-FFF2-40B4-BE49-F238E27FC236}">
                            <a16:creationId xmlns:a16="http://schemas.microsoft.com/office/drawing/2014/main" id="{EFC2E7C8-7457-4BC1-8C25-F5D4A181E345}"/>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77D1068E-5242-4C6D-9B86-42F39C296559}"/>
              </a:ext>
            </a:extLst>
          </p:cNvPr>
          <p:cNvSpPr/>
          <p:nvPr>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n-GB" sz="2800" b="1">
              <a:latin typeface="Arial Black" panose="020B0A04020102020204" pitchFamily="34" charset="0"/>
              <a:ea typeface="+mj-ea"/>
              <a:cs typeface="+mj-cs"/>
              <a:sym typeface="Arial Black" panose="020B0A04020102020204" pitchFamily="34" charset="0"/>
            </a:endParaRPr>
          </a:p>
        </p:txBody>
      </p:sp>
      <p:sp>
        <p:nvSpPr>
          <p:cNvPr id="5" name="Titre 4">
            <a:extLst>
              <a:ext uri="{FF2B5EF4-FFF2-40B4-BE49-F238E27FC236}">
                <a16:creationId xmlns:a16="http://schemas.microsoft.com/office/drawing/2014/main" id="{B702DC5E-6713-40DA-95B1-96A9013677D4}"/>
              </a:ext>
            </a:extLst>
          </p:cNvPr>
          <p:cNvSpPr>
            <a:spLocks noGrp="1"/>
          </p:cNvSpPr>
          <p:nvPr>
            <p:ph type="title"/>
          </p:nvPr>
        </p:nvSpPr>
        <p:spPr>
          <a:xfrm>
            <a:off x="382932" y="247851"/>
            <a:ext cx="11405847" cy="867930"/>
          </a:xfrm>
        </p:spPr>
        <p:txBody>
          <a:bodyPr/>
          <a:lstStyle/>
          <a:p>
            <a:r>
              <a:rPr lang="en-GB" dirty="0"/>
              <a:t>Longer-term trends: satisfaction dipped in 2018 but bounced back</a:t>
            </a:r>
          </a:p>
        </p:txBody>
      </p:sp>
      <p:sp>
        <p:nvSpPr>
          <p:cNvPr id="58" name="Espace réservé du contenu 12">
            <a:extLst>
              <a:ext uri="{FF2B5EF4-FFF2-40B4-BE49-F238E27FC236}">
                <a16:creationId xmlns:a16="http://schemas.microsoft.com/office/drawing/2014/main" id="{E2D21D80-AA71-4A7F-95A1-3F260BC1A141}"/>
              </a:ext>
            </a:extLst>
          </p:cNvPr>
          <p:cNvSpPr txBox="1">
            <a:spLocks/>
          </p:cNvSpPr>
          <p:nvPr/>
        </p:nvSpPr>
        <p:spPr>
          <a:xfrm>
            <a:off x="382932" y="1250746"/>
            <a:ext cx="3591661" cy="4426154"/>
          </a:xfrm>
          <a:prstGeom prst="rect">
            <a:avLst/>
          </a:prstGeom>
        </p:spPr>
        <p:txBody>
          <a:bodyPr/>
          <a:lstStyle>
            <a:lvl1pPr marL="85725" indent="-85725" algn="l" defTabSz="914400" rtl="0" eaLnBrk="1" latinLnBrk="0" hangingPunct="1">
              <a:lnSpc>
                <a:spcPct val="100000"/>
              </a:lnSpc>
              <a:spcBef>
                <a:spcPts val="1800"/>
              </a:spcBef>
              <a:buSzPct val="50000"/>
              <a:buFont typeface="HelveticaNeueLT Std Lt Cn" panose="020B0406020202030204" pitchFamily="34" charset="0"/>
              <a:buChar char=" "/>
              <a:defRPr sz="1600" b="0" kern="1200">
                <a:solidFill>
                  <a:schemeClr val="tx1"/>
                </a:solidFill>
                <a:latin typeface="+mn-lt"/>
                <a:ea typeface="+mn-ea"/>
                <a:cs typeface="+mn-cs"/>
              </a:defRPr>
            </a:lvl1pPr>
            <a:lvl2pPr marL="447675" indent="-314325" algn="l" defTabSz="914400" rtl="0" eaLnBrk="1" latinLnBrk="0" hangingPunct="1">
              <a:lnSpc>
                <a:spcPct val="100000"/>
              </a:lnSpc>
              <a:spcBef>
                <a:spcPts val="600"/>
              </a:spcBef>
              <a:buSzPct val="80000"/>
              <a:buFontTx/>
              <a:buBlip>
                <a:blip r:embed="rId8"/>
              </a:buBlip>
              <a:defRPr sz="1600" kern="1200">
                <a:solidFill>
                  <a:schemeClr val="tx1"/>
                </a:solidFill>
                <a:latin typeface="+mn-lt"/>
                <a:ea typeface="+mn-ea"/>
                <a:cs typeface="+mn-cs"/>
              </a:defRPr>
            </a:lvl2pPr>
            <a:lvl3pPr marL="714375" indent="-17145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100" kern="1200">
                <a:solidFill>
                  <a:schemeClr val="bg2"/>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05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0"/>
              </a:spcAft>
            </a:pPr>
            <a:r>
              <a:rPr lang="en-GB" sz="1500" dirty="0">
                <a:cs typeface="Arial" panose="020B0604020202020204" pitchFamily="34" charset="0"/>
              </a:rPr>
              <a:t>Q. We now want you to think about [COUNTRY’S] infrastructure.</a:t>
            </a:r>
          </a:p>
          <a:p>
            <a:pPr>
              <a:spcBef>
                <a:spcPts val="0"/>
              </a:spcBef>
              <a:spcAft>
                <a:spcPts val="0"/>
              </a:spcAft>
            </a:pPr>
            <a:r>
              <a:rPr lang="en-GB" sz="1500" dirty="0">
                <a:cs typeface="Arial" panose="020B0604020202020204" pitchFamily="34" charset="0"/>
              </a:rPr>
              <a:t>By infrastructure we mean things we rely on like road, rail and air networks, utilities such as energy and water, and broadband and other communications. </a:t>
            </a:r>
          </a:p>
          <a:p>
            <a:pPr>
              <a:spcBef>
                <a:spcPts val="0"/>
              </a:spcBef>
              <a:spcAft>
                <a:spcPts val="0"/>
              </a:spcAft>
            </a:pPr>
            <a:endParaRPr lang="en-GB" sz="1500" dirty="0">
              <a:cs typeface="Arial" panose="020B0604020202020204" pitchFamily="34" charset="0"/>
            </a:endParaRPr>
          </a:p>
          <a:p>
            <a:pPr>
              <a:spcBef>
                <a:spcPts val="0"/>
              </a:spcBef>
              <a:spcAft>
                <a:spcPts val="0"/>
              </a:spcAft>
            </a:pPr>
            <a:r>
              <a:rPr lang="en-GB" sz="1500" dirty="0">
                <a:cs typeface="Arial" panose="020B0604020202020204" pitchFamily="34" charset="0"/>
              </a:rPr>
              <a:t>Overall, how satisfied or dissatisfied are you with [COUNTRY’S] national infrastructure?</a:t>
            </a:r>
          </a:p>
          <a:p>
            <a:pPr>
              <a:spcBef>
                <a:spcPts val="0"/>
              </a:spcBef>
              <a:spcAft>
                <a:spcPts val="0"/>
              </a:spcAft>
            </a:pPr>
            <a:br>
              <a:rPr lang="en-GB" dirty="0">
                <a:cs typeface="Arial" panose="020B0604020202020204" pitchFamily="34" charset="0"/>
              </a:rPr>
            </a:br>
            <a:r>
              <a:rPr lang="en-GB" b="1" dirty="0">
                <a:solidFill>
                  <a:schemeClr val="tx2"/>
                </a:solidFill>
                <a:cs typeface="Arial" panose="020B0604020202020204" pitchFamily="34" charset="0"/>
              </a:rPr>
              <a:t>% very/fairly satisfied</a:t>
            </a:r>
            <a:endParaRPr lang="en-GB" b="1" dirty="0">
              <a:solidFill>
                <a:schemeClr val="tx2"/>
              </a:solidFill>
            </a:endParaRPr>
          </a:p>
        </p:txBody>
      </p:sp>
      <p:sp>
        <p:nvSpPr>
          <p:cNvPr id="9" name="Rectangle 8">
            <a:extLst>
              <a:ext uri="{FF2B5EF4-FFF2-40B4-BE49-F238E27FC236}">
                <a16:creationId xmlns:a16="http://schemas.microsoft.com/office/drawing/2014/main" id="{1362BE79-7369-438A-96C4-AB9C02B47719}"/>
              </a:ext>
            </a:extLst>
          </p:cNvPr>
          <p:cNvSpPr/>
          <p:nvPr/>
        </p:nvSpPr>
        <p:spPr>
          <a:xfrm>
            <a:off x="4654598" y="1318156"/>
            <a:ext cx="146270" cy="14627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0" tIns="45720" rIns="91440" bIns="45720" numCol="1" spcCol="0" rtlCol="0" fromWordArt="0" anchor="ctr" anchorCtr="0" forceAA="0" compatLnSpc="1">
            <a:prstTxWarp prst="textNoShape">
              <a:avLst/>
            </a:prstTxWarp>
            <a:noAutofit/>
          </a:bodyPr>
          <a:lstStyle/>
          <a:p>
            <a:r>
              <a:rPr lang="en-GB" sz="1600" dirty="0">
                <a:solidFill>
                  <a:schemeClr val="tx1"/>
                </a:solidFill>
              </a:rPr>
              <a:t>G8</a:t>
            </a:r>
          </a:p>
        </p:txBody>
      </p:sp>
      <p:sp>
        <p:nvSpPr>
          <p:cNvPr id="10" name="Rectangle 9">
            <a:extLst>
              <a:ext uri="{FF2B5EF4-FFF2-40B4-BE49-F238E27FC236}">
                <a16:creationId xmlns:a16="http://schemas.microsoft.com/office/drawing/2014/main" id="{E4169E2C-C208-40D6-9C82-4B9D9227BCC7}"/>
              </a:ext>
            </a:extLst>
          </p:cNvPr>
          <p:cNvSpPr/>
          <p:nvPr/>
        </p:nvSpPr>
        <p:spPr>
          <a:xfrm>
            <a:off x="4658426" y="1599391"/>
            <a:ext cx="146270" cy="14627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0" tIns="45720" rIns="91440" bIns="45720" numCol="1" spcCol="0" rtlCol="0" fromWordArt="0" anchor="ctr" anchorCtr="0" forceAA="0" compatLnSpc="1">
            <a:prstTxWarp prst="textNoShape">
              <a:avLst/>
            </a:prstTxWarp>
            <a:noAutofit/>
          </a:bodyPr>
          <a:lstStyle/>
          <a:p>
            <a:r>
              <a:rPr lang="en-GB" sz="1600" dirty="0">
                <a:solidFill>
                  <a:schemeClr val="tx1"/>
                </a:solidFill>
              </a:rPr>
              <a:t>Global Country Average</a:t>
            </a:r>
          </a:p>
        </p:txBody>
      </p:sp>
      <p:sp>
        <p:nvSpPr>
          <p:cNvPr id="11" name="Rectangle 10">
            <a:extLst>
              <a:ext uri="{FF2B5EF4-FFF2-40B4-BE49-F238E27FC236}">
                <a16:creationId xmlns:a16="http://schemas.microsoft.com/office/drawing/2014/main" id="{D51A25C7-87F8-4CE8-92CD-D16941E67E28}"/>
              </a:ext>
            </a:extLst>
          </p:cNvPr>
          <p:cNvSpPr/>
          <p:nvPr/>
        </p:nvSpPr>
        <p:spPr>
          <a:xfrm>
            <a:off x="4658426" y="1880626"/>
            <a:ext cx="146270" cy="14627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360000" rtlCol="0" anchor="ctr"/>
          <a:lstStyle/>
          <a:p>
            <a:r>
              <a:rPr lang="en-GB" sz="1600" dirty="0">
                <a:solidFill>
                  <a:schemeClr val="tx1"/>
                </a:solidFill>
              </a:rPr>
              <a:t>Europe</a:t>
            </a:r>
          </a:p>
        </p:txBody>
      </p:sp>
      <p:sp>
        <p:nvSpPr>
          <p:cNvPr id="13" name="Text Placeholder 4">
            <a:extLst>
              <a:ext uri="{FF2B5EF4-FFF2-40B4-BE49-F238E27FC236}">
                <a16:creationId xmlns:a16="http://schemas.microsoft.com/office/drawing/2014/main" id="{2EC38A21-8DB5-4EA6-91EC-3254662AFA54}"/>
              </a:ext>
            </a:extLst>
          </p:cNvPr>
          <p:cNvSpPr txBox="1">
            <a:spLocks/>
          </p:cNvSpPr>
          <p:nvPr/>
        </p:nvSpPr>
        <p:spPr bwMode="gray">
          <a:xfrm>
            <a:off x="573505" y="4172008"/>
            <a:ext cx="3401088" cy="986732"/>
          </a:xfrm>
          <a:prstGeom prst="rect">
            <a:avLst/>
          </a:prstGeom>
        </p:spPr>
        <p:txBody>
          <a:bodyPr vert="horz" lIns="0" tIns="0" rIns="0" bIns="0" rtlCol="0">
            <a:noAutofit/>
          </a:bodyPr>
          <a:lstStyle>
            <a:lvl1pPr marL="247650" indent="-247650" algn="l" defTabSz="829341" rtl="0" eaLnBrk="1" latinLnBrk="0" hangingPunct="1">
              <a:lnSpc>
                <a:spcPct val="110000"/>
              </a:lnSpc>
              <a:spcBef>
                <a:spcPts val="544"/>
              </a:spcBef>
              <a:spcAft>
                <a:spcPts val="544"/>
              </a:spcAft>
              <a:buClr>
                <a:schemeClr val="bg2"/>
              </a:buClr>
              <a:buFont typeface="Wingdings" panose="05000000000000000000" pitchFamily="2" charset="2"/>
              <a:buChar char="§"/>
              <a:defRPr sz="2540" kern="1200">
                <a:solidFill>
                  <a:schemeClr val="tx1"/>
                </a:solidFill>
                <a:latin typeface="+mn-lt"/>
                <a:ea typeface="+mn-ea"/>
                <a:cs typeface="+mn-cs"/>
              </a:defRPr>
            </a:lvl1pPr>
            <a:lvl2pPr marL="673839" indent="-259168" algn="l" defTabSz="829341" rtl="0" eaLnBrk="1" latinLnBrk="0" hangingPunct="1">
              <a:lnSpc>
                <a:spcPct val="110000"/>
              </a:lnSpc>
              <a:spcBef>
                <a:spcPts val="544"/>
              </a:spcBef>
              <a:spcAft>
                <a:spcPts val="544"/>
              </a:spcAft>
              <a:buClr>
                <a:schemeClr val="bg2"/>
              </a:buClr>
              <a:buFont typeface="Geomanist Light" pitchFamily="50" charset="0"/>
              <a:buChar char="–"/>
              <a:defRPr sz="2177" kern="1200">
                <a:solidFill>
                  <a:schemeClr val="tx1"/>
                </a:solidFill>
                <a:latin typeface="+mn-lt"/>
                <a:ea typeface="+mn-ea"/>
                <a:cs typeface="+mn-cs"/>
              </a:defRPr>
            </a:lvl2pPr>
            <a:lvl3pPr marL="1036675" indent="-207335" algn="l" defTabSz="829341" rtl="0" eaLnBrk="1" latinLnBrk="0" hangingPunct="1">
              <a:lnSpc>
                <a:spcPct val="110000"/>
              </a:lnSpc>
              <a:spcBef>
                <a:spcPts val="544"/>
              </a:spcBef>
              <a:spcAft>
                <a:spcPts val="544"/>
              </a:spcAft>
              <a:buClr>
                <a:schemeClr val="bg2"/>
              </a:buClr>
              <a:buFont typeface="Geomanist Light" pitchFamily="50" charset="0"/>
              <a:buChar char="–"/>
              <a:defRPr sz="1815" kern="1200">
                <a:solidFill>
                  <a:schemeClr val="tx1"/>
                </a:solidFill>
                <a:latin typeface="+mn-lt"/>
                <a:ea typeface="+mn-ea"/>
                <a:cs typeface="+mn-cs"/>
              </a:defRPr>
            </a:lvl3pPr>
            <a:lvl4pPr marL="1451345" indent="-207335" algn="l" defTabSz="829341" rtl="0" eaLnBrk="1" latinLnBrk="0" hangingPunct="1">
              <a:lnSpc>
                <a:spcPct val="110000"/>
              </a:lnSpc>
              <a:spcBef>
                <a:spcPts val="544"/>
              </a:spcBef>
              <a:spcAft>
                <a:spcPts val="544"/>
              </a:spcAft>
              <a:buClr>
                <a:schemeClr val="bg2"/>
              </a:buClr>
              <a:buFont typeface="Geomanist Light" pitchFamily="50" charset="0"/>
              <a:buChar char="–"/>
              <a:defRPr sz="1633" kern="1200">
                <a:solidFill>
                  <a:schemeClr val="tx1"/>
                </a:solidFill>
                <a:latin typeface="+mn-lt"/>
                <a:ea typeface="+mn-ea"/>
                <a:cs typeface="+mn-cs"/>
              </a:defRPr>
            </a:lvl4pPr>
            <a:lvl5pPr marL="1866016" indent="-207335" algn="l" defTabSz="829341" rtl="0" eaLnBrk="1" latinLnBrk="0" hangingPunct="1">
              <a:lnSpc>
                <a:spcPct val="110000"/>
              </a:lnSpc>
              <a:spcBef>
                <a:spcPts val="544"/>
              </a:spcBef>
              <a:spcAft>
                <a:spcPts val="544"/>
              </a:spcAft>
              <a:buClr>
                <a:schemeClr val="bg2"/>
              </a:buClr>
              <a:buFont typeface="Geomanist Light" pitchFamily="50" charset="0"/>
              <a:buChar char="–"/>
              <a:defRPr sz="1633" kern="1200">
                <a:solidFill>
                  <a:schemeClr val="tx1"/>
                </a:solidFill>
                <a:latin typeface="+mn-lt"/>
                <a:ea typeface="+mn-ea"/>
                <a:cs typeface="+mn-cs"/>
              </a:defRPr>
            </a:lvl5pPr>
            <a:lvl6pPr marL="2280686" indent="-207335" algn="l" defTabSz="829341" rtl="0" eaLnBrk="1" latinLnBrk="0" hangingPunct="1">
              <a:spcBef>
                <a:spcPct val="20000"/>
              </a:spcBef>
              <a:buFont typeface="Arial" panose="020B0604020202020204" pitchFamily="34" charset="0"/>
              <a:buChar char="•"/>
              <a:defRPr sz="1815" kern="1200">
                <a:solidFill>
                  <a:schemeClr val="tx1"/>
                </a:solidFill>
                <a:latin typeface="+mn-lt"/>
                <a:ea typeface="+mn-ea"/>
                <a:cs typeface="+mn-cs"/>
              </a:defRPr>
            </a:lvl6pPr>
            <a:lvl7pPr marL="2695355" indent="-207335" algn="l" defTabSz="829341" rtl="0" eaLnBrk="1" latinLnBrk="0" hangingPunct="1">
              <a:spcBef>
                <a:spcPct val="20000"/>
              </a:spcBef>
              <a:buFont typeface="Arial" panose="020B0604020202020204" pitchFamily="34" charset="0"/>
              <a:buChar char="•"/>
              <a:defRPr sz="1815" kern="1200">
                <a:solidFill>
                  <a:schemeClr val="tx1"/>
                </a:solidFill>
                <a:latin typeface="+mn-lt"/>
                <a:ea typeface="+mn-ea"/>
                <a:cs typeface="+mn-cs"/>
              </a:defRPr>
            </a:lvl7pPr>
            <a:lvl8pPr marL="3110025" indent="-207335" algn="l" defTabSz="829341" rtl="0" eaLnBrk="1" latinLnBrk="0" hangingPunct="1">
              <a:spcBef>
                <a:spcPct val="20000"/>
              </a:spcBef>
              <a:buFont typeface="Arial" panose="020B0604020202020204" pitchFamily="34" charset="0"/>
              <a:buChar char="•"/>
              <a:defRPr sz="1815" kern="1200">
                <a:solidFill>
                  <a:schemeClr val="tx1"/>
                </a:solidFill>
                <a:latin typeface="+mn-lt"/>
                <a:ea typeface="+mn-ea"/>
                <a:cs typeface="+mn-cs"/>
              </a:defRPr>
            </a:lvl8pPr>
            <a:lvl9pPr marL="3524695" indent="-207335" algn="l" defTabSz="829341" rtl="0" eaLnBrk="1" latinLnBrk="0" hangingPunct="1">
              <a:spcBef>
                <a:spcPct val="20000"/>
              </a:spcBef>
              <a:buFont typeface="Arial" panose="020B0604020202020204" pitchFamily="34" charset="0"/>
              <a:buChar char="•"/>
              <a:defRPr sz="1815" kern="1200">
                <a:solidFill>
                  <a:schemeClr val="tx1"/>
                </a:solidFill>
                <a:latin typeface="+mn-lt"/>
                <a:ea typeface="+mn-ea"/>
                <a:cs typeface="+mn-cs"/>
              </a:defRPr>
            </a:lvl9pPr>
          </a:lstStyle>
          <a:p>
            <a:pPr marL="0" lvl="0" indent="0">
              <a:spcAft>
                <a:spcPts val="800"/>
              </a:spcAft>
              <a:buClrTx/>
              <a:buNone/>
              <a:defRPr/>
            </a:pPr>
            <a:r>
              <a:rPr lang="en-GB" sz="1100" dirty="0"/>
              <a:t>The Global Country Average reflects the average result for all the countries where the survey was conducted. It has not been adjusted to the population size of each country and is not intended to suggest a total result.</a:t>
            </a:r>
            <a:r>
              <a:rPr kumimoji="0" lang="en-US" sz="1100" b="0" i="0" u="none" strike="noStrike" kern="1200" cap="none" spc="0" normalizeH="0" baseline="0" noProof="0" dirty="0">
                <a:ln>
                  <a:noFill/>
                </a:ln>
                <a:effectLst/>
                <a:uLnTx/>
                <a:uFillTx/>
                <a:ea typeface="+mn-ea"/>
                <a:cs typeface="+mn-cs"/>
              </a:rPr>
              <a:t> </a:t>
            </a:r>
            <a:r>
              <a:rPr lang="en-US" sz="1100" dirty="0"/>
              <a:t>The 2016-2020 surveys used the same methodology, but the profile of participating countries changed. </a:t>
            </a:r>
            <a:r>
              <a:rPr lang="en-GB" sz="1100" dirty="0"/>
              <a:t>This means that the global country average/trend does not always involve a completely like-for-like comparison. </a:t>
            </a:r>
            <a:endParaRPr kumimoji="0" lang="en-GB" sz="1100" b="0" i="0" u="none" strike="noStrike" kern="1200" cap="none" spc="0" normalizeH="0" baseline="0" noProof="0" dirty="0">
              <a:ln>
                <a:noFill/>
              </a:ln>
              <a:effectLst/>
              <a:uLnTx/>
              <a:uFillTx/>
              <a:ea typeface="+mn-ea"/>
              <a:cs typeface="+mn-cs"/>
            </a:endParaRPr>
          </a:p>
        </p:txBody>
      </p:sp>
    </p:spTree>
    <p:extLst>
      <p:ext uri="{BB962C8B-B14F-4D97-AF65-F5344CB8AC3E}">
        <p14:creationId xmlns:p14="http://schemas.microsoft.com/office/powerpoint/2010/main" val="33610138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ontent Placeholder 9">
            <a:extLst>
              <a:ext uri="{FF2B5EF4-FFF2-40B4-BE49-F238E27FC236}">
                <a16:creationId xmlns:a16="http://schemas.microsoft.com/office/drawing/2014/main" id="{A6DAC7FC-05D2-49E8-9BC7-4F9F217113BC}"/>
              </a:ext>
            </a:extLst>
          </p:cNvPr>
          <p:cNvGraphicFramePr>
            <a:graphicFrameLocks/>
          </p:cNvGraphicFramePr>
          <p:nvPr>
            <p:extLst>
              <p:ext uri="{D42A27DB-BD31-4B8C-83A1-F6EECF244321}">
                <p14:modId xmlns:p14="http://schemas.microsoft.com/office/powerpoint/2010/main" val="1854563130"/>
              </p:ext>
            </p:extLst>
          </p:nvPr>
        </p:nvGraphicFramePr>
        <p:xfrm>
          <a:off x="4322617" y="1318156"/>
          <a:ext cx="7545583" cy="4580075"/>
        </p:xfrm>
        <a:graphic>
          <a:graphicData uri="http://schemas.openxmlformats.org/drawingml/2006/chart">
            <c:chart xmlns:c="http://schemas.openxmlformats.org/drawingml/2006/chart" xmlns:r="http://schemas.openxmlformats.org/officeDocument/2006/relationships" r:id="rId5"/>
          </a:graphicData>
        </a:graphic>
      </p:graphicFrame>
      <p:sp>
        <p:nvSpPr>
          <p:cNvPr id="4" name="Text Placeholder 3">
            <a:extLst>
              <a:ext uri="{FF2B5EF4-FFF2-40B4-BE49-F238E27FC236}">
                <a16:creationId xmlns:a16="http://schemas.microsoft.com/office/drawing/2014/main" id="{E4D23C44-825F-4EFC-8F0D-297B22B982B5}"/>
              </a:ext>
            </a:extLst>
          </p:cNvPr>
          <p:cNvSpPr>
            <a:spLocks noGrp="1"/>
          </p:cNvSpPr>
          <p:nvPr>
            <p:ph type="body" sz="quarter" idx="18"/>
          </p:nvPr>
        </p:nvSpPr>
        <p:spPr>
          <a:xfrm>
            <a:off x="404784" y="5924231"/>
            <a:ext cx="11463417" cy="338554"/>
          </a:xfrm>
        </p:spPr>
        <p:txBody>
          <a:bodyPr/>
          <a:lstStyle/>
          <a:p>
            <a:r>
              <a:rPr lang="en-GB" dirty="0"/>
              <a:t>Source: Ipsos/GIIA</a:t>
            </a:r>
            <a:br>
              <a:rPr lang="fr-FR" dirty="0"/>
            </a:br>
            <a:r>
              <a:rPr lang="en-GB" dirty="0"/>
              <a:t>Base: 19,514 adults (online), July-August 2021</a:t>
            </a:r>
          </a:p>
        </p:txBody>
      </p:sp>
      <p:graphicFrame>
        <p:nvGraphicFramePr>
          <p:cNvPr id="2" name="Objet 1" hidden="1">
            <a:extLst>
              <a:ext uri="{FF2B5EF4-FFF2-40B4-BE49-F238E27FC236}">
                <a16:creationId xmlns:a16="http://schemas.microsoft.com/office/drawing/2014/main" id="{EFC2E7C8-7457-4BC1-8C25-F5D4A181E345}"/>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3999" name="Diapositive think-cell" r:id="rId6" imgW="532" imgH="530" progId="TCLayout.ActiveDocument.1">
                  <p:embed/>
                </p:oleObj>
              </mc:Choice>
              <mc:Fallback>
                <p:oleObj name="Diapositive think-cell" r:id="rId6" imgW="532" imgH="530" progId="TCLayout.ActiveDocument.1">
                  <p:embed/>
                  <p:pic>
                    <p:nvPicPr>
                      <p:cNvPr id="2" name="Objet 1" hidden="1">
                        <a:extLst>
                          <a:ext uri="{FF2B5EF4-FFF2-40B4-BE49-F238E27FC236}">
                            <a16:creationId xmlns:a16="http://schemas.microsoft.com/office/drawing/2014/main" id="{EFC2E7C8-7457-4BC1-8C25-F5D4A181E345}"/>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77D1068E-5242-4C6D-9B86-42F39C296559}"/>
              </a:ext>
            </a:extLst>
          </p:cNvPr>
          <p:cNvSpPr/>
          <p:nvPr>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n-GB" sz="2800" b="1">
              <a:latin typeface="Arial Black" panose="020B0A04020102020204" pitchFamily="34" charset="0"/>
              <a:ea typeface="+mj-ea"/>
              <a:cs typeface="+mj-cs"/>
              <a:sym typeface="Arial Black" panose="020B0A04020102020204" pitchFamily="34" charset="0"/>
            </a:endParaRPr>
          </a:p>
        </p:txBody>
      </p:sp>
      <p:sp>
        <p:nvSpPr>
          <p:cNvPr id="5" name="Titre 4">
            <a:extLst>
              <a:ext uri="{FF2B5EF4-FFF2-40B4-BE49-F238E27FC236}">
                <a16:creationId xmlns:a16="http://schemas.microsoft.com/office/drawing/2014/main" id="{B702DC5E-6713-40DA-95B1-96A9013677D4}"/>
              </a:ext>
            </a:extLst>
          </p:cNvPr>
          <p:cNvSpPr>
            <a:spLocks noGrp="1"/>
          </p:cNvSpPr>
          <p:nvPr>
            <p:ph type="title"/>
          </p:nvPr>
        </p:nvSpPr>
        <p:spPr>
          <a:xfrm>
            <a:off x="387927" y="382816"/>
            <a:ext cx="11405847" cy="867930"/>
          </a:xfrm>
        </p:spPr>
        <p:txBody>
          <a:bodyPr/>
          <a:lstStyle/>
          <a:p>
            <a:r>
              <a:rPr lang="en-GB" dirty="0"/>
              <a:t>Infrastructure continues to be an area where the public feel more can be done…</a:t>
            </a:r>
          </a:p>
        </p:txBody>
      </p:sp>
      <p:sp>
        <p:nvSpPr>
          <p:cNvPr id="58" name="Espace réservé du contenu 12">
            <a:extLst>
              <a:ext uri="{FF2B5EF4-FFF2-40B4-BE49-F238E27FC236}">
                <a16:creationId xmlns:a16="http://schemas.microsoft.com/office/drawing/2014/main" id="{E2D21D80-AA71-4A7F-95A1-3F260BC1A141}"/>
              </a:ext>
            </a:extLst>
          </p:cNvPr>
          <p:cNvSpPr txBox="1">
            <a:spLocks/>
          </p:cNvSpPr>
          <p:nvPr/>
        </p:nvSpPr>
        <p:spPr>
          <a:xfrm>
            <a:off x="382932" y="1250746"/>
            <a:ext cx="3591661" cy="4426154"/>
          </a:xfrm>
          <a:prstGeom prst="rect">
            <a:avLst/>
          </a:prstGeom>
        </p:spPr>
        <p:txBody>
          <a:bodyPr/>
          <a:lstStyle>
            <a:lvl1pPr marL="85725" indent="-85725" algn="l" defTabSz="914400" rtl="0" eaLnBrk="1" latinLnBrk="0" hangingPunct="1">
              <a:lnSpc>
                <a:spcPct val="100000"/>
              </a:lnSpc>
              <a:spcBef>
                <a:spcPts val="1800"/>
              </a:spcBef>
              <a:buSzPct val="50000"/>
              <a:buFont typeface="HelveticaNeueLT Std Lt Cn" panose="020B0406020202030204" pitchFamily="34" charset="0"/>
              <a:buChar char=" "/>
              <a:defRPr sz="1600" b="0" kern="1200">
                <a:solidFill>
                  <a:schemeClr val="tx1"/>
                </a:solidFill>
                <a:latin typeface="+mn-lt"/>
                <a:ea typeface="+mn-ea"/>
                <a:cs typeface="+mn-cs"/>
              </a:defRPr>
            </a:lvl1pPr>
            <a:lvl2pPr marL="447675" indent="-314325" algn="l" defTabSz="914400" rtl="0" eaLnBrk="1" latinLnBrk="0" hangingPunct="1">
              <a:lnSpc>
                <a:spcPct val="100000"/>
              </a:lnSpc>
              <a:spcBef>
                <a:spcPts val="600"/>
              </a:spcBef>
              <a:buSzPct val="80000"/>
              <a:buFontTx/>
              <a:buBlip>
                <a:blip r:embed="rId8"/>
              </a:buBlip>
              <a:defRPr sz="1600" kern="1200">
                <a:solidFill>
                  <a:schemeClr val="tx1"/>
                </a:solidFill>
                <a:latin typeface="+mn-lt"/>
                <a:ea typeface="+mn-ea"/>
                <a:cs typeface="+mn-cs"/>
              </a:defRPr>
            </a:lvl2pPr>
            <a:lvl3pPr marL="714375" indent="-17145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100" kern="1200">
                <a:solidFill>
                  <a:schemeClr val="bg2"/>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05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cs typeface="Arial" panose="020B0604020202020204" pitchFamily="34" charset="0"/>
              </a:rPr>
              <a:t>Q. </a:t>
            </a:r>
            <a:r>
              <a:rPr lang="en-GB" dirty="0"/>
              <a:t>To what extent do you agree or disagree…“As a country we are not doing enough to meet our infrastructure needs”</a:t>
            </a:r>
          </a:p>
          <a:p>
            <a:r>
              <a:rPr lang="en-GB" sz="2000" b="1" dirty="0">
                <a:solidFill>
                  <a:schemeClr val="bg2"/>
                </a:solidFill>
              </a:rPr>
              <a:t>Global Country Average</a:t>
            </a:r>
          </a:p>
        </p:txBody>
      </p:sp>
      <p:sp>
        <p:nvSpPr>
          <p:cNvPr id="9" name="Rectangle 8">
            <a:extLst>
              <a:ext uri="{FF2B5EF4-FFF2-40B4-BE49-F238E27FC236}">
                <a16:creationId xmlns:a16="http://schemas.microsoft.com/office/drawing/2014/main" id="{1362BE79-7369-438A-96C4-AB9C02B47719}"/>
              </a:ext>
            </a:extLst>
          </p:cNvPr>
          <p:cNvSpPr/>
          <p:nvPr/>
        </p:nvSpPr>
        <p:spPr>
          <a:xfrm>
            <a:off x="4654598" y="1318156"/>
            <a:ext cx="146270" cy="14627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0" tIns="45720" rIns="91440" bIns="45720" numCol="1" spcCol="0" rtlCol="0" fromWordArt="0" anchor="ctr" anchorCtr="0" forceAA="0" compatLnSpc="1">
            <a:prstTxWarp prst="textNoShape">
              <a:avLst/>
            </a:prstTxWarp>
            <a:noAutofit/>
          </a:bodyPr>
          <a:lstStyle/>
          <a:p>
            <a:r>
              <a:rPr lang="en-GB" sz="1600" dirty="0">
                <a:solidFill>
                  <a:schemeClr val="tx1"/>
                </a:solidFill>
              </a:rPr>
              <a:t>Agree</a:t>
            </a:r>
          </a:p>
        </p:txBody>
      </p:sp>
      <p:sp>
        <p:nvSpPr>
          <p:cNvPr id="10" name="Rectangle 9">
            <a:extLst>
              <a:ext uri="{FF2B5EF4-FFF2-40B4-BE49-F238E27FC236}">
                <a16:creationId xmlns:a16="http://schemas.microsoft.com/office/drawing/2014/main" id="{E4169E2C-C208-40D6-9C82-4B9D9227BCC7}"/>
              </a:ext>
            </a:extLst>
          </p:cNvPr>
          <p:cNvSpPr/>
          <p:nvPr/>
        </p:nvSpPr>
        <p:spPr>
          <a:xfrm>
            <a:off x="4658426" y="1599391"/>
            <a:ext cx="146270" cy="14627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360000" tIns="45720" rIns="91440" bIns="45720" numCol="1" spcCol="0" rtlCol="0" fromWordArt="0" anchor="ctr" anchorCtr="0" forceAA="0" compatLnSpc="1">
            <a:prstTxWarp prst="textNoShape">
              <a:avLst/>
            </a:prstTxWarp>
            <a:noAutofit/>
          </a:bodyPr>
          <a:lstStyle/>
          <a:p>
            <a:r>
              <a:rPr lang="en-GB" sz="1600" dirty="0">
                <a:solidFill>
                  <a:schemeClr val="tx1"/>
                </a:solidFill>
              </a:rPr>
              <a:t>Disagree</a:t>
            </a:r>
          </a:p>
        </p:txBody>
      </p:sp>
    </p:spTree>
    <p:extLst>
      <p:ext uri="{BB962C8B-B14F-4D97-AF65-F5344CB8AC3E}">
        <p14:creationId xmlns:p14="http://schemas.microsoft.com/office/powerpoint/2010/main" val="17209688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4D23C44-825F-4EFC-8F0D-297B22B982B5}"/>
              </a:ext>
            </a:extLst>
          </p:cNvPr>
          <p:cNvSpPr>
            <a:spLocks noGrp="1"/>
          </p:cNvSpPr>
          <p:nvPr>
            <p:ph type="body" sz="quarter" idx="18"/>
          </p:nvPr>
        </p:nvSpPr>
        <p:spPr>
          <a:xfrm>
            <a:off x="404784" y="5924231"/>
            <a:ext cx="11463417" cy="338554"/>
          </a:xfrm>
        </p:spPr>
        <p:txBody>
          <a:bodyPr/>
          <a:lstStyle/>
          <a:p>
            <a:r>
              <a:rPr lang="en-GB" dirty="0"/>
              <a:t>Source: Ipsos/GIIA</a:t>
            </a:r>
            <a:br>
              <a:rPr lang="fr-FR" dirty="0"/>
            </a:br>
            <a:r>
              <a:rPr lang="en-GB" dirty="0"/>
              <a:t>Base: 1,000 GB adults among 19,514 (online), July-August 2021</a:t>
            </a:r>
          </a:p>
        </p:txBody>
      </p:sp>
      <p:graphicFrame>
        <p:nvGraphicFramePr>
          <p:cNvPr id="2" name="Objet 1" hidden="1">
            <a:extLst>
              <a:ext uri="{FF2B5EF4-FFF2-40B4-BE49-F238E27FC236}">
                <a16:creationId xmlns:a16="http://schemas.microsoft.com/office/drawing/2014/main" id="{EFC2E7C8-7457-4BC1-8C25-F5D4A181E345}"/>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7071" name="Diapositive think-cell" r:id="rId5" imgW="532" imgH="530" progId="TCLayout.ActiveDocument.1">
                  <p:embed/>
                </p:oleObj>
              </mc:Choice>
              <mc:Fallback>
                <p:oleObj name="Diapositive think-cell" r:id="rId5" imgW="532" imgH="530" progId="TCLayout.ActiveDocument.1">
                  <p:embed/>
                  <p:pic>
                    <p:nvPicPr>
                      <p:cNvPr id="2" name="Objet 1" hidden="1">
                        <a:extLst>
                          <a:ext uri="{FF2B5EF4-FFF2-40B4-BE49-F238E27FC236}">
                            <a16:creationId xmlns:a16="http://schemas.microsoft.com/office/drawing/2014/main" id="{EFC2E7C8-7457-4BC1-8C25-F5D4A181E34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77D1068E-5242-4C6D-9B86-42F39C296559}"/>
              </a:ext>
            </a:extLst>
          </p:cNvPr>
          <p:cNvSpPr/>
          <p:nvPr>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n-GB" sz="2800" b="1">
              <a:latin typeface="Arial Black" panose="020B0A04020102020204" pitchFamily="34" charset="0"/>
              <a:ea typeface="+mj-ea"/>
              <a:cs typeface="+mj-cs"/>
              <a:sym typeface="Arial Black" panose="020B0A04020102020204" pitchFamily="34" charset="0"/>
            </a:endParaRPr>
          </a:p>
        </p:txBody>
      </p:sp>
      <p:sp>
        <p:nvSpPr>
          <p:cNvPr id="5" name="Titre 4">
            <a:extLst>
              <a:ext uri="{FF2B5EF4-FFF2-40B4-BE49-F238E27FC236}">
                <a16:creationId xmlns:a16="http://schemas.microsoft.com/office/drawing/2014/main" id="{B702DC5E-6713-40DA-95B1-96A9013677D4}"/>
              </a:ext>
            </a:extLst>
          </p:cNvPr>
          <p:cNvSpPr>
            <a:spLocks noGrp="1"/>
          </p:cNvSpPr>
          <p:nvPr>
            <p:ph type="title"/>
          </p:nvPr>
        </p:nvSpPr>
        <p:spPr>
          <a:xfrm>
            <a:off x="387927" y="382816"/>
            <a:ext cx="11405847" cy="867930"/>
          </a:xfrm>
        </p:spPr>
        <p:txBody>
          <a:bodyPr/>
          <a:lstStyle/>
          <a:p>
            <a:r>
              <a:rPr lang="en-GB" dirty="0"/>
              <a:t>A majority in most countries agree ‘not enough is being done’</a:t>
            </a:r>
          </a:p>
        </p:txBody>
      </p:sp>
      <p:sp>
        <p:nvSpPr>
          <p:cNvPr id="58" name="Espace réservé du contenu 12">
            <a:extLst>
              <a:ext uri="{FF2B5EF4-FFF2-40B4-BE49-F238E27FC236}">
                <a16:creationId xmlns:a16="http://schemas.microsoft.com/office/drawing/2014/main" id="{E2D21D80-AA71-4A7F-95A1-3F260BC1A141}"/>
              </a:ext>
            </a:extLst>
          </p:cNvPr>
          <p:cNvSpPr txBox="1">
            <a:spLocks/>
          </p:cNvSpPr>
          <p:nvPr/>
        </p:nvSpPr>
        <p:spPr>
          <a:xfrm>
            <a:off x="382932" y="1250746"/>
            <a:ext cx="3591661" cy="4426154"/>
          </a:xfrm>
          <a:prstGeom prst="rect">
            <a:avLst/>
          </a:prstGeom>
        </p:spPr>
        <p:txBody>
          <a:bodyPr/>
          <a:lstStyle>
            <a:lvl1pPr marL="85725" indent="-85725" algn="l" defTabSz="914400" rtl="0" eaLnBrk="1" latinLnBrk="0" hangingPunct="1">
              <a:lnSpc>
                <a:spcPct val="100000"/>
              </a:lnSpc>
              <a:spcBef>
                <a:spcPts val="1800"/>
              </a:spcBef>
              <a:buSzPct val="50000"/>
              <a:buFont typeface="HelveticaNeueLT Std Lt Cn" panose="020B0406020202030204" pitchFamily="34" charset="0"/>
              <a:buChar char=" "/>
              <a:defRPr sz="1600" b="0" kern="1200">
                <a:solidFill>
                  <a:schemeClr val="tx1"/>
                </a:solidFill>
                <a:latin typeface="+mn-lt"/>
                <a:ea typeface="+mn-ea"/>
                <a:cs typeface="+mn-cs"/>
              </a:defRPr>
            </a:lvl1pPr>
            <a:lvl2pPr marL="447675" indent="-314325" algn="l" defTabSz="914400" rtl="0" eaLnBrk="1" latinLnBrk="0" hangingPunct="1">
              <a:lnSpc>
                <a:spcPct val="100000"/>
              </a:lnSpc>
              <a:spcBef>
                <a:spcPts val="600"/>
              </a:spcBef>
              <a:buSzPct val="80000"/>
              <a:buFontTx/>
              <a:buBlip>
                <a:blip r:embed="rId7"/>
              </a:buBlip>
              <a:defRPr sz="1600" kern="1200">
                <a:solidFill>
                  <a:schemeClr val="tx1"/>
                </a:solidFill>
                <a:latin typeface="+mn-lt"/>
                <a:ea typeface="+mn-ea"/>
                <a:cs typeface="+mn-cs"/>
              </a:defRPr>
            </a:lvl2pPr>
            <a:lvl3pPr marL="714375" indent="-17145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100" kern="1200">
                <a:solidFill>
                  <a:schemeClr val="bg2"/>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05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spcBef>
                <a:spcPts val="0"/>
              </a:spcBef>
              <a:buSzTx/>
              <a:defRPr/>
            </a:pPr>
            <a:r>
              <a:rPr lang="en-GB" dirty="0">
                <a:cs typeface="Arial" panose="020B0604020202020204" pitchFamily="34" charset="0"/>
              </a:rPr>
              <a:t>Q. </a:t>
            </a:r>
            <a:r>
              <a:rPr lang="en-GB" dirty="0"/>
              <a:t>Still thinking about infrastructure – the things we rely on like road, rail and air networks, utilities such as energy and water, and broadband and other communications – to what extent do you agree or disagree…?</a:t>
            </a:r>
          </a:p>
          <a:p>
            <a:pPr lvl="0">
              <a:spcBef>
                <a:spcPts val="0"/>
              </a:spcBef>
              <a:buSzTx/>
              <a:defRPr/>
            </a:pPr>
            <a:endParaRPr lang="en-GB" dirty="0"/>
          </a:p>
          <a:p>
            <a:pPr lvl="0">
              <a:spcBef>
                <a:spcPts val="0"/>
              </a:spcBef>
              <a:buSzTx/>
              <a:defRPr/>
            </a:pPr>
            <a:r>
              <a:rPr lang="en-GB" dirty="0"/>
              <a:t>“As a country we are not doing enough to meet our infrastructure needs”</a:t>
            </a:r>
          </a:p>
          <a:p>
            <a:pPr>
              <a:spcBef>
                <a:spcPts val="0"/>
              </a:spcBef>
              <a:spcAft>
                <a:spcPts val="0"/>
              </a:spcAft>
            </a:pPr>
            <a:br>
              <a:rPr lang="en-GB" dirty="0">
                <a:cs typeface="Arial" panose="020B0604020202020204" pitchFamily="34" charset="0"/>
              </a:rPr>
            </a:br>
            <a:r>
              <a:rPr lang="en-GB" b="1" dirty="0">
                <a:solidFill>
                  <a:schemeClr val="tx2"/>
                </a:solidFill>
                <a:cs typeface="Arial" panose="020B0604020202020204" pitchFamily="34" charset="0"/>
              </a:rPr>
              <a:t>% strongly/tend to agree</a:t>
            </a:r>
            <a:endParaRPr lang="en-GB" b="1" dirty="0">
              <a:solidFill>
                <a:schemeClr val="tx2"/>
              </a:solidFill>
            </a:endParaRPr>
          </a:p>
        </p:txBody>
      </p:sp>
      <p:graphicFrame>
        <p:nvGraphicFramePr>
          <p:cNvPr id="10" name="Content Placeholder 9">
            <a:extLst>
              <a:ext uri="{FF2B5EF4-FFF2-40B4-BE49-F238E27FC236}">
                <a16:creationId xmlns:a16="http://schemas.microsoft.com/office/drawing/2014/main" id="{A9260825-4EA9-4959-A8C8-79A6C17334B3}"/>
              </a:ext>
            </a:extLst>
          </p:cNvPr>
          <p:cNvGraphicFramePr>
            <a:graphicFrameLocks/>
          </p:cNvGraphicFramePr>
          <p:nvPr>
            <p:extLst>
              <p:ext uri="{D42A27DB-BD31-4B8C-83A1-F6EECF244321}">
                <p14:modId xmlns:p14="http://schemas.microsoft.com/office/powerpoint/2010/main" val="1616176559"/>
              </p:ext>
            </p:extLst>
          </p:nvPr>
        </p:nvGraphicFramePr>
        <p:xfrm>
          <a:off x="4313382" y="1250746"/>
          <a:ext cx="7473834" cy="5028280"/>
        </p:xfrm>
        <a:graphic>
          <a:graphicData uri="http://schemas.openxmlformats.org/drawingml/2006/chart">
            <c:chart xmlns:c="http://schemas.openxmlformats.org/drawingml/2006/chart" xmlns:r="http://schemas.openxmlformats.org/officeDocument/2006/relationships" r:id="rId8"/>
          </a:graphicData>
        </a:graphic>
      </p:graphicFrame>
      <p:sp>
        <p:nvSpPr>
          <p:cNvPr id="8" name="Text Placeholder 4">
            <a:extLst>
              <a:ext uri="{FF2B5EF4-FFF2-40B4-BE49-F238E27FC236}">
                <a16:creationId xmlns:a16="http://schemas.microsoft.com/office/drawing/2014/main" id="{14EB0BE2-7ACA-44DA-8058-FFE2A49B6E9C}"/>
              </a:ext>
            </a:extLst>
          </p:cNvPr>
          <p:cNvSpPr txBox="1">
            <a:spLocks/>
          </p:cNvSpPr>
          <p:nvPr/>
        </p:nvSpPr>
        <p:spPr bwMode="gray">
          <a:xfrm>
            <a:off x="521723" y="4813834"/>
            <a:ext cx="3115558" cy="986732"/>
          </a:xfrm>
          <a:prstGeom prst="rect">
            <a:avLst/>
          </a:prstGeom>
        </p:spPr>
        <p:txBody>
          <a:bodyPr vert="horz" lIns="0" tIns="0" rIns="0" bIns="0" rtlCol="0">
            <a:noAutofit/>
          </a:bodyPr>
          <a:lstStyle>
            <a:lvl1pPr marL="247650" indent="-247650" algn="l" defTabSz="829341" rtl="0" eaLnBrk="1" latinLnBrk="0" hangingPunct="1">
              <a:lnSpc>
                <a:spcPct val="110000"/>
              </a:lnSpc>
              <a:spcBef>
                <a:spcPts val="544"/>
              </a:spcBef>
              <a:spcAft>
                <a:spcPts val="544"/>
              </a:spcAft>
              <a:buClr>
                <a:schemeClr val="bg2"/>
              </a:buClr>
              <a:buFont typeface="Wingdings" panose="05000000000000000000" pitchFamily="2" charset="2"/>
              <a:buChar char="§"/>
              <a:defRPr sz="2540" kern="1200">
                <a:solidFill>
                  <a:schemeClr val="tx1"/>
                </a:solidFill>
                <a:latin typeface="+mn-lt"/>
                <a:ea typeface="+mn-ea"/>
                <a:cs typeface="+mn-cs"/>
              </a:defRPr>
            </a:lvl1pPr>
            <a:lvl2pPr marL="673839" indent="-259168" algn="l" defTabSz="829341" rtl="0" eaLnBrk="1" latinLnBrk="0" hangingPunct="1">
              <a:lnSpc>
                <a:spcPct val="110000"/>
              </a:lnSpc>
              <a:spcBef>
                <a:spcPts val="544"/>
              </a:spcBef>
              <a:spcAft>
                <a:spcPts val="544"/>
              </a:spcAft>
              <a:buClr>
                <a:schemeClr val="bg2"/>
              </a:buClr>
              <a:buFont typeface="Geomanist Light" pitchFamily="50" charset="0"/>
              <a:buChar char="–"/>
              <a:defRPr sz="2177" kern="1200">
                <a:solidFill>
                  <a:schemeClr val="tx1"/>
                </a:solidFill>
                <a:latin typeface="+mn-lt"/>
                <a:ea typeface="+mn-ea"/>
                <a:cs typeface="+mn-cs"/>
              </a:defRPr>
            </a:lvl2pPr>
            <a:lvl3pPr marL="1036675" indent="-207335" algn="l" defTabSz="829341" rtl="0" eaLnBrk="1" latinLnBrk="0" hangingPunct="1">
              <a:lnSpc>
                <a:spcPct val="110000"/>
              </a:lnSpc>
              <a:spcBef>
                <a:spcPts val="544"/>
              </a:spcBef>
              <a:spcAft>
                <a:spcPts val="544"/>
              </a:spcAft>
              <a:buClr>
                <a:schemeClr val="bg2"/>
              </a:buClr>
              <a:buFont typeface="Geomanist Light" pitchFamily="50" charset="0"/>
              <a:buChar char="–"/>
              <a:defRPr sz="1815" kern="1200">
                <a:solidFill>
                  <a:schemeClr val="tx1"/>
                </a:solidFill>
                <a:latin typeface="+mn-lt"/>
                <a:ea typeface="+mn-ea"/>
                <a:cs typeface="+mn-cs"/>
              </a:defRPr>
            </a:lvl3pPr>
            <a:lvl4pPr marL="1451345" indent="-207335" algn="l" defTabSz="829341" rtl="0" eaLnBrk="1" latinLnBrk="0" hangingPunct="1">
              <a:lnSpc>
                <a:spcPct val="110000"/>
              </a:lnSpc>
              <a:spcBef>
                <a:spcPts val="544"/>
              </a:spcBef>
              <a:spcAft>
                <a:spcPts val="544"/>
              </a:spcAft>
              <a:buClr>
                <a:schemeClr val="bg2"/>
              </a:buClr>
              <a:buFont typeface="Geomanist Light" pitchFamily="50" charset="0"/>
              <a:buChar char="–"/>
              <a:defRPr sz="1633" kern="1200">
                <a:solidFill>
                  <a:schemeClr val="tx1"/>
                </a:solidFill>
                <a:latin typeface="+mn-lt"/>
                <a:ea typeface="+mn-ea"/>
                <a:cs typeface="+mn-cs"/>
              </a:defRPr>
            </a:lvl4pPr>
            <a:lvl5pPr marL="1866016" indent="-207335" algn="l" defTabSz="829341" rtl="0" eaLnBrk="1" latinLnBrk="0" hangingPunct="1">
              <a:lnSpc>
                <a:spcPct val="110000"/>
              </a:lnSpc>
              <a:spcBef>
                <a:spcPts val="544"/>
              </a:spcBef>
              <a:spcAft>
                <a:spcPts val="544"/>
              </a:spcAft>
              <a:buClr>
                <a:schemeClr val="bg2"/>
              </a:buClr>
              <a:buFont typeface="Geomanist Light" pitchFamily="50" charset="0"/>
              <a:buChar char="–"/>
              <a:defRPr sz="1633" kern="1200">
                <a:solidFill>
                  <a:schemeClr val="tx1"/>
                </a:solidFill>
                <a:latin typeface="+mn-lt"/>
                <a:ea typeface="+mn-ea"/>
                <a:cs typeface="+mn-cs"/>
              </a:defRPr>
            </a:lvl5pPr>
            <a:lvl6pPr marL="2280686" indent="-207335" algn="l" defTabSz="829341" rtl="0" eaLnBrk="1" latinLnBrk="0" hangingPunct="1">
              <a:spcBef>
                <a:spcPct val="20000"/>
              </a:spcBef>
              <a:buFont typeface="Arial" panose="020B0604020202020204" pitchFamily="34" charset="0"/>
              <a:buChar char="•"/>
              <a:defRPr sz="1815" kern="1200">
                <a:solidFill>
                  <a:schemeClr val="tx1"/>
                </a:solidFill>
                <a:latin typeface="+mn-lt"/>
                <a:ea typeface="+mn-ea"/>
                <a:cs typeface="+mn-cs"/>
              </a:defRPr>
            </a:lvl6pPr>
            <a:lvl7pPr marL="2695355" indent="-207335" algn="l" defTabSz="829341" rtl="0" eaLnBrk="1" latinLnBrk="0" hangingPunct="1">
              <a:spcBef>
                <a:spcPct val="20000"/>
              </a:spcBef>
              <a:buFont typeface="Arial" panose="020B0604020202020204" pitchFamily="34" charset="0"/>
              <a:buChar char="•"/>
              <a:defRPr sz="1815" kern="1200">
                <a:solidFill>
                  <a:schemeClr val="tx1"/>
                </a:solidFill>
                <a:latin typeface="+mn-lt"/>
                <a:ea typeface="+mn-ea"/>
                <a:cs typeface="+mn-cs"/>
              </a:defRPr>
            </a:lvl7pPr>
            <a:lvl8pPr marL="3110025" indent="-207335" algn="l" defTabSz="829341" rtl="0" eaLnBrk="1" latinLnBrk="0" hangingPunct="1">
              <a:spcBef>
                <a:spcPct val="20000"/>
              </a:spcBef>
              <a:buFont typeface="Arial" panose="020B0604020202020204" pitchFamily="34" charset="0"/>
              <a:buChar char="•"/>
              <a:defRPr sz="1815" kern="1200">
                <a:solidFill>
                  <a:schemeClr val="tx1"/>
                </a:solidFill>
                <a:latin typeface="+mn-lt"/>
                <a:ea typeface="+mn-ea"/>
                <a:cs typeface="+mn-cs"/>
              </a:defRPr>
            </a:lvl8pPr>
            <a:lvl9pPr marL="3524695" indent="-207335" algn="l" defTabSz="829341" rtl="0" eaLnBrk="1" latinLnBrk="0" hangingPunct="1">
              <a:spcBef>
                <a:spcPct val="20000"/>
              </a:spcBef>
              <a:buFont typeface="Arial" panose="020B0604020202020204" pitchFamily="34" charset="0"/>
              <a:buChar char="•"/>
              <a:defRPr sz="1815" kern="1200">
                <a:solidFill>
                  <a:schemeClr val="tx1"/>
                </a:solidFill>
                <a:latin typeface="+mn-lt"/>
                <a:ea typeface="+mn-ea"/>
                <a:cs typeface="+mn-cs"/>
              </a:defRPr>
            </a:lvl9pPr>
          </a:lstStyle>
          <a:p>
            <a:pPr marL="0" indent="0">
              <a:spcAft>
                <a:spcPts val="800"/>
              </a:spcAft>
              <a:buClrTx/>
              <a:buNone/>
              <a:defRPr/>
            </a:pPr>
            <a:r>
              <a:rPr lang="en-US" sz="1100" dirty="0"/>
              <a:t>Online samples in Brazil, China, Chile, Colombia, India, Malaysia, Mexico, Peru, Russia, Saudi Arabia, South Africa, and Turkey tend to be more urban, educated, and/or affluent than the general population.</a:t>
            </a:r>
            <a:endParaRPr lang="en-GB" sz="1100" dirty="0"/>
          </a:p>
          <a:p>
            <a:pPr marL="0" lvl="0" indent="0">
              <a:spcAft>
                <a:spcPts val="800"/>
              </a:spcAft>
              <a:buClrTx/>
              <a:buNone/>
              <a:defRPr/>
            </a:pPr>
            <a:endParaRPr kumimoji="0" lang="en-GB" sz="1100" b="0" i="0" u="none" strike="noStrike" kern="1200" cap="none" spc="0" normalizeH="0" baseline="0" noProof="0" dirty="0">
              <a:ln>
                <a:noFill/>
              </a:ln>
              <a:effectLst/>
              <a:uLnTx/>
              <a:uFillTx/>
              <a:ea typeface="+mn-ea"/>
              <a:cs typeface="+mn-cs"/>
            </a:endParaRPr>
          </a:p>
        </p:txBody>
      </p:sp>
    </p:spTree>
    <p:extLst>
      <p:ext uri="{BB962C8B-B14F-4D97-AF65-F5344CB8AC3E}">
        <p14:creationId xmlns:p14="http://schemas.microsoft.com/office/powerpoint/2010/main" val="29092597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4D23C44-825F-4EFC-8F0D-297B22B982B5}"/>
              </a:ext>
            </a:extLst>
          </p:cNvPr>
          <p:cNvSpPr>
            <a:spLocks noGrp="1"/>
          </p:cNvSpPr>
          <p:nvPr>
            <p:ph type="body" sz="quarter" idx="18"/>
          </p:nvPr>
        </p:nvSpPr>
        <p:spPr>
          <a:xfrm>
            <a:off x="404784" y="5924231"/>
            <a:ext cx="11463417" cy="338554"/>
          </a:xfrm>
        </p:spPr>
        <p:txBody>
          <a:bodyPr/>
          <a:lstStyle/>
          <a:p>
            <a:r>
              <a:rPr lang="en-GB" dirty="0"/>
              <a:t>Source: Ipsos/GIIA</a:t>
            </a:r>
            <a:br>
              <a:rPr lang="fr-FR" dirty="0"/>
            </a:br>
            <a:r>
              <a:rPr lang="en-GB" dirty="0"/>
              <a:t>Base: 1,000 GB adults among 19,514 (online), July-August 2021</a:t>
            </a:r>
          </a:p>
        </p:txBody>
      </p:sp>
      <p:graphicFrame>
        <p:nvGraphicFramePr>
          <p:cNvPr id="2" name="Objet 1" hidden="1">
            <a:extLst>
              <a:ext uri="{FF2B5EF4-FFF2-40B4-BE49-F238E27FC236}">
                <a16:creationId xmlns:a16="http://schemas.microsoft.com/office/drawing/2014/main" id="{EFC2E7C8-7457-4BC1-8C25-F5D4A181E345}"/>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9120" name="Diapositive think-cell" r:id="rId5" imgW="532" imgH="530" progId="TCLayout.ActiveDocument.1">
                  <p:embed/>
                </p:oleObj>
              </mc:Choice>
              <mc:Fallback>
                <p:oleObj name="Diapositive think-cell" r:id="rId5" imgW="532" imgH="530" progId="TCLayout.ActiveDocument.1">
                  <p:embed/>
                  <p:pic>
                    <p:nvPicPr>
                      <p:cNvPr id="2" name="Objet 1" hidden="1">
                        <a:extLst>
                          <a:ext uri="{FF2B5EF4-FFF2-40B4-BE49-F238E27FC236}">
                            <a16:creationId xmlns:a16="http://schemas.microsoft.com/office/drawing/2014/main" id="{EFC2E7C8-7457-4BC1-8C25-F5D4A181E34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77D1068E-5242-4C6D-9B86-42F39C296559}"/>
              </a:ext>
            </a:extLst>
          </p:cNvPr>
          <p:cNvSpPr/>
          <p:nvPr>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n-GB" sz="2800" b="1">
              <a:latin typeface="Arial Black" panose="020B0A04020102020204" pitchFamily="34" charset="0"/>
              <a:ea typeface="+mj-ea"/>
              <a:cs typeface="+mj-cs"/>
              <a:sym typeface="Arial Black" panose="020B0A04020102020204" pitchFamily="34" charset="0"/>
            </a:endParaRPr>
          </a:p>
        </p:txBody>
      </p:sp>
      <p:sp>
        <p:nvSpPr>
          <p:cNvPr id="5" name="Titre 4">
            <a:extLst>
              <a:ext uri="{FF2B5EF4-FFF2-40B4-BE49-F238E27FC236}">
                <a16:creationId xmlns:a16="http://schemas.microsoft.com/office/drawing/2014/main" id="{B702DC5E-6713-40DA-95B1-96A9013677D4}"/>
              </a:ext>
            </a:extLst>
          </p:cNvPr>
          <p:cNvSpPr>
            <a:spLocks noGrp="1"/>
          </p:cNvSpPr>
          <p:nvPr>
            <p:ph type="title"/>
          </p:nvPr>
        </p:nvSpPr>
        <p:spPr>
          <a:xfrm>
            <a:off x="404784" y="138510"/>
            <a:ext cx="11405847" cy="867930"/>
          </a:xfrm>
        </p:spPr>
        <p:txBody>
          <a:bodyPr/>
          <a:lstStyle/>
          <a:p>
            <a:r>
              <a:rPr lang="en-GB" dirty="0"/>
              <a:t>as last year, it is felt that investment will create jobs and provide an economic boost</a:t>
            </a:r>
          </a:p>
        </p:txBody>
      </p:sp>
      <p:sp>
        <p:nvSpPr>
          <p:cNvPr id="58" name="Espace réservé du contenu 12">
            <a:extLst>
              <a:ext uri="{FF2B5EF4-FFF2-40B4-BE49-F238E27FC236}">
                <a16:creationId xmlns:a16="http://schemas.microsoft.com/office/drawing/2014/main" id="{E2D21D80-AA71-4A7F-95A1-3F260BC1A141}"/>
              </a:ext>
            </a:extLst>
          </p:cNvPr>
          <p:cNvSpPr txBox="1">
            <a:spLocks/>
          </p:cNvSpPr>
          <p:nvPr/>
        </p:nvSpPr>
        <p:spPr>
          <a:xfrm>
            <a:off x="382932" y="1715812"/>
            <a:ext cx="3591661" cy="4426154"/>
          </a:xfrm>
          <a:prstGeom prst="rect">
            <a:avLst/>
          </a:prstGeom>
        </p:spPr>
        <p:txBody>
          <a:bodyPr/>
          <a:lstStyle>
            <a:lvl1pPr marL="85725" indent="-85725" algn="l" defTabSz="914400" rtl="0" eaLnBrk="1" latinLnBrk="0" hangingPunct="1">
              <a:lnSpc>
                <a:spcPct val="100000"/>
              </a:lnSpc>
              <a:spcBef>
                <a:spcPts val="1800"/>
              </a:spcBef>
              <a:buSzPct val="50000"/>
              <a:buFont typeface="HelveticaNeueLT Std Lt Cn" panose="020B0406020202030204" pitchFamily="34" charset="0"/>
              <a:buChar char=" "/>
              <a:defRPr sz="1600" b="0" kern="1200">
                <a:solidFill>
                  <a:schemeClr val="tx1"/>
                </a:solidFill>
                <a:latin typeface="+mn-lt"/>
                <a:ea typeface="+mn-ea"/>
                <a:cs typeface="+mn-cs"/>
              </a:defRPr>
            </a:lvl1pPr>
            <a:lvl2pPr marL="447675" indent="-314325" algn="l" defTabSz="914400" rtl="0" eaLnBrk="1" latinLnBrk="0" hangingPunct="1">
              <a:lnSpc>
                <a:spcPct val="100000"/>
              </a:lnSpc>
              <a:spcBef>
                <a:spcPts val="600"/>
              </a:spcBef>
              <a:buSzPct val="80000"/>
              <a:buFontTx/>
              <a:buBlip>
                <a:blip r:embed="rId7"/>
              </a:buBlip>
              <a:defRPr sz="1600" kern="1200">
                <a:solidFill>
                  <a:schemeClr val="tx1"/>
                </a:solidFill>
                <a:latin typeface="+mn-lt"/>
                <a:ea typeface="+mn-ea"/>
                <a:cs typeface="+mn-cs"/>
              </a:defRPr>
            </a:lvl2pPr>
            <a:lvl3pPr marL="714375" indent="-17145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100" kern="1200">
                <a:solidFill>
                  <a:schemeClr val="bg2"/>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05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spcBef>
                <a:spcPts val="0"/>
              </a:spcBef>
              <a:buSzTx/>
              <a:defRPr/>
            </a:pPr>
            <a:r>
              <a:rPr lang="en-GB" dirty="0">
                <a:cs typeface="Arial" panose="020B0604020202020204" pitchFamily="34" charset="0"/>
              </a:rPr>
              <a:t>Q. </a:t>
            </a:r>
            <a:r>
              <a:rPr lang="en-GB" dirty="0"/>
              <a:t>Still thinking about infrastructure – the things we rely on like road, rail and air networks, utilities such as energy and water, and broadband and other communications – to what extent do you agree or disagree…?</a:t>
            </a:r>
          </a:p>
          <a:p>
            <a:pPr lvl="0">
              <a:spcBef>
                <a:spcPts val="0"/>
              </a:spcBef>
              <a:buSzTx/>
              <a:defRPr/>
            </a:pPr>
            <a:endParaRPr lang="en-GB" dirty="0"/>
          </a:p>
          <a:p>
            <a:pPr lvl="0">
              <a:spcBef>
                <a:spcPts val="0"/>
              </a:spcBef>
              <a:spcAft>
                <a:spcPts val="0"/>
              </a:spcAft>
              <a:defRPr/>
            </a:pPr>
            <a:r>
              <a:rPr lang="en-US" dirty="0"/>
              <a:t>“Investing in infrastructure will </a:t>
            </a:r>
            <a:r>
              <a:rPr lang="en-GB" dirty="0"/>
              <a:t>create new jobs and boost the economy”</a:t>
            </a:r>
          </a:p>
          <a:p>
            <a:pPr>
              <a:spcBef>
                <a:spcPts val="0"/>
              </a:spcBef>
              <a:spcAft>
                <a:spcPts val="0"/>
              </a:spcAft>
            </a:pPr>
            <a:br>
              <a:rPr lang="en-GB" dirty="0">
                <a:cs typeface="Arial" panose="020B0604020202020204" pitchFamily="34" charset="0"/>
              </a:rPr>
            </a:br>
            <a:r>
              <a:rPr lang="en-GB" b="1" dirty="0">
                <a:solidFill>
                  <a:schemeClr val="tx2"/>
                </a:solidFill>
                <a:cs typeface="Arial" panose="020B0604020202020204" pitchFamily="34" charset="0"/>
              </a:rPr>
              <a:t>% strongly/tend to agree</a:t>
            </a:r>
            <a:endParaRPr lang="en-GB" b="1" dirty="0">
              <a:solidFill>
                <a:schemeClr val="tx2"/>
              </a:solidFill>
            </a:endParaRPr>
          </a:p>
        </p:txBody>
      </p:sp>
      <p:graphicFrame>
        <p:nvGraphicFramePr>
          <p:cNvPr id="11" name="Content Placeholder 9">
            <a:extLst>
              <a:ext uri="{FF2B5EF4-FFF2-40B4-BE49-F238E27FC236}">
                <a16:creationId xmlns:a16="http://schemas.microsoft.com/office/drawing/2014/main" id="{F08DA395-23B8-440A-928E-0A33063ED70D}"/>
              </a:ext>
            </a:extLst>
          </p:cNvPr>
          <p:cNvGraphicFramePr>
            <a:graphicFrameLocks/>
          </p:cNvGraphicFramePr>
          <p:nvPr>
            <p:extLst>
              <p:ext uri="{D42A27DB-BD31-4B8C-83A1-F6EECF244321}">
                <p14:modId xmlns:p14="http://schemas.microsoft.com/office/powerpoint/2010/main" val="4023112345"/>
              </p:ext>
            </p:extLst>
          </p:nvPr>
        </p:nvGraphicFramePr>
        <p:xfrm>
          <a:off x="4313382" y="1250745"/>
          <a:ext cx="7473834" cy="5028279"/>
        </p:xfrm>
        <a:graphic>
          <a:graphicData uri="http://schemas.openxmlformats.org/drawingml/2006/chart">
            <c:chart xmlns:c="http://schemas.openxmlformats.org/drawingml/2006/chart" xmlns:r="http://schemas.openxmlformats.org/officeDocument/2006/relationships" r:id="rId8"/>
          </a:graphicData>
        </a:graphic>
      </p:graphicFrame>
      <p:sp>
        <p:nvSpPr>
          <p:cNvPr id="8" name="Text Placeholder 4">
            <a:extLst>
              <a:ext uri="{FF2B5EF4-FFF2-40B4-BE49-F238E27FC236}">
                <a16:creationId xmlns:a16="http://schemas.microsoft.com/office/drawing/2014/main" id="{C9E68464-753C-4EB4-9ACD-614C6C4899CE}"/>
              </a:ext>
            </a:extLst>
          </p:cNvPr>
          <p:cNvSpPr txBox="1">
            <a:spLocks/>
          </p:cNvSpPr>
          <p:nvPr/>
        </p:nvSpPr>
        <p:spPr bwMode="gray">
          <a:xfrm>
            <a:off x="521723" y="4813834"/>
            <a:ext cx="3115558" cy="986732"/>
          </a:xfrm>
          <a:prstGeom prst="rect">
            <a:avLst/>
          </a:prstGeom>
        </p:spPr>
        <p:txBody>
          <a:bodyPr vert="horz" lIns="0" tIns="0" rIns="0" bIns="0" rtlCol="0">
            <a:noAutofit/>
          </a:bodyPr>
          <a:lstStyle>
            <a:lvl1pPr marL="247650" indent="-247650" algn="l" defTabSz="829341" rtl="0" eaLnBrk="1" latinLnBrk="0" hangingPunct="1">
              <a:lnSpc>
                <a:spcPct val="110000"/>
              </a:lnSpc>
              <a:spcBef>
                <a:spcPts val="544"/>
              </a:spcBef>
              <a:spcAft>
                <a:spcPts val="544"/>
              </a:spcAft>
              <a:buClr>
                <a:schemeClr val="bg2"/>
              </a:buClr>
              <a:buFont typeface="Wingdings" panose="05000000000000000000" pitchFamily="2" charset="2"/>
              <a:buChar char="§"/>
              <a:defRPr sz="2540" kern="1200">
                <a:solidFill>
                  <a:schemeClr val="tx1"/>
                </a:solidFill>
                <a:latin typeface="+mn-lt"/>
                <a:ea typeface="+mn-ea"/>
                <a:cs typeface="+mn-cs"/>
              </a:defRPr>
            </a:lvl1pPr>
            <a:lvl2pPr marL="673839" indent="-259168" algn="l" defTabSz="829341" rtl="0" eaLnBrk="1" latinLnBrk="0" hangingPunct="1">
              <a:lnSpc>
                <a:spcPct val="110000"/>
              </a:lnSpc>
              <a:spcBef>
                <a:spcPts val="544"/>
              </a:spcBef>
              <a:spcAft>
                <a:spcPts val="544"/>
              </a:spcAft>
              <a:buClr>
                <a:schemeClr val="bg2"/>
              </a:buClr>
              <a:buFont typeface="Geomanist Light" pitchFamily="50" charset="0"/>
              <a:buChar char="–"/>
              <a:defRPr sz="2177" kern="1200">
                <a:solidFill>
                  <a:schemeClr val="tx1"/>
                </a:solidFill>
                <a:latin typeface="+mn-lt"/>
                <a:ea typeface="+mn-ea"/>
                <a:cs typeface="+mn-cs"/>
              </a:defRPr>
            </a:lvl2pPr>
            <a:lvl3pPr marL="1036675" indent="-207335" algn="l" defTabSz="829341" rtl="0" eaLnBrk="1" latinLnBrk="0" hangingPunct="1">
              <a:lnSpc>
                <a:spcPct val="110000"/>
              </a:lnSpc>
              <a:spcBef>
                <a:spcPts val="544"/>
              </a:spcBef>
              <a:spcAft>
                <a:spcPts val="544"/>
              </a:spcAft>
              <a:buClr>
                <a:schemeClr val="bg2"/>
              </a:buClr>
              <a:buFont typeface="Geomanist Light" pitchFamily="50" charset="0"/>
              <a:buChar char="–"/>
              <a:defRPr sz="1815" kern="1200">
                <a:solidFill>
                  <a:schemeClr val="tx1"/>
                </a:solidFill>
                <a:latin typeface="+mn-lt"/>
                <a:ea typeface="+mn-ea"/>
                <a:cs typeface="+mn-cs"/>
              </a:defRPr>
            </a:lvl3pPr>
            <a:lvl4pPr marL="1451345" indent="-207335" algn="l" defTabSz="829341" rtl="0" eaLnBrk="1" latinLnBrk="0" hangingPunct="1">
              <a:lnSpc>
                <a:spcPct val="110000"/>
              </a:lnSpc>
              <a:spcBef>
                <a:spcPts val="544"/>
              </a:spcBef>
              <a:spcAft>
                <a:spcPts val="544"/>
              </a:spcAft>
              <a:buClr>
                <a:schemeClr val="bg2"/>
              </a:buClr>
              <a:buFont typeface="Geomanist Light" pitchFamily="50" charset="0"/>
              <a:buChar char="–"/>
              <a:defRPr sz="1633" kern="1200">
                <a:solidFill>
                  <a:schemeClr val="tx1"/>
                </a:solidFill>
                <a:latin typeface="+mn-lt"/>
                <a:ea typeface="+mn-ea"/>
                <a:cs typeface="+mn-cs"/>
              </a:defRPr>
            </a:lvl4pPr>
            <a:lvl5pPr marL="1866016" indent="-207335" algn="l" defTabSz="829341" rtl="0" eaLnBrk="1" latinLnBrk="0" hangingPunct="1">
              <a:lnSpc>
                <a:spcPct val="110000"/>
              </a:lnSpc>
              <a:spcBef>
                <a:spcPts val="544"/>
              </a:spcBef>
              <a:spcAft>
                <a:spcPts val="544"/>
              </a:spcAft>
              <a:buClr>
                <a:schemeClr val="bg2"/>
              </a:buClr>
              <a:buFont typeface="Geomanist Light" pitchFamily="50" charset="0"/>
              <a:buChar char="–"/>
              <a:defRPr sz="1633" kern="1200">
                <a:solidFill>
                  <a:schemeClr val="tx1"/>
                </a:solidFill>
                <a:latin typeface="+mn-lt"/>
                <a:ea typeface="+mn-ea"/>
                <a:cs typeface="+mn-cs"/>
              </a:defRPr>
            </a:lvl5pPr>
            <a:lvl6pPr marL="2280686" indent="-207335" algn="l" defTabSz="829341" rtl="0" eaLnBrk="1" latinLnBrk="0" hangingPunct="1">
              <a:spcBef>
                <a:spcPct val="20000"/>
              </a:spcBef>
              <a:buFont typeface="Arial" panose="020B0604020202020204" pitchFamily="34" charset="0"/>
              <a:buChar char="•"/>
              <a:defRPr sz="1815" kern="1200">
                <a:solidFill>
                  <a:schemeClr val="tx1"/>
                </a:solidFill>
                <a:latin typeface="+mn-lt"/>
                <a:ea typeface="+mn-ea"/>
                <a:cs typeface="+mn-cs"/>
              </a:defRPr>
            </a:lvl6pPr>
            <a:lvl7pPr marL="2695355" indent="-207335" algn="l" defTabSz="829341" rtl="0" eaLnBrk="1" latinLnBrk="0" hangingPunct="1">
              <a:spcBef>
                <a:spcPct val="20000"/>
              </a:spcBef>
              <a:buFont typeface="Arial" panose="020B0604020202020204" pitchFamily="34" charset="0"/>
              <a:buChar char="•"/>
              <a:defRPr sz="1815" kern="1200">
                <a:solidFill>
                  <a:schemeClr val="tx1"/>
                </a:solidFill>
                <a:latin typeface="+mn-lt"/>
                <a:ea typeface="+mn-ea"/>
                <a:cs typeface="+mn-cs"/>
              </a:defRPr>
            </a:lvl7pPr>
            <a:lvl8pPr marL="3110025" indent="-207335" algn="l" defTabSz="829341" rtl="0" eaLnBrk="1" latinLnBrk="0" hangingPunct="1">
              <a:spcBef>
                <a:spcPct val="20000"/>
              </a:spcBef>
              <a:buFont typeface="Arial" panose="020B0604020202020204" pitchFamily="34" charset="0"/>
              <a:buChar char="•"/>
              <a:defRPr sz="1815" kern="1200">
                <a:solidFill>
                  <a:schemeClr val="tx1"/>
                </a:solidFill>
                <a:latin typeface="+mn-lt"/>
                <a:ea typeface="+mn-ea"/>
                <a:cs typeface="+mn-cs"/>
              </a:defRPr>
            </a:lvl8pPr>
            <a:lvl9pPr marL="3524695" indent="-207335" algn="l" defTabSz="829341" rtl="0" eaLnBrk="1" latinLnBrk="0" hangingPunct="1">
              <a:spcBef>
                <a:spcPct val="20000"/>
              </a:spcBef>
              <a:buFont typeface="Arial" panose="020B0604020202020204" pitchFamily="34" charset="0"/>
              <a:buChar char="•"/>
              <a:defRPr sz="1815" kern="1200">
                <a:solidFill>
                  <a:schemeClr val="tx1"/>
                </a:solidFill>
                <a:latin typeface="+mn-lt"/>
                <a:ea typeface="+mn-ea"/>
                <a:cs typeface="+mn-cs"/>
              </a:defRPr>
            </a:lvl9pPr>
          </a:lstStyle>
          <a:p>
            <a:pPr marL="0" indent="0">
              <a:spcAft>
                <a:spcPts val="800"/>
              </a:spcAft>
              <a:buClrTx/>
              <a:buNone/>
              <a:defRPr/>
            </a:pPr>
            <a:r>
              <a:rPr lang="en-US" sz="1100" dirty="0"/>
              <a:t>Online samples in Brazil, China, Chile, Colombia, India, Malaysia, Mexico, Peru, Russia, Saudi Arabia, South Africa, and Turkey tend to be more urban, educated, and/or affluent than the general population.</a:t>
            </a:r>
            <a:endParaRPr lang="en-GB" sz="1100" dirty="0"/>
          </a:p>
          <a:p>
            <a:pPr marL="0" lvl="0" indent="0">
              <a:spcAft>
                <a:spcPts val="800"/>
              </a:spcAft>
              <a:buClrTx/>
              <a:buNone/>
              <a:defRPr/>
            </a:pPr>
            <a:endParaRPr kumimoji="0" lang="en-GB" sz="1100" b="0" i="0" u="none" strike="noStrike" kern="1200" cap="none" spc="0" normalizeH="0" baseline="0" noProof="0" dirty="0">
              <a:ln>
                <a:noFill/>
              </a:ln>
              <a:effectLst/>
              <a:uLnTx/>
              <a:uFillTx/>
              <a:ea typeface="+mn-ea"/>
              <a:cs typeface="+mn-cs"/>
            </a:endParaRPr>
          </a:p>
        </p:txBody>
      </p:sp>
    </p:spTree>
    <p:extLst>
      <p:ext uri="{BB962C8B-B14F-4D97-AF65-F5344CB8AC3E}">
        <p14:creationId xmlns:p14="http://schemas.microsoft.com/office/powerpoint/2010/main" val="8533971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4D23C44-825F-4EFC-8F0D-297B22B982B5}"/>
              </a:ext>
            </a:extLst>
          </p:cNvPr>
          <p:cNvSpPr>
            <a:spLocks noGrp="1"/>
          </p:cNvSpPr>
          <p:nvPr>
            <p:ph type="body" sz="quarter" idx="18"/>
          </p:nvPr>
        </p:nvSpPr>
        <p:spPr>
          <a:xfrm>
            <a:off x="404784" y="5924231"/>
            <a:ext cx="11463417" cy="338554"/>
          </a:xfrm>
        </p:spPr>
        <p:txBody>
          <a:bodyPr/>
          <a:lstStyle/>
          <a:p>
            <a:r>
              <a:rPr lang="en-GB" dirty="0"/>
              <a:t>Source: Ipsos/GIIA</a:t>
            </a:r>
            <a:br>
              <a:rPr lang="fr-FR" dirty="0"/>
            </a:br>
            <a:r>
              <a:rPr lang="en-GB" dirty="0"/>
              <a:t>Base: 1,000 GB adults among 19,514 (online), July-August 2021</a:t>
            </a:r>
          </a:p>
        </p:txBody>
      </p:sp>
      <p:graphicFrame>
        <p:nvGraphicFramePr>
          <p:cNvPr id="2" name="Objet 1" hidden="1">
            <a:extLst>
              <a:ext uri="{FF2B5EF4-FFF2-40B4-BE49-F238E27FC236}">
                <a16:creationId xmlns:a16="http://schemas.microsoft.com/office/drawing/2014/main" id="{EFC2E7C8-7457-4BC1-8C25-F5D4A181E345}"/>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0143" name="Diapositive think-cell" r:id="rId5" imgW="532" imgH="530" progId="TCLayout.ActiveDocument.1">
                  <p:embed/>
                </p:oleObj>
              </mc:Choice>
              <mc:Fallback>
                <p:oleObj name="Diapositive think-cell" r:id="rId5" imgW="532" imgH="530" progId="TCLayout.ActiveDocument.1">
                  <p:embed/>
                  <p:pic>
                    <p:nvPicPr>
                      <p:cNvPr id="2" name="Objet 1" hidden="1">
                        <a:extLst>
                          <a:ext uri="{FF2B5EF4-FFF2-40B4-BE49-F238E27FC236}">
                            <a16:creationId xmlns:a16="http://schemas.microsoft.com/office/drawing/2014/main" id="{EFC2E7C8-7457-4BC1-8C25-F5D4A181E34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77D1068E-5242-4C6D-9B86-42F39C296559}"/>
              </a:ext>
            </a:extLst>
          </p:cNvPr>
          <p:cNvSpPr/>
          <p:nvPr>
            <p:custDataLst>
              <p:tags r:id="rId3"/>
            </p:custDataLst>
          </p:nvPr>
        </p:nvSpPr>
        <p:spPr>
          <a:xfrm>
            <a:off x="0" y="0"/>
            <a:ext cx="158750" cy="15875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en-GB" sz="2800" b="1">
              <a:latin typeface="Arial Black" panose="020B0A04020102020204" pitchFamily="34" charset="0"/>
              <a:ea typeface="+mj-ea"/>
              <a:cs typeface="+mj-cs"/>
              <a:sym typeface="Arial Black" panose="020B0A04020102020204" pitchFamily="34" charset="0"/>
            </a:endParaRPr>
          </a:p>
        </p:txBody>
      </p:sp>
      <p:sp>
        <p:nvSpPr>
          <p:cNvPr id="5" name="Titre 4">
            <a:extLst>
              <a:ext uri="{FF2B5EF4-FFF2-40B4-BE49-F238E27FC236}">
                <a16:creationId xmlns:a16="http://schemas.microsoft.com/office/drawing/2014/main" id="{B702DC5E-6713-40DA-95B1-96A9013677D4}"/>
              </a:ext>
            </a:extLst>
          </p:cNvPr>
          <p:cNvSpPr>
            <a:spLocks noGrp="1"/>
          </p:cNvSpPr>
          <p:nvPr>
            <p:ph type="title"/>
          </p:nvPr>
        </p:nvSpPr>
        <p:spPr>
          <a:xfrm>
            <a:off x="387927" y="382816"/>
            <a:ext cx="11399287" cy="867930"/>
          </a:xfrm>
        </p:spPr>
        <p:txBody>
          <a:bodyPr/>
          <a:lstStyle/>
          <a:p>
            <a:r>
              <a:rPr lang="en-GB" dirty="0"/>
              <a:t>It’s still the case that a clear majority are comfortable with private sector investment</a:t>
            </a:r>
          </a:p>
        </p:txBody>
      </p:sp>
      <p:sp>
        <p:nvSpPr>
          <p:cNvPr id="44" name="Rectangle 43">
            <a:extLst>
              <a:ext uri="{FF2B5EF4-FFF2-40B4-BE49-F238E27FC236}">
                <a16:creationId xmlns:a16="http://schemas.microsoft.com/office/drawing/2014/main" id="{9B21ED0E-9814-4268-964F-93FC2EEDAE73}"/>
              </a:ext>
            </a:extLst>
          </p:cNvPr>
          <p:cNvSpPr/>
          <p:nvPr/>
        </p:nvSpPr>
        <p:spPr>
          <a:xfrm>
            <a:off x="10197149" y="3177744"/>
            <a:ext cx="168360" cy="16836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432000" rtlCol="0" anchor="ctr"/>
          <a:lstStyle/>
          <a:p>
            <a:r>
              <a:rPr lang="en-GB" sz="1200" dirty="0">
                <a:solidFill>
                  <a:schemeClr val="tx1"/>
                </a:solidFill>
              </a:rPr>
              <a:t>Strongly agree</a:t>
            </a:r>
            <a:endParaRPr lang="en-GB" dirty="0">
              <a:solidFill>
                <a:schemeClr val="tx1"/>
              </a:solidFill>
            </a:endParaRPr>
          </a:p>
        </p:txBody>
      </p:sp>
      <p:sp>
        <p:nvSpPr>
          <p:cNvPr id="45" name="Rectangle 44">
            <a:extLst>
              <a:ext uri="{FF2B5EF4-FFF2-40B4-BE49-F238E27FC236}">
                <a16:creationId xmlns:a16="http://schemas.microsoft.com/office/drawing/2014/main" id="{3429CE92-A3A8-4A82-AB58-B9FD0E45A949}"/>
              </a:ext>
            </a:extLst>
          </p:cNvPr>
          <p:cNvSpPr/>
          <p:nvPr/>
        </p:nvSpPr>
        <p:spPr>
          <a:xfrm>
            <a:off x="10197149" y="3485111"/>
            <a:ext cx="168360" cy="1683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432000" rtlCol="0" anchor="ctr"/>
          <a:lstStyle/>
          <a:p>
            <a:r>
              <a:rPr lang="en-GB" sz="1200" dirty="0">
                <a:solidFill>
                  <a:schemeClr val="tx1"/>
                </a:solidFill>
              </a:rPr>
              <a:t>Tend to agree</a:t>
            </a:r>
            <a:endParaRPr lang="en-GB" dirty="0">
              <a:solidFill>
                <a:schemeClr val="tx1"/>
              </a:solidFill>
            </a:endParaRPr>
          </a:p>
        </p:txBody>
      </p:sp>
      <p:sp>
        <p:nvSpPr>
          <p:cNvPr id="46" name="Rectangle 45">
            <a:extLst>
              <a:ext uri="{FF2B5EF4-FFF2-40B4-BE49-F238E27FC236}">
                <a16:creationId xmlns:a16="http://schemas.microsoft.com/office/drawing/2014/main" id="{0FC4B1FB-F26E-49EC-A0FB-D3700D30A4C6}"/>
              </a:ext>
            </a:extLst>
          </p:cNvPr>
          <p:cNvSpPr/>
          <p:nvPr/>
        </p:nvSpPr>
        <p:spPr>
          <a:xfrm>
            <a:off x="10197149" y="3792478"/>
            <a:ext cx="168360" cy="1683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432000" rtlCol="0" anchor="ctr"/>
          <a:lstStyle/>
          <a:p>
            <a:r>
              <a:rPr lang="en-GB" sz="1200" dirty="0">
                <a:solidFill>
                  <a:schemeClr val="tx1"/>
                </a:solidFill>
              </a:rPr>
              <a:t>Neither/nor</a:t>
            </a:r>
            <a:endParaRPr lang="en-GB" dirty="0">
              <a:solidFill>
                <a:schemeClr val="tx1"/>
              </a:solidFill>
            </a:endParaRPr>
          </a:p>
        </p:txBody>
      </p:sp>
      <p:sp>
        <p:nvSpPr>
          <p:cNvPr id="47" name="Rectangle 46">
            <a:extLst>
              <a:ext uri="{FF2B5EF4-FFF2-40B4-BE49-F238E27FC236}">
                <a16:creationId xmlns:a16="http://schemas.microsoft.com/office/drawing/2014/main" id="{64D03F98-56D5-4CC6-B841-7D395A63826B}"/>
              </a:ext>
            </a:extLst>
          </p:cNvPr>
          <p:cNvSpPr/>
          <p:nvPr/>
        </p:nvSpPr>
        <p:spPr>
          <a:xfrm>
            <a:off x="10197149" y="4099845"/>
            <a:ext cx="168360" cy="1683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432000" rtlCol="0" anchor="ctr"/>
          <a:lstStyle/>
          <a:p>
            <a:r>
              <a:rPr lang="en-GB" sz="1200" dirty="0">
                <a:solidFill>
                  <a:schemeClr val="tx1"/>
                </a:solidFill>
              </a:rPr>
              <a:t>Tend to disagree</a:t>
            </a:r>
            <a:endParaRPr lang="en-GB" dirty="0">
              <a:solidFill>
                <a:schemeClr val="tx1"/>
              </a:solidFill>
            </a:endParaRPr>
          </a:p>
        </p:txBody>
      </p:sp>
      <p:sp>
        <p:nvSpPr>
          <p:cNvPr id="48" name="Rectangle 47">
            <a:extLst>
              <a:ext uri="{FF2B5EF4-FFF2-40B4-BE49-F238E27FC236}">
                <a16:creationId xmlns:a16="http://schemas.microsoft.com/office/drawing/2014/main" id="{D7FC4427-A8FB-48D9-81A4-1397F78372CF}"/>
              </a:ext>
            </a:extLst>
          </p:cNvPr>
          <p:cNvSpPr/>
          <p:nvPr/>
        </p:nvSpPr>
        <p:spPr>
          <a:xfrm>
            <a:off x="10197149" y="4407212"/>
            <a:ext cx="168360" cy="1683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432000" rtlCol="0" anchor="ctr"/>
          <a:lstStyle/>
          <a:p>
            <a:r>
              <a:rPr lang="en-GB" sz="1200" dirty="0">
                <a:solidFill>
                  <a:schemeClr val="tx1"/>
                </a:solidFill>
              </a:rPr>
              <a:t>Strongly disagree</a:t>
            </a:r>
            <a:endParaRPr lang="en-GB" dirty="0">
              <a:solidFill>
                <a:schemeClr val="tx1"/>
              </a:solidFill>
            </a:endParaRPr>
          </a:p>
        </p:txBody>
      </p:sp>
      <p:sp>
        <p:nvSpPr>
          <p:cNvPr id="49" name="Rectangle 48">
            <a:extLst>
              <a:ext uri="{FF2B5EF4-FFF2-40B4-BE49-F238E27FC236}">
                <a16:creationId xmlns:a16="http://schemas.microsoft.com/office/drawing/2014/main" id="{759902C7-06EB-42B9-B7A2-73FE507E6E89}"/>
              </a:ext>
            </a:extLst>
          </p:cNvPr>
          <p:cNvSpPr/>
          <p:nvPr/>
        </p:nvSpPr>
        <p:spPr>
          <a:xfrm>
            <a:off x="10197149" y="4714579"/>
            <a:ext cx="168360" cy="16836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432000" rtlCol="0" anchor="ctr"/>
          <a:lstStyle/>
          <a:p>
            <a:r>
              <a:rPr lang="en-GB" sz="1200" dirty="0">
                <a:solidFill>
                  <a:schemeClr val="tx1"/>
                </a:solidFill>
              </a:rPr>
              <a:t>Don’t know</a:t>
            </a:r>
            <a:endParaRPr lang="en-GB" dirty="0">
              <a:solidFill>
                <a:schemeClr val="tx1"/>
              </a:solidFill>
            </a:endParaRPr>
          </a:p>
        </p:txBody>
      </p:sp>
      <p:graphicFrame>
        <p:nvGraphicFramePr>
          <p:cNvPr id="52" name="Chart 51">
            <a:extLst>
              <a:ext uri="{FF2B5EF4-FFF2-40B4-BE49-F238E27FC236}">
                <a16:creationId xmlns:a16="http://schemas.microsoft.com/office/drawing/2014/main" id="{FA9EE003-A74B-4523-B1CC-077FE9A086B7}"/>
              </a:ext>
            </a:extLst>
          </p:cNvPr>
          <p:cNvGraphicFramePr>
            <a:graphicFrameLocks/>
          </p:cNvGraphicFramePr>
          <p:nvPr>
            <p:extLst>
              <p:ext uri="{D42A27DB-BD31-4B8C-83A1-F6EECF244321}">
                <p14:modId xmlns:p14="http://schemas.microsoft.com/office/powerpoint/2010/main" val="1101965288"/>
              </p:ext>
            </p:extLst>
          </p:nvPr>
        </p:nvGraphicFramePr>
        <p:xfrm>
          <a:off x="7082586" y="2730472"/>
          <a:ext cx="2898769" cy="2898765"/>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55" name="Chart 54">
            <a:extLst>
              <a:ext uri="{FF2B5EF4-FFF2-40B4-BE49-F238E27FC236}">
                <a16:creationId xmlns:a16="http://schemas.microsoft.com/office/drawing/2014/main" id="{710A1D99-5AA6-4125-A18C-C802DB33B17C}"/>
              </a:ext>
            </a:extLst>
          </p:cNvPr>
          <p:cNvGraphicFramePr>
            <a:graphicFrameLocks/>
          </p:cNvGraphicFramePr>
          <p:nvPr>
            <p:extLst>
              <p:ext uri="{D42A27DB-BD31-4B8C-83A1-F6EECF244321}">
                <p14:modId xmlns:p14="http://schemas.microsoft.com/office/powerpoint/2010/main" val="1263419109"/>
              </p:ext>
            </p:extLst>
          </p:nvPr>
        </p:nvGraphicFramePr>
        <p:xfrm>
          <a:off x="4243532" y="2730472"/>
          <a:ext cx="2898769" cy="2898765"/>
        </p:xfrm>
        <a:graphic>
          <a:graphicData uri="http://schemas.openxmlformats.org/drawingml/2006/chart">
            <c:chart xmlns:c="http://schemas.openxmlformats.org/drawingml/2006/chart" xmlns:r="http://schemas.openxmlformats.org/officeDocument/2006/relationships" r:id="rId8"/>
          </a:graphicData>
        </a:graphic>
      </p:graphicFrame>
      <p:sp>
        <p:nvSpPr>
          <p:cNvPr id="58" name="Espace réservé du contenu 12">
            <a:extLst>
              <a:ext uri="{FF2B5EF4-FFF2-40B4-BE49-F238E27FC236}">
                <a16:creationId xmlns:a16="http://schemas.microsoft.com/office/drawing/2014/main" id="{E2D21D80-AA71-4A7F-95A1-3F260BC1A141}"/>
              </a:ext>
            </a:extLst>
          </p:cNvPr>
          <p:cNvSpPr txBox="1">
            <a:spLocks/>
          </p:cNvSpPr>
          <p:nvPr/>
        </p:nvSpPr>
        <p:spPr>
          <a:xfrm>
            <a:off x="382933" y="1808820"/>
            <a:ext cx="3525062" cy="3868080"/>
          </a:xfrm>
          <a:prstGeom prst="rect">
            <a:avLst/>
          </a:prstGeom>
        </p:spPr>
        <p:txBody>
          <a:bodyPr/>
          <a:lstStyle>
            <a:lvl1pPr marL="85725" indent="-85725" algn="l" defTabSz="914400" rtl="0" eaLnBrk="1" latinLnBrk="0" hangingPunct="1">
              <a:lnSpc>
                <a:spcPct val="100000"/>
              </a:lnSpc>
              <a:spcBef>
                <a:spcPts val="1800"/>
              </a:spcBef>
              <a:buSzPct val="50000"/>
              <a:buFont typeface="HelveticaNeueLT Std Lt Cn" panose="020B0406020202030204" pitchFamily="34" charset="0"/>
              <a:buChar char=" "/>
              <a:defRPr sz="1600" b="0" kern="1200">
                <a:solidFill>
                  <a:schemeClr val="tx1"/>
                </a:solidFill>
                <a:latin typeface="+mn-lt"/>
                <a:ea typeface="+mn-ea"/>
                <a:cs typeface="+mn-cs"/>
              </a:defRPr>
            </a:lvl1pPr>
            <a:lvl2pPr marL="447675" indent="-314325" algn="l" defTabSz="914400" rtl="0" eaLnBrk="1" latinLnBrk="0" hangingPunct="1">
              <a:lnSpc>
                <a:spcPct val="100000"/>
              </a:lnSpc>
              <a:spcBef>
                <a:spcPts val="600"/>
              </a:spcBef>
              <a:buSzPct val="80000"/>
              <a:buFontTx/>
              <a:buBlip>
                <a:blip r:embed="rId9"/>
              </a:buBlip>
              <a:defRPr sz="1600" kern="1200">
                <a:solidFill>
                  <a:schemeClr val="tx1"/>
                </a:solidFill>
                <a:latin typeface="+mn-lt"/>
                <a:ea typeface="+mn-ea"/>
                <a:cs typeface="+mn-cs"/>
              </a:defRPr>
            </a:lvl2pPr>
            <a:lvl3pPr marL="714375" indent="-17145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3pPr>
            <a:lvl4pPr marL="987425" indent="-228600" algn="l" defTabSz="914400" rtl="0" eaLnBrk="1" latinLnBrk="0" hangingPunct="1">
              <a:lnSpc>
                <a:spcPct val="90000"/>
              </a:lnSpc>
              <a:spcBef>
                <a:spcPts val="500"/>
              </a:spcBef>
              <a:buFont typeface="Arial" panose="020B0604020202020204" pitchFamily="34" charset="0"/>
              <a:buChar char="•"/>
              <a:defRPr sz="1100" kern="1200">
                <a:solidFill>
                  <a:schemeClr val="bg2"/>
                </a:solidFill>
                <a:latin typeface="+mn-lt"/>
                <a:ea typeface="+mn-ea"/>
                <a:cs typeface="+mn-cs"/>
              </a:defRPr>
            </a:lvl4pPr>
            <a:lvl5pPr marL="1262063" indent="-228600" algn="l" defTabSz="914400" rtl="0" eaLnBrk="1" latinLnBrk="0" hangingPunct="1">
              <a:lnSpc>
                <a:spcPct val="90000"/>
              </a:lnSpc>
              <a:spcBef>
                <a:spcPts val="500"/>
              </a:spcBef>
              <a:buFont typeface="HelveticaNeueLT Std Lt Cn" panose="020B0406020202030204" pitchFamily="34" charset="0"/>
              <a:buChar char="−"/>
              <a:defRPr sz="105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spcBef>
                <a:spcPts val="0"/>
              </a:spcBef>
              <a:spcAft>
                <a:spcPts val="0"/>
              </a:spcAft>
              <a:buSzTx/>
              <a:defRPr/>
            </a:pPr>
            <a:r>
              <a:rPr lang="en-GB" dirty="0">
                <a:cs typeface="Arial" panose="020B0604020202020204" pitchFamily="34" charset="0"/>
              </a:rPr>
              <a:t>Q. </a:t>
            </a:r>
            <a:r>
              <a:rPr lang="en-GB" dirty="0"/>
              <a:t>Still thinking about infrastructure – the things we rely on like road, rail and air networks, utilities such as energy and water, and broadband and other communications – to what extent do you agree or disagree…?</a:t>
            </a:r>
          </a:p>
          <a:p>
            <a:pPr lvl="0">
              <a:spcBef>
                <a:spcPts val="0"/>
              </a:spcBef>
              <a:spcAft>
                <a:spcPts val="0"/>
              </a:spcAft>
              <a:buSzTx/>
              <a:defRPr/>
            </a:pPr>
            <a:endParaRPr lang="en-GB" dirty="0"/>
          </a:p>
          <a:p>
            <a:pPr lvl="0">
              <a:spcBef>
                <a:spcPts val="0"/>
              </a:spcBef>
              <a:spcAft>
                <a:spcPts val="0"/>
              </a:spcAft>
              <a:buSzTx/>
              <a:defRPr/>
            </a:pPr>
            <a:r>
              <a:rPr lang="en-US" dirty="0"/>
              <a:t>“</a:t>
            </a:r>
            <a:r>
              <a:rPr lang="en-GB" dirty="0"/>
              <a:t>I’m fine with businesses in the private sector investing money in infrastructure if it means [COUNTRY] gets the infrastructure it needs”</a:t>
            </a:r>
          </a:p>
          <a:p>
            <a:pPr lvl="0">
              <a:spcBef>
                <a:spcPts val="0"/>
              </a:spcBef>
              <a:spcAft>
                <a:spcPts val="0"/>
              </a:spcAft>
              <a:buSzTx/>
              <a:defRPr/>
            </a:pPr>
            <a:endParaRPr lang="en-GB" dirty="0">
              <a:cs typeface="Arial" panose="020B0604020202020204" pitchFamily="34" charset="0"/>
            </a:endParaRPr>
          </a:p>
          <a:p>
            <a:pPr lvl="0">
              <a:spcBef>
                <a:spcPts val="0"/>
              </a:spcBef>
              <a:spcAft>
                <a:spcPts val="0"/>
              </a:spcAft>
              <a:buSzTx/>
              <a:defRPr/>
            </a:pPr>
            <a:endParaRPr lang="en-GB" dirty="0">
              <a:cs typeface="Arial" panose="020B0604020202020204" pitchFamily="34" charset="0"/>
            </a:endParaRPr>
          </a:p>
          <a:p>
            <a:endParaRPr lang="en-GB" dirty="0">
              <a:cs typeface="Arial" panose="020B0604020202020204" pitchFamily="34" charset="0"/>
            </a:endParaRPr>
          </a:p>
        </p:txBody>
      </p:sp>
      <p:grpSp>
        <p:nvGrpSpPr>
          <p:cNvPr id="13" name="Group 12">
            <a:extLst>
              <a:ext uri="{FF2B5EF4-FFF2-40B4-BE49-F238E27FC236}">
                <a16:creationId xmlns:a16="http://schemas.microsoft.com/office/drawing/2014/main" id="{75986B56-BFA3-4AE9-81A0-4D17E7DBDE65}"/>
              </a:ext>
            </a:extLst>
          </p:cNvPr>
          <p:cNvGrpSpPr/>
          <p:nvPr/>
        </p:nvGrpSpPr>
        <p:grpSpPr>
          <a:xfrm>
            <a:off x="9469841" y="4486608"/>
            <a:ext cx="2054083" cy="1308454"/>
            <a:chOff x="9102181" y="1573958"/>
            <a:chExt cx="2054083" cy="1308454"/>
          </a:xfrm>
        </p:grpSpPr>
        <p:sp>
          <p:nvSpPr>
            <p:cNvPr id="72" name="Title 6">
              <a:extLst>
                <a:ext uri="{FF2B5EF4-FFF2-40B4-BE49-F238E27FC236}">
                  <a16:creationId xmlns:a16="http://schemas.microsoft.com/office/drawing/2014/main" id="{7669855D-12C3-4872-82EE-71E58A07F1DA}"/>
                </a:ext>
              </a:extLst>
            </p:cNvPr>
            <p:cNvSpPr txBox="1">
              <a:spLocks/>
            </p:cNvSpPr>
            <p:nvPr/>
          </p:nvSpPr>
          <p:spPr>
            <a:xfrm>
              <a:off x="9424864" y="2106815"/>
              <a:ext cx="1731400" cy="775597"/>
            </a:xfrm>
            <a:prstGeom prst="rect">
              <a:avLst/>
            </a:prstGeom>
          </p:spPr>
          <p:txBody>
            <a:bodyPr vert="horz" wrap="square" lIns="0" tIns="0" rIns="0" bIns="0" rtlCol="0" anchor="b">
              <a:noAutofit/>
            </a:bodyPr>
            <a:lstStyle>
              <a:lvl1pPr algn="l" defTabSz="914400" rtl="0" eaLnBrk="1" latinLnBrk="0" hangingPunct="1">
                <a:lnSpc>
                  <a:spcPct val="90000"/>
                </a:lnSpc>
                <a:spcBef>
                  <a:spcPct val="0"/>
                </a:spcBef>
                <a:buNone/>
                <a:defRPr sz="2800" b="1" kern="1200" cap="none" spc="0" baseline="0">
                  <a:solidFill>
                    <a:schemeClr val="tx1"/>
                  </a:solidFill>
                  <a:latin typeface="+mn-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dirty="0">
                  <a:solidFill>
                    <a:srgbClr val="419999"/>
                  </a:solidFill>
                  <a:latin typeface="Arial"/>
                </a:rPr>
                <a:t>63</a:t>
              </a:r>
              <a:r>
                <a:rPr kumimoji="0" lang="en-GB" sz="2800" b="1" i="0" u="none" strike="noStrike" kern="1200" cap="none" spc="0" normalizeH="0" baseline="0" noProof="0" dirty="0">
                  <a:ln>
                    <a:noFill/>
                  </a:ln>
                  <a:solidFill>
                    <a:srgbClr val="419999"/>
                  </a:solidFill>
                  <a:effectLst/>
                  <a:uLnTx/>
                  <a:uFillTx/>
                  <a:latin typeface="Arial"/>
                  <a:ea typeface="+mj-ea"/>
                  <a:cs typeface="+mj-cs"/>
                </a:rPr>
                <a:t>%</a:t>
              </a:r>
            </a:p>
          </p:txBody>
        </p:sp>
        <p:cxnSp>
          <p:nvCxnSpPr>
            <p:cNvPr id="75" name="Straight Connector 74">
              <a:extLst>
                <a:ext uri="{FF2B5EF4-FFF2-40B4-BE49-F238E27FC236}">
                  <a16:creationId xmlns:a16="http://schemas.microsoft.com/office/drawing/2014/main" id="{3FFC0630-C909-4587-8F28-FE7E0A730233}"/>
                </a:ext>
              </a:extLst>
            </p:cNvPr>
            <p:cNvCxnSpPr/>
            <p:nvPr/>
          </p:nvCxnSpPr>
          <p:spPr>
            <a:xfrm>
              <a:off x="9104266" y="2398343"/>
              <a:ext cx="940825" cy="0"/>
            </a:xfrm>
            <a:prstGeom prst="line">
              <a:avLst/>
            </a:prstGeom>
            <a:noFill/>
            <a:ln w="38100" cap="flat" cmpd="sng" algn="ctr">
              <a:solidFill>
                <a:srgbClr val="419999"/>
              </a:solidFill>
              <a:prstDash val="solid"/>
              <a:miter lim="800000"/>
            </a:ln>
            <a:effectLst/>
          </p:spPr>
        </p:cxnSp>
        <p:sp>
          <p:nvSpPr>
            <p:cNvPr id="76" name="Title 6">
              <a:extLst>
                <a:ext uri="{FF2B5EF4-FFF2-40B4-BE49-F238E27FC236}">
                  <a16:creationId xmlns:a16="http://schemas.microsoft.com/office/drawing/2014/main" id="{FA0C15F0-1545-4CE2-9E4F-A269AB88C1E9}"/>
                </a:ext>
              </a:extLst>
            </p:cNvPr>
            <p:cNvSpPr txBox="1">
              <a:spLocks/>
            </p:cNvSpPr>
            <p:nvPr/>
          </p:nvSpPr>
          <p:spPr>
            <a:xfrm>
              <a:off x="9102181" y="1573958"/>
              <a:ext cx="1731400" cy="775597"/>
            </a:xfrm>
            <a:prstGeom prst="rect">
              <a:avLst/>
            </a:prstGeom>
          </p:spPr>
          <p:txBody>
            <a:bodyPr vert="horz" wrap="square" lIns="0" tIns="0" rIns="0" bIns="0" rtlCol="0" anchor="b">
              <a:noAutofit/>
            </a:bodyPr>
            <a:lstStyle>
              <a:lvl1pPr algn="l" defTabSz="914400" rtl="0" eaLnBrk="1" latinLnBrk="0" hangingPunct="1">
                <a:lnSpc>
                  <a:spcPct val="90000"/>
                </a:lnSpc>
                <a:spcBef>
                  <a:spcPct val="0"/>
                </a:spcBef>
                <a:buNone/>
                <a:defRPr sz="2800" b="1" kern="1200" cap="none" spc="0" baseline="0">
                  <a:solidFill>
                    <a:schemeClr val="tx1"/>
                  </a:solidFill>
                  <a:latin typeface="+mn-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1400" b="1" i="0" u="none" strike="noStrike" kern="1200" cap="none" spc="0" normalizeH="0" baseline="0" noProof="0" dirty="0">
                  <a:ln>
                    <a:noFill/>
                  </a:ln>
                  <a:solidFill>
                    <a:srgbClr val="419999"/>
                  </a:solidFill>
                  <a:effectLst/>
                  <a:uLnTx/>
                  <a:uFillTx/>
                  <a:latin typeface="Arial"/>
                  <a:ea typeface="+mj-ea"/>
                  <a:cs typeface="+mj-cs"/>
                </a:rPr>
                <a:t>Agree </a:t>
              </a:r>
            </a:p>
          </p:txBody>
        </p:sp>
      </p:grpSp>
      <p:grpSp>
        <p:nvGrpSpPr>
          <p:cNvPr id="77" name="Group 76">
            <a:extLst>
              <a:ext uri="{FF2B5EF4-FFF2-40B4-BE49-F238E27FC236}">
                <a16:creationId xmlns:a16="http://schemas.microsoft.com/office/drawing/2014/main" id="{433B2C5C-DF00-4FDF-A9B3-16FADB4E4C58}"/>
              </a:ext>
            </a:extLst>
          </p:cNvPr>
          <p:cNvGrpSpPr/>
          <p:nvPr/>
        </p:nvGrpSpPr>
        <p:grpSpPr>
          <a:xfrm>
            <a:off x="6888048" y="1897571"/>
            <a:ext cx="2054083" cy="1280173"/>
            <a:chOff x="9102181" y="1602239"/>
            <a:chExt cx="2054083" cy="1280173"/>
          </a:xfrm>
        </p:grpSpPr>
        <p:sp>
          <p:nvSpPr>
            <p:cNvPr id="78" name="Title 6">
              <a:extLst>
                <a:ext uri="{FF2B5EF4-FFF2-40B4-BE49-F238E27FC236}">
                  <a16:creationId xmlns:a16="http://schemas.microsoft.com/office/drawing/2014/main" id="{078DB5FD-DAA2-4DD8-9A01-98F2F2693064}"/>
                </a:ext>
              </a:extLst>
            </p:cNvPr>
            <p:cNvSpPr txBox="1">
              <a:spLocks/>
            </p:cNvSpPr>
            <p:nvPr/>
          </p:nvSpPr>
          <p:spPr>
            <a:xfrm>
              <a:off x="9424864" y="2106815"/>
              <a:ext cx="1731400" cy="775597"/>
            </a:xfrm>
            <a:prstGeom prst="rect">
              <a:avLst/>
            </a:prstGeom>
          </p:spPr>
          <p:txBody>
            <a:bodyPr vert="horz" wrap="square" lIns="0" tIns="0" rIns="0" bIns="0" rtlCol="0" anchor="b">
              <a:noAutofit/>
            </a:bodyPr>
            <a:lstStyle>
              <a:lvl1pPr algn="l" defTabSz="914400" rtl="0" eaLnBrk="1" latinLnBrk="0" hangingPunct="1">
                <a:lnSpc>
                  <a:spcPct val="90000"/>
                </a:lnSpc>
                <a:spcBef>
                  <a:spcPct val="0"/>
                </a:spcBef>
                <a:buNone/>
                <a:defRPr sz="2800" b="1" kern="1200" cap="none" spc="0" baseline="0">
                  <a:solidFill>
                    <a:schemeClr val="tx1"/>
                  </a:solidFill>
                  <a:latin typeface="+mn-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dirty="0">
                  <a:solidFill>
                    <a:schemeClr val="accent3"/>
                  </a:solidFill>
                  <a:latin typeface="Arial"/>
                </a:rPr>
                <a:t>10</a:t>
              </a:r>
              <a:r>
                <a:rPr kumimoji="0" lang="en-GB" sz="2800" b="1" i="0" u="none" strike="noStrike" kern="1200" cap="none" spc="0" normalizeH="0" baseline="0" noProof="0" dirty="0">
                  <a:ln>
                    <a:noFill/>
                  </a:ln>
                  <a:solidFill>
                    <a:schemeClr val="accent3"/>
                  </a:solidFill>
                  <a:effectLst/>
                  <a:uLnTx/>
                  <a:uFillTx/>
                  <a:latin typeface="Arial"/>
                  <a:ea typeface="+mj-ea"/>
                  <a:cs typeface="+mj-cs"/>
                </a:rPr>
                <a:t>%</a:t>
              </a:r>
            </a:p>
          </p:txBody>
        </p:sp>
        <p:cxnSp>
          <p:nvCxnSpPr>
            <p:cNvPr id="79" name="Straight Connector 78">
              <a:extLst>
                <a:ext uri="{FF2B5EF4-FFF2-40B4-BE49-F238E27FC236}">
                  <a16:creationId xmlns:a16="http://schemas.microsoft.com/office/drawing/2014/main" id="{AA8A5442-78EB-42FD-B783-A6515C8CD186}"/>
                </a:ext>
              </a:extLst>
            </p:cNvPr>
            <p:cNvCxnSpPr/>
            <p:nvPr/>
          </p:nvCxnSpPr>
          <p:spPr>
            <a:xfrm>
              <a:off x="9104266" y="2398343"/>
              <a:ext cx="940825" cy="0"/>
            </a:xfrm>
            <a:prstGeom prst="line">
              <a:avLst/>
            </a:prstGeom>
            <a:noFill/>
            <a:ln w="38100" cap="flat" cmpd="sng" algn="ctr">
              <a:solidFill>
                <a:schemeClr val="accent3"/>
              </a:solidFill>
              <a:prstDash val="solid"/>
              <a:miter lim="800000"/>
            </a:ln>
            <a:effectLst/>
          </p:spPr>
        </p:cxnSp>
        <p:sp>
          <p:nvSpPr>
            <p:cNvPr id="80" name="Title 6">
              <a:extLst>
                <a:ext uri="{FF2B5EF4-FFF2-40B4-BE49-F238E27FC236}">
                  <a16:creationId xmlns:a16="http://schemas.microsoft.com/office/drawing/2014/main" id="{A050D555-12A8-4B5B-B279-50E01230A08A}"/>
                </a:ext>
              </a:extLst>
            </p:cNvPr>
            <p:cNvSpPr txBox="1">
              <a:spLocks/>
            </p:cNvSpPr>
            <p:nvPr/>
          </p:nvSpPr>
          <p:spPr>
            <a:xfrm>
              <a:off x="9102181" y="1602239"/>
              <a:ext cx="1731400" cy="775597"/>
            </a:xfrm>
            <a:prstGeom prst="rect">
              <a:avLst/>
            </a:prstGeom>
          </p:spPr>
          <p:txBody>
            <a:bodyPr vert="horz" wrap="square" lIns="0" tIns="0" rIns="0" bIns="0" rtlCol="0" anchor="b">
              <a:noAutofit/>
            </a:bodyPr>
            <a:lstStyle>
              <a:lvl1pPr algn="l" defTabSz="914400" rtl="0" eaLnBrk="1" latinLnBrk="0" hangingPunct="1">
                <a:lnSpc>
                  <a:spcPct val="90000"/>
                </a:lnSpc>
                <a:spcBef>
                  <a:spcPct val="0"/>
                </a:spcBef>
                <a:buNone/>
                <a:defRPr sz="2800" b="1" kern="1200" cap="none" spc="0" baseline="0">
                  <a:solidFill>
                    <a:schemeClr val="tx1"/>
                  </a:solidFill>
                  <a:latin typeface="+mn-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1400" dirty="0">
                  <a:solidFill>
                    <a:schemeClr val="accent3"/>
                  </a:solidFill>
                  <a:latin typeface="Arial"/>
                </a:rPr>
                <a:t>Disagree</a:t>
              </a:r>
              <a:endParaRPr kumimoji="0" lang="en-GB" sz="1400" b="1" i="0" u="none" strike="noStrike" kern="1200" cap="none" spc="0" normalizeH="0" baseline="0" noProof="0" dirty="0">
                <a:ln>
                  <a:noFill/>
                </a:ln>
                <a:solidFill>
                  <a:schemeClr val="accent3"/>
                </a:solidFill>
                <a:effectLst/>
                <a:uLnTx/>
                <a:uFillTx/>
                <a:latin typeface="Arial"/>
                <a:ea typeface="+mj-ea"/>
                <a:cs typeface="+mj-cs"/>
              </a:endParaRPr>
            </a:p>
          </p:txBody>
        </p:sp>
      </p:grpSp>
      <p:grpSp>
        <p:nvGrpSpPr>
          <p:cNvPr id="81" name="Group 80">
            <a:extLst>
              <a:ext uri="{FF2B5EF4-FFF2-40B4-BE49-F238E27FC236}">
                <a16:creationId xmlns:a16="http://schemas.microsoft.com/office/drawing/2014/main" id="{3BFA355C-04BE-44FB-94B8-0E3490FC93A8}"/>
              </a:ext>
            </a:extLst>
          </p:cNvPr>
          <p:cNvGrpSpPr/>
          <p:nvPr/>
        </p:nvGrpSpPr>
        <p:grpSpPr>
          <a:xfrm>
            <a:off x="6635347" y="4469237"/>
            <a:ext cx="2054083" cy="1289600"/>
            <a:chOff x="9102181" y="1592812"/>
            <a:chExt cx="2054083" cy="1289600"/>
          </a:xfrm>
        </p:grpSpPr>
        <p:sp>
          <p:nvSpPr>
            <p:cNvPr id="82" name="Title 6">
              <a:extLst>
                <a:ext uri="{FF2B5EF4-FFF2-40B4-BE49-F238E27FC236}">
                  <a16:creationId xmlns:a16="http://schemas.microsoft.com/office/drawing/2014/main" id="{F4332865-2A8A-47A4-B8CC-3C6703C4F237}"/>
                </a:ext>
              </a:extLst>
            </p:cNvPr>
            <p:cNvSpPr txBox="1">
              <a:spLocks/>
            </p:cNvSpPr>
            <p:nvPr/>
          </p:nvSpPr>
          <p:spPr>
            <a:xfrm>
              <a:off x="9424864" y="2106815"/>
              <a:ext cx="1731400" cy="775597"/>
            </a:xfrm>
            <a:prstGeom prst="rect">
              <a:avLst/>
            </a:prstGeom>
          </p:spPr>
          <p:txBody>
            <a:bodyPr vert="horz" wrap="square" lIns="0" tIns="0" rIns="0" bIns="0" rtlCol="0" anchor="b">
              <a:noAutofit/>
            </a:bodyPr>
            <a:lstStyle>
              <a:lvl1pPr algn="l" defTabSz="914400" rtl="0" eaLnBrk="1" latinLnBrk="0" hangingPunct="1">
                <a:lnSpc>
                  <a:spcPct val="90000"/>
                </a:lnSpc>
                <a:spcBef>
                  <a:spcPct val="0"/>
                </a:spcBef>
                <a:buNone/>
                <a:defRPr sz="2800" b="1" kern="1200" cap="none" spc="0" baseline="0">
                  <a:solidFill>
                    <a:schemeClr val="tx1"/>
                  </a:solidFill>
                  <a:latin typeface="+mn-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srgbClr val="419999"/>
                  </a:solidFill>
                  <a:effectLst/>
                  <a:uLnTx/>
                  <a:uFillTx/>
                  <a:latin typeface="Arial"/>
                  <a:ea typeface="+mj-ea"/>
                  <a:cs typeface="+mj-cs"/>
                </a:rPr>
                <a:t>67%</a:t>
              </a:r>
            </a:p>
          </p:txBody>
        </p:sp>
        <p:cxnSp>
          <p:nvCxnSpPr>
            <p:cNvPr id="83" name="Straight Connector 82">
              <a:extLst>
                <a:ext uri="{FF2B5EF4-FFF2-40B4-BE49-F238E27FC236}">
                  <a16:creationId xmlns:a16="http://schemas.microsoft.com/office/drawing/2014/main" id="{DDC4ECF3-2807-4FD8-BDEF-8C4111608976}"/>
                </a:ext>
              </a:extLst>
            </p:cNvPr>
            <p:cNvCxnSpPr/>
            <p:nvPr/>
          </p:nvCxnSpPr>
          <p:spPr>
            <a:xfrm>
              <a:off x="9104266" y="2398343"/>
              <a:ext cx="940825" cy="0"/>
            </a:xfrm>
            <a:prstGeom prst="line">
              <a:avLst/>
            </a:prstGeom>
            <a:noFill/>
            <a:ln w="38100" cap="flat" cmpd="sng" algn="ctr">
              <a:solidFill>
                <a:srgbClr val="419999"/>
              </a:solidFill>
              <a:prstDash val="solid"/>
              <a:miter lim="800000"/>
            </a:ln>
            <a:effectLst/>
          </p:spPr>
        </p:cxnSp>
        <p:sp>
          <p:nvSpPr>
            <p:cNvPr id="84" name="Title 6">
              <a:extLst>
                <a:ext uri="{FF2B5EF4-FFF2-40B4-BE49-F238E27FC236}">
                  <a16:creationId xmlns:a16="http://schemas.microsoft.com/office/drawing/2014/main" id="{1B216303-A74E-4BB5-9E88-D01B7B4B661E}"/>
                </a:ext>
              </a:extLst>
            </p:cNvPr>
            <p:cNvSpPr txBox="1">
              <a:spLocks/>
            </p:cNvSpPr>
            <p:nvPr/>
          </p:nvSpPr>
          <p:spPr>
            <a:xfrm>
              <a:off x="9102181" y="1592812"/>
              <a:ext cx="1731400" cy="775597"/>
            </a:xfrm>
            <a:prstGeom prst="rect">
              <a:avLst/>
            </a:prstGeom>
          </p:spPr>
          <p:txBody>
            <a:bodyPr vert="horz" wrap="square" lIns="0" tIns="0" rIns="0" bIns="0" rtlCol="0" anchor="b">
              <a:noAutofit/>
            </a:bodyPr>
            <a:lstStyle>
              <a:lvl1pPr algn="l" defTabSz="914400" rtl="0" eaLnBrk="1" latinLnBrk="0" hangingPunct="1">
                <a:lnSpc>
                  <a:spcPct val="90000"/>
                </a:lnSpc>
                <a:spcBef>
                  <a:spcPct val="0"/>
                </a:spcBef>
                <a:buNone/>
                <a:defRPr sz="2800" b="1" kern="1200" cap="none" spc="0" baseline="0">
                  <a:solidFill>
                    <a:schemeClr val="tx1"/>
                  </a:solidFill>
                  <a:latin typeface="+mn-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1400" b="1" i="0" u="none" strike="noStrike" kern="1200" cap="none" spc="0" normalizeH="0" baseline="0" noProof="0" dirty="0">
                  <a:ln>
                    <a:noFill/>
                  </a:ln>
                  <a:solidFill>
                    <a:srgbClr val="419999"/>
                  </a:solidFill>
                  <a:effectLst/>
                  <a:uLnTx/>
                  <a:uFillTx/>
                  <a:latin typeface="Arial"/>
                  <a:ea typeface="+mj-ea"/>
                  <a:cs typeface="+mj-cs"/>
                </a:rPr>
                <a:t>Agree </a:t>
              </a:r>
            </a:p>
          </p:txBody>
        </p:sp>
      </p:grpSp>
      <p:grpSp>
        <p:nvGrpSpPr>
          <p:cNvPr id="85" name="Group 84">
            <a:extLst>
              <a:ext uri="{FF2B5EF4-FFF2-40B4-BE49-F238E27FC236}">
                <a16:creationId xmlns:a16="http://schemas.microsoft.com/office/drawing/2014/main" id="{8D31BB85-CEAF-433B-A4B4-BADED2AA8D12}"/>
              </a:ext>
            </a:extLst>
          </p:cNvPr>
          <p:cNvGrpSpPr/>
          <p:nvPr/>
        </p:nvGrpSpPr>
        <p:grpSpPr>
          <a:xfrm>
            <a:off x="4160694" y="1858822"/>
            <a:ext cx="2054083" cy="1280173"/>
            <a:chOff x="9102181" y="1602239"/>
            <a:chExt cx="2054083" cy="1280173"/>
          </a:xfrm>
        </p:grpSpPr>
        <p:sp>
          <p:nvSpPr>
            <p:cNvPr id="86" name="Title 6">
              <a:extLst>
                <a:ext uri="{FF2B5EF4-FFF2-40B4-BE49-F238E27FC236}">
                  <a16:creationId xmlns:a16="http://schemas.microsoft.com/office/drawing/2014/main" id="{8820A445-9316-48F7-9AE2-99016CBA24BD}"/>
                </a:ext>
              </a:extLst>
            </p:cNvPr>
            <p:cNvSpPr txBox="1">
              <a:spLocks/>
            </p:cNvSpPr>
            <p:nvPr/>
          </p:nvSpPr>
          <p:spPr>
            <a:xfrm>
              <a:off x="9424864" y="2106815"/>
              <a:ext cx="1731400" cy="775597"/>
            </a:xfrm>
            <a:prstGeom prst="rect">
              <a:avLst/>
            </a:prstGeom>
          </p:spPr>
          <p:txBody>
            <a:bodyPr vert="horz" wrap="square" lIns="0" tIns="0" rIns="0" bIns="0" rtlCol="0" anchor="b">
              <a:noAutofit/>
            </a:bodyPr>
            <a:lstStyle>
              <a:lvl1pPr algn="l" defTabSz="914400" rtl="0" eaLnBrk="1" latinLnBrk="0" hangingPunct="1">
                <a:lnSpc>
                  <a:spcPct val="90000"/>
                </a:lnSpc>
                <a:spcBef>
                  <a:spcPct val="0"/>
                </a:spcBef>
                <a:buNone/>
                <a:defRPr sz="2800" b="1" kern="1200" cap="none" spc="0" baseline="0">
                  <a:solidFill>
                    <a:schemeClr val="tx1"/>
                  </a:solidFill>
                  <a:latin typeface="+mn-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schemeClr val="accent3"/>
                  </a:solidFill>
                  <a:effectLst/>
                  <a:uLnTx/>
                  <a:uFillTx/>
                  <a:latin typeface="Arial"/>
                  <a:ea typeface="+mj-ea"/>
                  <a:cs typeface="+mj-cs"/>
                </a:rPr>
                <a:t>8%</a:t>
              </a:r>
            </a:p>
          </p:txBody>
        </p:sp>
        <p:cxnSp>
          <p:nvCxnSpPr>
            <p:cNvPr id="87" name="Straight Connector 86">
              <a:extLst>
                <a:ext uri="{FF2B5EF4-FFF2-40B4-BE49-F238E27FC236}">
                  <a16:creationId xmlns:a16="http://schemas.microsoft.com/office/drawing/2014/main" id="{1CE3B812-7A75-4E5A-A971-173296D9266B}"/>
                </a:ext>
              </a:extLst>
            </p:cNvPr>
            <p:cNvCxnSpPr/>
            <p:nvPr/>
          </p:nvCxnSpPr>
          <p:spPr>
            <a:xfrm>
              <a:off x="9104266" y="2398343"/>
              <a:ext cx="940825" cy="0"/>
            </a:xfrm>
            <a:prstGeom prst="line">
              <a:avLst/>
            </a:prstGeom>
            <a:noFill/>
            <a:ln w="38100" cap="flat" cmpd="sng" algn="ctr">
              <a:solidFill>
                <a:schemeClr val="accent3"/>
              </a:solidFill>
              <a:prstDash val="solid"/>
              <a:miter lim="800000"/>
            </a:ln>
            <a:effectLst/>
          </p:spPr>
        </p:cxnSp>
        <p:sp>
          <p:nvSpPr>
            <p:cNvPr id="88" name="Title 6">
              <a:extLst>
                <a:ext uri="{FF2B5EF4-FFF2-40B4-BE49-F238E27FC236}">
                  <a16:creationId xmlns:a16="http://schemas.microsoft.com/office/drawing/2014/main" id="{89350A11-84BD-4329-9937-7F1FF8307946}"/>
                </a:ext>
              </a:extLst>
            </p:cNvPr>
            <p:cNvSpPr txBox="1">
              <a:spLocks/>
            </p:cNvSpPr>
            <p:nvPr/>
          </p:nvSpPr>
          <p:spPr>
            <a:xfrm>
              <a:off x="9102181" y="1602239"/>
              <a:ext cx="1731400" cy="775597"/>
            </a:xfrm>
            <a:prstGeom prst="rect">
              <a:avLst/>
            </a:prstGeom>
          </p:spPr>
          <p:txBody>
            <a:bodyPr vert="horz" wrap="square" lIns="0" tIns="0" rIns="0" bIns="0" rtlCol="0" anchor="b">
              <a:noAutofit/>
            </a:bodyPr>
            <a:lstStyle>
              <a:lvl1pPr algn="l" defTabSz="914400" rtl="0" eaLnBrk="1" latinLnBrk="0" hangingPunct="1">
                <a:lnSpc>
                  <a:spcPct val="90000"/>
                </a:lnSpc>
                <a:spcBef>
                  <a:spcPct val="0"/>
                </a:spcBef>
                <a:buNone/>
                <a:defRPr sz="2800" b="1" kern="1200" cap="none" spc="0" baseline="0">
                  <a:solidFill>
                    <a:schemeClr val="tx1"/>
                  </a:solidFill>
                  <a:latin typeface="+mn-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GB" sz="1400" dirty="0">
                  <a:solidFill>
                    <a:schemeClr val="accent3"/>
                  </a:solidFill>
                  <a:latin typeface="Arial"/>
                </a:rPr>
                <a:t>Disagree</a:t>
              </a:r>
              <a:r>
                <a:rPr kumimoji="0" lang="en-GB" sz="1400" b="1" i="0" u="none" strike="noStrike" kern="1200" cap="none" spc="0" normalizeH="0" baseline="0" noProof="0" dirty="0">
                  <a:ln>
                    <a:noFill/>
                  </a:ln>
                  <a:solidFill>
                    <a:schemeClr val="accent3"/>
                  </a:solidFill>
                  <a:effectLst/>
                  <a:uLnTx/>
                  <a:uFillTx/>
                  <a:latin typeface="Arial"/>
                  <a:ea typeface="+mj-ea"/>
                  <a:cs typeface="+mj-cs"/>
                </a:rPr>
                <a:t> </a:t>
              </a:r>
            </a:p>
          </p:txBody>
        </p:sp>
      </p:grpSp>
      <p:sp>
        <p:nvSpPr>
          <p:cNvPr id="33" name="Text Placeholder 7">
            <a:extLst>
              <a:ext uri="{FF2B5EF4-FFF2-40B4-BE49-F238E27FC236}">
                <a16:creationId xmlns:a16="http://schemas.microsoft.com/office/drawing/2014/main" id="{B9B9C0C2-8CD3-4DD2-AD42-763EBAC7C9A1}"/>
              </a:ext>
            </a:extLst>
          </p:cNvPr>
          <p:cNvSpPr txBox="1">
            <a:spLocks/>
          </p:cNvSpPr>
          <p:nvPr/>
        </p:nvSpPr>
        <p:spPr bwMode="gray">
          <a:xfrm>
            <a:off x="4851139" y="1736870"/>
            <a:ext cx="4213782" cy="403324"/>
          </a:xfrm>
          <a:prstGeom prst="rect">
            <a:avLst/>
          </a:prstGeom>
          <a:noFill/>
        </p:spPr>
        <p:txBody>
          <a:bodyPr vert="horz" lIns="120000" tIns="0" rIns="120000" bIns="0" rtlCol="0" anchor="ctr">
            <a:noAutofit/>
          </a:bodyPr>
          <a:lstStyle>
            <a:lvl1pPr marL="0" indent="0" algn="l" defTabSz="586405" rtl="0" eaLnBrk="1" latinLnBrk="0" hangingPunct="1">
              <a:lnSpc>
                <a:spcPct val="100000"/>
              </a:lnSpc>
              <a:spcBef>
                <a:spcPts val="385"/>
              </a:spcBef>
              <a:spcAft>
                <a:spcPts val="385"/>
              </a:spcAft>
              <a:buClr>
                <a:schemeClr val="bg2"/>
              </a:buClr>
              <a:buFontTx/>
              <a:buNone/>
              <a:defRPr sz="513" kern="1200">
                <a:solidFill>
                  <a:schemeClr val="tx1"/>
                </a:solidFill>
                <a:latin typeface="+mn-lt"/>
                <a:ea typeface="+mn-ea"/>
                <a:cs typeface="+mn-cs"/>
              </a:defRPr>
            </a:lvl1pPr>
            <a:lvl2pPr marL="337261" indent="0" algn="l" defTabSz="586405" rtl="0" eaLnBrk="1" latinLnBrk="0" hangingPunct="1">
              <a:lnSpc>
                <a:spcPct val="100000"/>
              </a:lnSpc>
              <a:spcBef>
                <a:spcPts val="385"/>
              </a:spcBef>
              <a:spcAft>
                <a:spcPts val="385"/>
              </a:spcAft>
              <a:buClr>
                <a:schemeClr val="bg2"/>
              </a:buClr>
              <a:buFontTx/>
              <a:buNone/>
              <a:defRPr sz="1539" kern="1200">
                <a:solidFill>
                  <a:schemeClr val="tx1"/>
                </a:solidFill>
                <a:latin typeface="+mn-lt"/>
                <a:ea typeface="+mn-ea"/>
                <a:cs typeface="+mn-cs"/>
              </a:defRPr>
            </a:lvl2pPr>
            <a:lvl3pPr marL="674522" indent="0" algn="l" defTabSz="586405" rtl="0" eaLnBrk="1" latinLnBrk="0" hangingPunct="1">
              <a:lnSpc>
                <a:spcPct val="100000"/>
              </a:lnSpc>
              <a:spcBef>
                <a:spcPts val="385"/>
              </a:spcBef>
              <a:spcAft>
                <a:spcPts val="385"/>
              </a:spcAft>
              <a:buClr>
                <a:schemeClr val="bg2"/>
              </a:buClr>
              <a:buFontTx/>
              <a:buNone/>
              <a:defRPr sz="1283" kern="1200">
                <a:solidFill>
                  <a:schemeClr val="tx1"/>
                </a:solidFill>
                <a:latin typeface="+mn-lt"/>
                <a:ea typeface="+mn-ea"/>
                <a:cs typeface="+mn-cs"/>
              </a:defRPr>
            </a:lvl3pPr>
            <a:lvl4pPr marL="1011783" indent="0" algn="l" defTabSz="586405" rtl="0" eaLnBrk="1" latinLnBrk="0" hangingPunct="1">
              <a:lnSpc>
                <a:spcPct val="100000"/>
              </a:lnSpc>
              <a:spcBef>
                <a:spcPts val="385"/>
              </a:spcBef>
              <a:spcAft>
                <a:spcPts val="385"/>
              </a:spcAft>
              <a:buClr>
                <a:schemeClr val="bg2"/>
              </a:buClr>
              <a:buFontTx/>
              <a:buNone/>
              <a:defRPr sz="1154" kern="1200">
                <a:solidFill>
                  <a:schemeClr val="tx1"/>
                </a:solidFill>
                <a:latin typeface="+mn-lt"/>
                <a:ea typeface="+mn-ea"/>
                <a:cs typeface="+mn-cs"/>
              </a:defRPr>
            </a:lvl4pPr>
            <a:lvl5pPr marL="1349043" indent="0" algn="l" defTabSz="586405" rtl="0" eaLnBrk="1" latinLnBrk="0" hangingPunct="1">
              <a:lnSpc>
                <a:spcPct val="100000"/>
              </a:lnSpc>
              <a:spcBef>
                <a:spcPts val="385"/>
              </a:spcBef>
              <a:spcAft>
                <a:spcPts val="385"/>
              </a:spcAft>
              <a:buClr>
                <a:schemeClr val="bg2"/>
              </a:buClr>
              <a:buFontTx/>
              <a:buNone/>
              <a:defRPr sz="1154" kern="1200">
                <a:solidFill>
                  <a:schemeClr val="tx1"/>
                </a:solidFill>
                <a:latin typeface="+mn-lt"/>
                <a:ea typeface="+mn-ea"/>
                <a:cs typeface="+mn-cs"/>
              </a:defRPr>
            </a:lvl5pPr>
            <a:lvl6pPr marL="1612613" indent="-146601" algn="l" defTabSz="586405" rtl="0" eaLnBrk="1" latinLnBrk="0" hangingPunct="1">
              <a:spcBef>
                <a:spcPct val="20000"/>
              </a:spcBef>
              <a:buFont typeface="Arial" panose="020B0604020202020204" pitchFamily="34" charset="0"/>
              <a:buChar char="•"/>
              <a:defRPr sz="1283" kern="1200">
                <a:solidFill>
                  <a:schemeClr val="tx1"/>
                </a:solidFill>
                <a:latin typeface="+mn-lt"/>
                <a:ea typeface="+mn-ea"/>
                <a:cs typeface="+mn-cs"/>
              </a:defRPr>
            </a:lvl6pPr>
            <a:lvl7pPr marL="1905815" indent="-146601" algn="l" defTabSz="586405" rtl="0" eaLnBrk="1" latinLnBrk="0" hangingPunct="1">
              <a:spcBef>
                <a:spcPct val="20000"/>
              </a:spcBef>
              <a:buFont typeface="Arial" panose="020B0604020202020204" pitchFamily="34" charset="0"/>
              <a:buChar char="•"/>
              <a:defRPr sz="1283" kern="1200">
                <a:solidFill>
                  <a:schemeClr val="tx1"/>
                </a:solidFill>
                <a:latin typeface="+mn-lt"/>
                <a:ea typeface="+mn-ea"/>
                <a:cs typeface="+mn-cs"/>
              </a:defRPr>
            </a:lvl7pPr>
            <a:lvl8pPr marL="2199018" indent="-146601" algn="l" defTabSz="586405" rtl="0" eaLnBrk="1" latinLnBrk="0" hangingPunct="1">
              <a:spcBef>
                <a:spcPct val="20000"/>
              </a:spcBef>
              <a:buFont typeface="Arial" panose="020B0604020202020204" pitchFamily="34" charset="0"/>
              <a:buChar char="•"/>
              <a:defRPr sz="1283" kern="1200">
                <a:solidFill>
                  <a:schemeClr val="tx1"/>
                </a:solidFill>
                <a:latin typeface="+mn-lt"/>
                <a:ea typeface="+mn-ea"/>
                <a:cs typeface="+mn-cs"/>
              </a:defRPr>
            </a:lvl8pPr>
            <a:lvl9pPr marL="2492220" indent="-146601" algn="l" defTabSz="586405" rtl="0" eaLnBrk="1" latinLnBrk="0" hangingPunct="1">
              <a:spcBef>
                <a:spcPct val="20000"/>
              </a:spcBef>
              <a:buFont typeface="Arial" panose="020B0604020202020204" pitchFamily="34" charset="0"/>
              <a:buChar char="•"/>
              <a:defRPr sz="1283" kern="1200">
                <a:solidFill>
                  <a:schemeClr val="tx1"/>
                </a:solidFill>
                <a:latin typeface="+mn-lt"/>
                <a:ea typeface="+mn-ea"/>
                <a:cs typeface="+mn-cs"/>
              </a:defRPr>
            </a:lvl9pPr>
          </a:lstStyle>
          <a:p>
            <a:pPr marL="0" marR="0" lvl="0" indent="0" algn="ctr" defTabSz="781854" rtl="0" eaLnBrk="1" fontAlgn="auto" latinLnBrk="0" hangingPunct="1">
              <a:lnSpc>
                <a:spcPct val="100000"/>
              </a:lnSpc>
              <a:spcBef>
                <a:spcPts val="513"/>
              </a:spcBef>
              <a:spcAft>
                <a:spcPts val="513"/>
              </a:spcAft>
              <a:buClr>
                <a:srgbClr val="222223"/>
              </a:buClr>
              <a:buSzTx/>
              <a:buFontTx/>
              <a:buNone/>
              <a:tabLst/>
              <a:defRPr/>
            </a:pPr>
            <a:r>
              <a:rPr kumimoji="0" lang="en-GB" sz="2000" b="1" i="0" u="none" strike="noStrike" kern="1200" cap="none" spc="0" normalizeH="0" baseline="0" noProof="0" dirty="0">
                <a:ln>
                  <a:noFill/>
                </a:ln>
                <a:solidFill>
                  <a:srgbClr val="2F469C"/>
                </a:solidFill>
                <a:effectLst/>
                <a:uLnTx/>
                <a:uFillTx/>
                <a:latin typeface="Arial"/>
                <a:ea typeface="+mn-ea"/>
                <a:cs typeface="+mn-cs"/>
              </a:rPr>
              <a:t>Global Country Average</a:t>
            </a:r>
          </a:p>
        </p:txBody>
      </p:sp>
      <p:sp>
        <p:nvSpPr>
          <p:cNvPr id="34" name="Text Placeholder 7">
            <a:extLst>
              <a:ext uri="{FF2B5EF4-FFF2-40B4-BE49-F238E27FC236}">
                <a16:creationId xmlns:a16="http://schemas.microsoft.com/office/drawing/2014/main" id="{CF0E66D3-F810-4D58-A0ED-47F28937D5B2}"/>
              </a:ext>
            </a:extLst>
          </p:cNvPr>
          <p:cNvSpPr txBox="1">
            <a:spLocks/>
          </p:cNvSpPr>
          <p:nvPr/>
        </p:nvSpPr>
        <p:spPr bwMode="gray">
          <a:xfrm>
            <a:off x="3980679" y="5636916"/>
            <a:ext cx="3395481" cy="456469"/>
          </a:xfrm>
          <a:prstGeom prst="rect">
            <a:avLst/>
          </a:prstGeom>
          <a:noFill/>
        </p:spPr>
        <p:txBody>
          <a:bodyPr vert="horz" lIns="120000" tIns="0" rIns="120000" bIns="0" rtlCol="0" anchor="ctr">
            <a:noAutofit/>
          </a:bodyPr>
          <a:lstStyle>
            <a:lvl1pPr marL="0" indent="0" algn="l" defTabSz="586405" rtl="0" eaLnBrk="1" latinLnBrk="0" hangingPunct="1">
              <a:lnSpc>
                <a:spcPct val="100000"/>
              </a:lnSpc>
              <a:spcBef>
                <a:spcPts val="385"/>
              </a:spcBef>
              <a:spcAft>
                <a:spcPts val="385"/>
              </a:spcAft>
              <a:buClr>
                <a:schemeClr val="bg2"/>
              </a:buClr>
              <a:buFontTx/>
              <a:buNone/>
              <a:defRPr sz="513" kern="1200">
                <a:solidFill>
                  <a:schemeClr val="tx1"/>
                </a:solidFill>
                <a:latin typeface="+mn-lt"/>
                <a:ea typeface="+mn-ea"/>
                <a:cs typeface="+mn-cs"/>
              </a:defRPr>
            </a:lvl1pPr>
            <a:lvl2pPr marL="337261" indent="0" algn="l" defTabSz="586405" rtl="0" eaLnBrk="1" latinLnBrk="0" hangingPunct="1">
              <a:lnSpc>
                <a:spcPct val="100000"/>
              </a:lnSpc>
              <a:spcBef>
                <a:spcPts val="385"/>
              </a:spcBef>
              <a:spcAft>
                <a:spcPts val="385"/>
              </a:spcAft>
              <a:buClr>
                <a:schemeClr val="bg2"/>
              </a:buClr>
              <a:buFontTx/>
              <a:buNone/>
              <a:defRPr sz="1539" kern="1200">
                <a:solidFill>
                  <a:schemeClr val="tx1"/>
                </a:solidFill>
                <a:latin typeface="+mn-lt"/>
                <a:ea typeface="+mn-ea"/>
                <a:cs typeface="+mn-cs"/>
              </a:defRPr>
            </a:lvl2pPr>
            <a:lvl3pPr marL="674522" indent="0" algn="l" defTabSz="586405" rtl="0" eaLnBrk="1" latinLnBrk="0" hangingPunct="1">
              <a:lnSpc>
                <a:spcPct val="100000"/>
              </a:lnSpc>
              <a:spcBef>
                <a:spcPts val="385"/>
              </a:spcBef>
              <a:spcAft>
                <a:spcPts val="385"/>
              </a:spcAft>
              <a:buClr>
                <a:schemeClr val="bg2"/>
              </a:buClr>
              <a:buFontTx/>
              <a:buNone/>
              <a:defRPr sz="1283" kern="1200">
                <a:solidFill>
                  <a:schemeClr val="tx1"/>
                </a:solidFill>
                <a:latin typeface="+mn-lt"/>
                <a:ea typeface="+mn-ea"/>
                <a:cs typeface="+mn-cs"/>
              </a:defRPr>
            </a:lvl3pPr>
            <a:lvl4pPr marL="1011783" indent="0" algn="l" defTabSz="586405" rtl="0" eaLnBrk="1" latinLnBrk="0" hangingPunct="1">
              <a:lnSpc>
                <a:spcPct val="100000"/>
              </a:lnSpc>
              <a:spcBef>
                <a:spcPts val="385"/>
              </a:spcBef>
              <a:spcAft>
                <a:spcPts val="385"/>
              </a:spcAft>
              <a:buClr>
                <a:schemeClr val="bg2"/>
              </a:buClr>
              <a:buFontTx/>
              <a:buNone/>
              <a:defRPr sz="1154" kern="1200">
                <a:solidFill>
                  <a:schemeClr val="tx1"/>
                </a:solidFill>
                <a:latin typeface="+mn-lt"/>
                <a:ea typeface="+mn-ea"/>
                <a:cs typeface="+mn-cs"/>
              </a:defRPr>
            </a:lvl4pPr>
            <a:lvl5pPr marL="1349043" indent="0" algn="l" defTabSz="586405" rtl="0" eaLnBrk="1" latinLnBrk="0" hangingPunct="1">
              <a:lnSpc>
                <a:spcPct val="100000"/>
              </a:lnSpc>
              <a:spcBef>
                <a:spcPts val="385"/>
              </a:spcBef>
              <a:spcAft>
                <a:spcPts val="385"/>
              </a:spcAft>
              <a:buClr>
                <a:schemeClr val="bg2"/>
              </a:buClr>
              <a:buFontTx/>
              <a:buNone/>
              <a:defRPr sz="1154" kern="1200">
                <a:solidFill>
                  <a:schemeClr val="tx1"/>
                </a:solidFill>
                <a:latin typeface="+mn-lt"/>
                <a:ea typeface="+mn-ea"/>
                <a:cs typeface="+mn-cs"/>
              </a:defRPr>
            </a:lvl5pPr>
            <a:lvl6pPr marL="1612613" indent="-146601" algn="l" defTabSz="586405" rtl="0" eaLnBrk="1" latinLnBrk="0" hangingPunct="1">
              <a:spcBef>
                <a:spcPct val="20000"/>
              </a:spcBef>
              <a:buFont typeface="Arial" panose="020B0604020202020204" pitchFamily="34" charset="0"/>
              <a:buChar char="•"/>
              <a:defRPr sz="1283" kern="1200">
                <a:solidFill>
                  <a:schemeClr val="tx1"/>
                </a:solidFill>
                <a:latin typeface="+mn-lt"/>
                <a:ea typeface="+mn-ea"/>
                <a:cs typeface="+mn-cs"/>
              </a:defRPr>
            </a:lvl6pPr>
            <a:lvl7pPr marL="1905815" indent="-146601" algn="l" defTabSz="586405" rtl="0" eaLnBrk="1" latinLnBrk="0" hangingPunct="1">
              <a:spcBef>
                <a:spcPct val="20000"/>
              </a:spcBef>
              <a:buFont typeface="Arial" panose="020B0604020202020204" pitchFamily="34" charset="0"/>
              <a:buChar char="•"/>
              <a:defRPr sz="1283" kern="1200">
                <a:solidFill>
                  <a:schemeClr val="tx1"/>
                </a:solidFill>
                <a:latin typeface="+mn-lt"/>
                <a:ea typeface="+mn-ea"/>
                <a:cs typeface="+mn-cs"/>
              </a:defRPr>
            </a:lvl7pPr>
            <a:lvl8pPr marL="2199018" indent="-146601" algn="l" defTabSz="586405" rtl="0" eaLnBrk="1" latinLnBrk="0" hangingPunct="1">
              <a:spcBef>
                <a:spcPct val="20000"/>
              </a:spcBef>
              <a:buFont typeface="Arial" panose="020B0604020202020204" pitchFamily="34" charset="0"/>
              <a:buChar char="•"/>
              <a:defRPr sz="1283" kern="1200">
                <a:solidFill>
                  <a:schemeClr val="tx1"/>
                </a:solidFill>
                <a:latin typeface="+mn-lt"/>
                <a:ea typeface="+mn-ea"/>
                <a:cs typeface="+mn-cs"/>
              </a:defRPr>
            </a:lvl8pPr>
            <a:lvl9pPr marL="2492220" indent="-146601" algn="l" defTabSz="586405" rtl="0" eaLnBrk="1" latinLnBrk="0" hangingPunct="1">
              <a:spcBef>
                <a:spcPct val="20000"/>
              </a:spcBef>
              <a:buFont typeface="Arial" panose="020B0604020202020204" pitchFamily="34" charset="0"/>
              <a:buChar char="•"/>
              <a:defRPr sz="1283" kern="1200">
                <a:solidFill>
                  <a:schemeClr val="tx1"/>
                </a:solidFill>
                <a:latin typeface="+mn-lt"/>
                <a:ea typeface="+mn-ea"/>
                <a:cs typeface="+mn-cs"/>
              </a:defRPr>
            </a:lvl9pPr>
          </a:lstStyle>
          <a:p>
            <a:pPr marL="0" marR="0" lvl="0" indent="0" algn="ctr" defTabSz="781854" rtl="0" eaLnBrk="1" fontAlgn="auto" latinLnBrk="0" hangingPunct="1">
              <a:lnSpc>
                <a:spcPct val="100000"/>
              </a:lnSpc>
              <a:spcBef>
                <a:spcPts val="513"/>
              </a:spcBef>
              <a:spcAft>
                <a:spcPts val="513"/>
              </a:spcAft>
              <a:buClr>
                <a:srgbClr val="222223"/>
              </a:buClr>
              <a:buSzTx/>
              <a:buFontTx/>
              <a:buNone/>
              <a:tabLst/>
              <a:defRPr/>
            </a:pPr>
            <a:r>
              <a:rPr kumimoji="0" lang="en-GB" sz="2000" b="1" i="0" u="none" strike="noStrike" kern="1200" cap="none" spc="0" normalizeH="0" baseline="0" noProof="0" dirty="0">
                <a:ln>
                  <a:noFill/>
                </a:ln>
                <a:solidFill>
                  <a:srgbClr val="2F469C"/>
                </a:solidFill>
                <a:effectLst/>
                <a:uLnTx/>
                <a:uFillTx/>
                <a:latin typeface="Arial"/>
                <a:ea typeface="+mn-ea"/>
                <a:cs typeface="+mn-cs"/>
              </a:rPr>
              <a:t>2020</a:t>
            </a:r>
          </a:p>
        </p:txBody>
      </p:sp>
      <p:sp>
        <p:nvSpPr>
          <p:cNvPr id="35" name="Text Placeholder 7">
            <a:extLst>
              <a:ext uri="{FF2B5EF4-FFF2-40B4-BE49-F238E27FC236}">
                <a16:creationId xmlns:a16="http://schemas.microsoft.com/office/drawing/2014/main" id="{CDCF7CA1-A738-47DE-898E-BB3C3BEA1E9A}"/>
              </a:ext>
            </a:extLst>
          </p:cNvPr>
          <p:cNvSpPr txBox="1">
            <a:spLocks/>
          </p:cNvSpPr>
          <p:nvPr/>
        </p:nvSpPr>
        <p:spPr bwMode="gray">
          <a:xfrm>
            <a:off x="6834229" y="5605896"/>
            <a:ext cx="3395481" cy="456469"/>
          </a:xfrm>
          <a:prstGeom prst="rect">
            <a:avLst/>
          </a:prstGeom>
          <a:noFill/>
        </p:spPr>
        <p:txBody>
          <a:bodyPr vert="horz" lIns="120000" tIns="0" rIns="120000" bIns="0" rtlCol="0" anchor="ctr">
            <a:noAutofit/>
          </a:bodyPr>
          <a:lstStyle>
            <a:lvl1pPr marL="0" indent="0" algn="l" defTabSz="586405" rtl="0" eaLnBrk="1" latinLnBrk="0" hangingPunct="1">
              <a:lnSpc>
                <a:spcPct val="100000"/>
              </a:lnSpc>
              <a:spcBef>
                <a:spcPts val="385"/>
              </a:spcBef>
              <a:spcAft>
                <a:spcPts val="385"/>
              </a:spcAft>
              <a:buClr>
                <a:schemeClr val="bg2"/>
              </a:buClr>
              <a:buFontTx/>
              <a:buNone/>
              <a:defRPr sz="513" kern="1200">
                <a:solidFill>
                  <a:schemeClr val="tx1"/>
                </a:solidFill>
                <a:latin typeface="+mn-lt"/>
                <a:ea typeface="+mn-ea"/>
                <a:cs typeface="+mn-cs"/>
              </a:defRPr>
            </a:lvl1pPr>
            <a:lvl2pPr marL="337261" indent="0" algn="l" defTabSz="586405" rtl="0" eaLnBrk="1" latinLnBrk="0" hangingPunct="1">
              <a:lnSpc>
                <a:spcPct val="100000"/>
              </a:lnSpc>
              <a:spcBef>
                <a:spcPts val="385"/>
              </a:spcBef>
              <a:spcAft>
                <a:spcPts val="385"/>
              </a:spcAft>
              <a:buClr>
                <a:schemeClr val="bg2"/>
              </a:buClr>
              <a:buFontTx/>
              <a:buNone/>
              <a:defRPr sz="1539" kern="1200">
                <a:solidFill>
                  <a:schemeClr val="tx1"/>
                </a:solidFill>
                <a:latin typeface="+mn-lt"/>
                <a:ea typeface="+mn-ea"/>
                <a:cs typeface="+mn-cs"/>
              </a:defRPr>
            </a:lvl2pPr>
            <a:lvl3pPr marL="674522" indent="0" algn="l" defTabSz="586405" rtl="0" eaLnBrk="1" latinLnBrk="0" hangingPunct="1">
              <a:lnSpc>
                <a:spcPct val="100000"/>
              </a:lnSpc>
              <a:spcBef>
                <a:spcPts val="385"/>
              </a:spcBef>
              <a:spcAft>
                <a:spcPts val="385"/>
              </a:spcAft>
              <a:buClr>
                <a:schemeClr val="bg2"/>
              </a:buClr>
              <a:buFontTx/>
              <a:buNone/>
              <a:defRPr sz="1283" kern="1200">
                <a:solidFill>
                  <a:schemeClr val="tx1"/>
                </a:solidFill>
                <a:latin typeface="+mn-lt"/>
                <a:ea typeface="+mn-ea"/>
                <a:cs typeface="+mn-cs"/>
              </a:defRPr>
            </a:lvl3pPr>
            <a:lvl4pPr marL="1011783" indent="0" algn="l" defTabSz="586405" rtl="0" eaLnBrk="1" latinLnBrk="0" hangingPunct="1">
              <a:lnSpc>
                <a:spcPct val="100000"/>
              </a:lnSpc>
              <a:spcBef>
                <a:spcPts val="385"/>
              </a:spcBef>
              <a:spcAft>
                <a:spcPts val="385"/>
              </a:spcAft>
              <a:buClr>
                <a:schemeClr val="bg2"/>
              </a:buClr>
              <a:buFontTx/>
              <a:buNone/>
              <a:defRPr sz="1154" kern="1200">
                <a:solidFill>
                  <a:schemeClr val="tx1"/>
                </a:solidFill>
                <a:latin typeface="+mn-lt"/>
                <a:ea typeface="+mn-ea"/>
                <a:cs typeface="+mn-cs"/>
              </a:defRPr>
            </a:lvl4pPr>
            <a:lvl5pPr marL="1349043" indent="0" algn="l" defTabSz="586405" rtl="0" eaLnBrk="1" latinLnBrk="0" hangingPunct="1">
              <a:lnSpc>
                <a:spcPct val="100000"/>
              </a:lnSpc>
              <a:spcBef>
                <a:spcPts val="385"/>
              </a:spcBef>
              <a:spcAft>
                <a:spcPts val="385"/>
              </a:spcAft>
              <a:buClr>
                <a:schemeClr val="bg2"/>
              </a:buClr>
              <a:buFontTx/>
              <a:buNone/>
              <a:defRPr sz="1154" kern="1200">
                <a:solidFill>
                  <a:schemeClr val="tx1"/>
                </a:solidFill>
                <a:latin typeface="+mn-lt"/>
                <a:ea typeface="+mn-ea"/>
                <a:cs typeface="+mn-cs"/>
              </a:defRPr>
            </a:lvl5pPr>
            <a:lvl6pPr marL="1612613" indent="-146601" algn="l" defTabSz="586405" rtl="0" eaLnBrk="1" latinLnBrk="0" hangingPunct="1">
              <a:spcBef>
                <a:spcPct val="20000"/>
              </a:spcBef>
              <a:buFont typeface="Arial" panose="020B0604020202020204" pitchFamily="34" charset="0"/>
              <a:buChar char="•"/>
              <a:defRPr sz="1283" kern="1200">
                <a:solidFill>
                  <a:schemeClr val="tx1"/>
                </a:solidFill>
                <a:latin typeface="+mn-lt"/>
                <a:ea typeface="+mn-ea"/>
                <a:cs typeface="+mn-cs"/>
              </a:defRPr>
            </a:lvl6pPr>
            <a:lvl7pPr marL="1905815" indent="-146601" algn="l" defTabSz="586405" rtl="0" eaLnBrk="1" latinLnBrk="0" hangingPunct="1">
              <a:spcBef>
                <a:spcPct val="20000"/>
              </a:spcBef>
              <a:buFont typeface="Arial" panose="020B0604020202020204" pitchFamily="34" charset="0"/>
              <a:buChar char="•"/>
              <a:defRPr sz="1283" kern="1200">
                <a:solidFill>
                  <a:schemeClr val="tx1"/>
                </a:solidFill>
                <a:latin typeface="+mn-lt"/>
                <a:ea typeface="+mn-ea"/>
                <a:cs typeface="+mn-cs"/>
              </a:defRPr>
            </a:lvl7pPr>
            <a:lvl8pPr marL="2199018" indent="-146601" algn="l" defTabSz="586405" rtl="0" eaLnBrk="1" latinLnBrk="0" hangingPunct="1">
              <a:spcBef>
                <a:spcPct val="20000"/>
              </a:spcBef>
              <a:buFont typeface="Arial" panose="020B0604020202020204" pitchFamily="34" charset="0"/>
              <a:buChar char="•"/>
              <a:defRPr sz="1283" kern="1200">
                <a:solidFill>
                  <a:schemeClr val="tx1"/>
                </a:solidFill>
                <a:latin typeface="+mn-lt"/>
                <a:ea typeface="+mn-ea"/>
                <a:cs typeface="+mn-cs"/>
              </a:defRPr>
            </a:lvl8pPr>
            <a:lvl9pPr marL="2492220" indent="-146601" algn="l" defTabSz="586405" rtl="0" eaLnBrk="1" latinLnBrk="0" hangingPunct="1">
              <a:spcBef>
                <a:spcPct val="20000"/>
              </a:spcBef>
              <a:buFont typeface="Arial" panose="020B0604020202020204" pitchFamily="34" charset="0"/>
              <a:buChar char="•"/>
              <a:defRPr sz="1283" kern="1200">
                <a:solidFill>
                  <a:schemeClr val="tx1"/>
                </a:solidFill>
                <a:latin typeface="+mn-lt"/>
                <a:ea typeface="+mn-ea"/>
                <a:cs typeface="+mn-cs"/>
              </a:defRPr>
            </a:lvl9pPr>
          </a:lstStyle>
          <a:p>
            <a:pPr marL="0" marR="0" lvl="0" indent="0" algn="ctr" defTabSz="781854" rtl="0" eaLnBrk="1" fontAlgn="auto" latinLnBrk="0" hangingPunct="1">
              <a:lnSpc>
                <a:spcPct val="100000"/>
              </a:lnSpc>
              <a:spcBef>
                <a:spcPts val="513"/>
              </a:spcBef>
              <a:spcAft>
                <a:spcPts val="513"/>
              </a:spcAft>
              <a:buClr>
                <a:srgbClr val="222223"/>
              </a:buClr>
              <a:buSzTx/>
              <a:buFontTx/>
              <a:buNone/>
              <a:tabLst/>
              <a:defRPr/>
            </a:pPr>
            <a:r>
              <a:rPr kumimoji="0" lang="en-GB" sz="2000" b="1" i="0" u="none" strike="noStrike" kern="1200" cap="none" spc="0" normalizeH="0" baseline="0" noProof="0" dirty="0">
                <a:ln>
                  <a:noFill/>
                </a:ln>
                <a:solidFill>
                  <a:srgbClr val="2F469C"/>
                </a:solidFill>
                <a:effectLst/>
                <a:uLnTx/>
                <a:uFillTx/>
                <a:latin typeface="Arial"/>
                <a:ea typeface="+mn-ea"/>
                <a:cs typeface="+mn-cs"/>
              </a:rPr>
              <a:t>2021</a:t>
            </a:r>
          </a:p>
        </p:txBody>
      </p:sp>
    </p:spTree>
    <p:extLst>
      <p:ext uri="{BB962C8B-B14F-4D97-AF65-F5344CB8AC3E}">
        <p14:creationId xmlns:p14="http://schemas.microsoft.com/office/powerpoint/2010/main" val="15276611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eJdUBLkF.ir74OQSEUMF9A"/>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eJdUBLkF.ir74OQSEUMF9A"/>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eJdUBLkF.ir74OQSEUMF9A"/>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teJdUBLkF.ir74OQSEUMF9A"/>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eJdUBLkF.ir74OQSEUMF9A"/>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teJdUBLkF.ir74OQSEUMF9A"/>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eJdUBLkF.ir74OQSEUMF9A"/>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teJdUBLkF.ir74OQSEUMF9A"/>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pujqcHVlVTZYOruMkoQoog"/>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teJdUBLkF.ir74OQSEUMF9A"/>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eJdUBLkF.ir74OQSEUMF9A"/>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teJdUBLkF.ir74OQSEUMF9A"/>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teJdUBLkF.ir74OQSEUMF9A"/>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teJdUBLkF.ir74OQSEUMF9A"/>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teJdUBLkF.ir74OQSEUMF9A"/>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teJdUBLkF.ir74OQSEUMF9A"/>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teJdUBLkF.ir74OQSEUMF9A"/>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teJdUBLkF.ir74OQSEUMF9A"/>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gr71HMP7fNoYDxlK3KovNw"/>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tbknxVe_4j.Q6eZDUxE.4gw"/>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tbknxVe_4j.Q6eZDUxE.4gw"/>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t7JUl35ef79utSlUr1jbcfA"/>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t6uflUt5QLNLIViIiZ0hNww"/>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t6uflUt5QLNLIViIiZ0hNww"/>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t6uflUt5QLNLIViIiZ0hNww"/>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t6uflUt5QLNLIViIiZ0hNww"/>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t6uflUt5QLNLIViIiZ0hNww"/>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t6uflUt5QLNLIViIiZ0hNww"/>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S736x1reOPPsKzs3HbzffA"/>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t6uflUt5QLNLIViIiZ0hNww"/>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t6uflUt5QLNLIViIiZ0hNww"/>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t2dKOXU8pOdZ_XgNcWZVfjA"/>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t6uflUt5QLNLIViIiZ0hNww"/>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t6uflUt5QLNLIViIiZ0hNww"/>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1.xml><?xml version="1.0" encoding="utf-8"?>
<p:tagLst xmlns:a="http://schemas.openxmlformats.org/drawingml/2006/main" xmlns:r="http://schemas.openxmlformats.org/officeDocument/2006/relationships" xmlns:p="http://schemas.openxmlformats.org/presentationml/2006/main">
  <p:tag name="THINKCELLSHAPEDONOTDELETE" val="t6uflUt5QLNLIViIiZ0hNww"/>
</p:tagLst>
</file>

<file path=ppt/tags/tag1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3.xml><?xml version="1.0" encoding="utf-8"?>
<p:tagLst xmlns:a="http://schemas.openxmlformats.org/drawingml/2006/main" xmlns:r="http://schemas.openxmlformats.org/officeDocument/2006/relationships" xmlns:p="http://schemas.openxmlformats.org/presentationml/2006/main">
  <p:tag name="THINKCELLSHAPEDONOTDELETE" val="t6uflUt5QLNLIViIiZ0hNww"/>
</p:tagLst>
</file>

<file path=ppt/tags/tag1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5.xml><?xml version="1.0" encoding="utf-8"?>
<p:tagLst xmlns:a="http://schemas.openxmlformats.org/drawingml/2006/main" xmlns:r="http://schemas.openxmlformats.org/officeDocument/2006/relationships" xmlns:p="http://schemas.openxmlformats.org/presentationml/2006/main">
  <p:tag name="THINKCELLSHAPEDONOTDELETE" val="t6uflUt5QLNLIViIiZ0hNww"/>
</p:tagLst>
</file>

<file path=ppt/tags/tag1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7.xml><?xml version="1.0" encoding="utf-8"?>
<p:tagLst xmlns:a="http://schemas.openxmlformats.org/drawingml/2006/main" xmlns:r="http://schemas.openxmlformats.org/officeDocument/2006/relationships" xmlns:p="http://schemas.openxmlformats.org/presentationml/2006/main">
  <p:tag name="THINKCELLSHAPEDONOTDELETE" val="t6uflUt5QLNLIViIiZ0hNww"/>
</p:tagLst>
</file>

<file path=ppt/tags/tag1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t2dKOXU8pOdZ_XgNcWZVfjA"/>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pujqcHVlVTZYOruMkoQoog"/>
</p:tagLst>
</file>

<file path=ppt/tags/tag1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1.xml><?xml version="1.0" encoding="utf-8"?>
<p:tagLst xmlns:a="http://schemas.openxmlformats.org/drawingml/2006/main" xmlns:r="http://schemas.openxmlformats.org/officeDocument/2006/relationships" xmlns:p="http://schemas.openxmlformats.org/presentationml/2006/main">
  <p:tag name="THINKCELLSHAPEDONOTDELETE" val="tSelBiS.Be1akW5K0zHO2RQ"/>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tSelBiS.Be1akW5K0zHO2RQ"/>
</p:tagLst>
</file>

<file path=ppt/tags/tag1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5.xml><?xml version="1.0" encoding="utf-8"?>
<p:tagLst xmlns:a="http://schemas.openxmlformats.org/drawingml/2006/main" xmlns:r="http://schemas.openxmlformats.org/officeDocument/2006/relationships" xmlns:p="http://schemas.openxmlformats.org/presentationml/2006/main">
  <p:tag name="THINKCELLSHAPEDONOTDELETE" val="t2dKOXU8pOdZ_XgNcWZVfjA"/>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pujqcHVlVTZYOruMkoQoog"/>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pujqcHVlVTZYOruMkoQoog"/>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pujqcHVlVTZYOruMkoQoog"/>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pujqcHVlVTZYOruMkoQoog"/>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bT52hb9WDlXLdt_Xkw2WZA"/>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dN04oOJQ4MwSF7dCoBZhKg"/>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a1G3ygldpp7KrqE77Ne.6A"/>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Vo7_3qjqHV5WQG8hzlRBnw"/>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IPSOS - Classical Template - 16x9">
  <a:themeElements>
    <a:clrScheme name="Personnalisé 183">
      <a:dk1>
        <a:sysClr val="windowText" lastClr="000000"/>
      </a:dk1>
      <a:lt1>
        <a:sysClr val="window" lastClr="FFFFFF"/>
      </a:lt1>
      <a:dk2>
        <a:srgbClr val="009D9C"/>
      </a:dk2>
      <a:lt2>
        <a:srgbClr val="2F469C"/>
      </a:lt2>
      <a:accent1>
        <a:srgbClr val="002554"/>
      </a:accent1>
      <a:accent2>
        <a:srgbClr val="F1BE48"/>
      </a:accent2>
      <a:accent3>
        <a:srgbClr val="E87722"/>
      </a:accent3>
      <a:accent4>
        <a:srgbClr val="84329B"/>
      </a:accent4>
      <a:accent5>
        <a:srgbClr val="E4C7EC"/>
      </a:accent5>
      <a:accent6>
        <a:srgbClr val="BEDBFF"/>
      </a:accent6>
      <a:hlink>
        <a:srgbClr val="0563C1"/>
      </a:hlink>
      <a:folHlink>
        <a:srgbClr val="954F72"/>
      </a:folHlink>
    </a:clrScheme>
    <a:fontScheme name="Personnalisé 80">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2"/>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ew_brand_tweaked_teal">
    <a:dk1>
      <a:sysClr val="windowText" lastClr="000000"/>
    </a:dk1>
    <a:lt1>
      <a:sysClr val="window" lastClr="FFFFFF"/>
    </a:lt1>
    <a:dk2>
      <a:srgbClr val="419999"/>
    </a:dk2>
    <a:lt2>
      <a:srgbClr val="2F469C"/>
    </a:lt2>
    <a:accent1>
      <a:srgbClr val="002554"/>
    </a:accent1>
    <a:accent2>
      <a:srgbClr val="F1BE48"/>
    </a:accent2>
    <a:accent3>
      <a:srgbClr val="E87722"/>
    </a:accent3>
    <a:accent4>
      <a:srgbClr val="84329B"/>
    </a:accent4>
    <a:accent5>
      <a:srgbClr val="F14354"/>
    </a:accent5>
    <a:accent6>
      <a:srgbClr val="5FBD83"/>
    </a:accent6>
    <a:hlink>
      <a:srgbClr val="0563C1"/>
    </a:hlink>
    <a:folHlink>
      <a:srgbClr val="954F72"/>
    </a:folHlink>
  </a:clrScheme>
  <a:fontScheme name="Personnalisé 80">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new_brand_tweaked_teal">
    <a:dk1>
      <a:sysClr val="windowText" lastClr="000000"/>
    </a:dk1>
    <a:lt1>
      <a:sysClr val="window" lastClr="FFFFFF"/>
    </a:lt1>
    <a:dk2>
      <a:srgbClr val="419999"/>
    </a:dk2>
    <a:lt2>
      <a:srgbClr val="2F469C"/>
    </a:lt2>
    <a:accent1>
      <a:srgbClr val="002554"/>
    </a:accent1>
    <a:accent2>
      <a:srgbClr val="F1BE48"/>
    </a:accent2>
    <a:accent3>
      <a:srgbClr val="E87722"/>
    </a:accent3>
    <a:accent4>
      <a:srgbClr val="84329B"/>
    </a:accent4>
    <a:accent5>
      <a:srgbClr val="F14354"/>
    </a:accent5>
    <a:accent6>
      <a:srgbClr val="5FBD83"/>
    </a:accent6>
    <a:hlink>
      <a:srgbClr val="0563C1"/>
    </a:hlink>
    <a:folHlink>
      <a:srgbClr val="954F72"/>
    </a:folHlink>
  </a:clrScheme>
  <a:fontScheme name="Personnalisé 80">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new_brand_tweaked_teal">
    <a:dk1>
      <a:sysClr val="windowText" lastClr="000000"/>
    </a:dk1>
    <a:lt1>
      <a:sysClr val="window" lastClr="FFFFFF"/>
    </a:lt1>
    <a:dk2>
      <a:srgbClr val="419999"/>
    </a:dk2>
    <a:lt2>
      <a:srgbClr val="2F469C"/>
    </a:lt2>
    <a:accent1>
      <a:srgbClr val="002554"/>
    </a:accent1>
    <a:accent2>
      <a:srgbClr val="F1BE48"/>
    </a:accent2>
    <a:accent3>
      <a:srgbClr val="E87722"/>
    </a:accent3>
    <a:accent4>
      <a:srgbClr val="84329B"/>
    </a:accent4>
    <a:accent5>
      <a:srgbClr val="F14354"/>
    </a:accent5>
    <a:accent6>
      <a:srgbClr val="5FBD83"/>
    </a:accent6>
    <a:hlink>
      <a:srgbClr val="0563C1"/>
    </a:hlink>
    <a:folHlink>
      <a:srgbClr val="954F72"/>
    </a:folHlink>
  </a:clrScheme>
  <a:fontScheme name="Personnalisé 80">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new_brand_tweaked_teal">
    <a:dk1>
      <a:sysClr val="windowText" lastClr="000000"/>
    </a:dk1>
    <a:lt1>
      <a:sysClr val="window" lastClr="FFFFFF"/>
    </a:lt1>
    <a:dk2>
      <a:srgbClr val="419999"/>
    </a:dk2>
    <a:lt2>
      <a:srgbClr val="2F469C"/>
    </a:lt2>
    <a:accent1>
      <a:srgbClr val="002554"/>
    </a:accent1>
    <a:accent2>
      <a:srgbClr val="F1BE48"/>
    </a:accent2>
    <a:accent3>
      <a:srgbClr val="E87722"/>
    </a:accent3>
    <a:accent4>
      <a:srgbClr val="84329B"/>
    </a:accent4>
    <a:accent5>
      <a:srgbClr val="F14354"/>
    </a:accent5>
    <a:accent6>
      <a:srgbClr val="5FBD83"/>
    </a:accent6>
    <a:hlink>
      <a:srgbClr val="0563C1"/>
    </a:hlink>
    <a:folHlink>
      <a:srgbClr val="954F72"/>
    </a:folHlink>
  </a:clrScheme>
  <a:fontScheme name="Personnalisé 80">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_Ipsos_Black_(Modern)">
    <a:dk1>
      <a:srgbClr val="222223"/>
    </a:dk1>
    <a:lt1>
      <a:sysClr val="window" lastClr="FFFFFF"/>
    </a:lt1>
    <a:dk2>
      <a:srgbClr val="888B8D"/>
    </a:dk2>
    <a:lt2>
      <a:srgbClr val="222223"/>
    </a:lt2>
    <a:accent1>
      <a:srgbClr val="F1BE48"/>
    </a:accent1>
    <a:accent2>
      <a:srgbClr val="888B8D"/>
    </a:accent2>
    <a:accent3>
      <a:srgbClr val="FF585D"/>
    </a:accent3>
    <a:accent4>
      <a:srgbClr val="71B2C9"/>
    </a:accent4>
    <a:accent5>
      <a:srgbClr val="C8C9C7"/>
    </a:accent5>
    <a:accent6>
      <a:srgbClr val="74AA50"/>
    </a:accent6>
    <a:hlink>
      <a:srgbClr val="485CC7"/>
    </a:hlink>
    <a:folHlink>
      <a:srgbClr val="00B2A9"/>
    </a:folHlink>
  </a:clrScheme>
  <a:fontScheme name="_Ipsos_Presentation Fonts">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new_brand_tweaked_teal">
    <a:dk1>
      <a:sysClr val="windowText" lastClr="000000"/>
    </a:dk1>
    <a:lt1>
      <a:sysClr val="window" lastClr="FFFFFF"/>
    </a:lt1>
    <a:dk2>
      <a:srgbClr val="419999"/>
    </a:dk2>
    <a:lt2>
      <a:srgbClr val="2F469C"/>
    </a:lt2>
    <a:accent1>
      <a:srgbClr val="002554"/>
    </a:accent1>
    <a:accent2>
      <a:srgbClr val="F1BE48"/>
    </a:accent2>
    <a:accent3>
      <a:srgbClr val="E87722"/>
    </a:accent3>
    <a:accent4>
      <a:srgbClr val="84329B"/>
    </a:accent4>
    <a:accent5>
      <a:srgbClr val="F14354"/>
    </a:accent5>
    <a:accent6>
      <a:srgbClr val="5FBD83"/>
    </a:accent6>
    <a:hlink>
      <a:srgbClr val="0563C1"/>
    </a:hlink>
    <a:folHlink>
      <a:srgbClr val="954F72"/>
    </a:folHlink>
  </a:clrScheme>
  <a:fontScheme name="Personnalisé 80">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new_brand_tweaked_teal">
    <a:dk1>
      <a:sysClr val="windowText" lastClr="000000"/>
    </a:dk1>
    <a:lt1>
      <a:sysClr val="window" lastClr="FFFFFF"/>
    </a:lt1>
    <a:dk2>
      <a:srgbClr val="419999"/>
    </a:dk2>
    <a:lt2>
      <a:srgbClr val="2F469C"/>
    </a:lt2>
    <a:accent1>
      <a:srgbClr val="002554"/>
    </a:accent1>
    <a:accent2>
      <a:srgbClr val="F1BE48"/>
    </a:accent2>
    <a:accent3>
      <a:srgbClr val="E87722"/>
    </a:accent3>
    <a:accent4>
      <a:srgbClr val="84329B"/>
    </a:accent4>
    <a:accent5>
      <a:srgbClr val="F14354"/>
    </a:accent5>
    <a:accent6>
      <a:srgbClr val="5FBD83"/>
    </a:accent6>
    <a:hlink>
      <a:srgbClr val="0563C1"/>
    </a:hlink>
    <a:folHlink>
      <a:srgbClr val="954F72"/>
    </a:folHlink>
  </a:clrScheme>
  <a:fontScheme name="Personnalisé 80">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new_brand_tweaked_teal">
    <a:dk1>
      <a:sysClr val="windowText" lastClr="000000"/>
    </a:dk1>
    <a:lt1>
      <a:sysClr val="window" lastClr="FFFFFF"/>
    </a:lt1>
    <a:dk2>
      <a:srgbClr val="419999"/>
    </a:dk2>
    <a:lt2>
      <a:srgbClr val="2F469C"/>
    </a:lt2>
    <a:accent1>
      <a:srgbClr val="002554"/>
    </a:accent1>
    <a:accent2>
      <a:srgbClr val="F1BE48"/>
    </a:accent2>
    <a:accent3>
      <a:srgbClr val="E87722"/>
    </a:accent3>
    <a:accent4>
      <a:srgbClr val="84329B"/>
    </a:accent4>
    <a:accent5>
      <a:srgbClr val="F14354"/>
    </a:accent5>
    <a:accent6>
      <a:srgbClr val="5FBD83"/>
    </a:accent6>
    <a:hlink>
      <a:srgbClr val="0563C1"/>
    </a:hlink>
    <a:folHlink>
      <a:srgbClr val="954F72"/>
    </a:folHlink>
  </a:clrScheme>
  <a:fontScheme name="Personnalisé 80">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new_brand_tweaked_teal">
    <a:dk1>
      <a:sysClr val="windowText" lastClr="000000"/>
    </a:dk1>
    <a:lt1>
      <a:sysClr val="window" lastClr="FFFFFF"/>
    </a:lt1>
    <a:dk2>
      <a:srgbClr val="419999"/>
    </a:dk2>
    <a:lt2>
      <a:srgbClr val="2F469C"/>
    </a:lt2>
    <a:accent1>
      <a:srgbClr val="002554"/>
    </a:accent1>
    <a:accent2>
      <a:srgbClr val="F1BE48"/>
    </a:accent2>
    <a:accent3>
      <a:srgbClr val="E87722"/>
    </a:accent3>
    <a:accent4>
      <a:srgbClr val="84329B"/>
    </a:accent4>
    <a:accent5>
      <a:srgbClr val="F14354"/>
    </a:accent5>
    <a:accent6>
      <a:srgbClr val="5FBD83"/>
    </a:accent6>
    <a:hlink>
      <a:srgbClr val="0563C1"/>
    </a:hlink>
    <a:folHlink>
      <a:srgbClr val="954F72"/>
    </a:folHlink>
  </a:clrScheme>
  <a:fontScheme name="Personnalisé 80">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new_brand_tweaked_teal">
    <a:dk1>
      <a:sysClr val="windowText" lastClr="000000"/>
    </a:dk1>
    <a:lt1>
      <a:sysClr val="window" lastClr="FFFFFF"/>
    </a:lt1>
    <a:dk2>
      <a:srgbClr val="419999"/>
    </a:dk2>
    <a:lt2>
      <a:srgbClr val="2F469C"/>
    </a:lt2>
    <a:accent1>
      <a:srgbClr val="002554"/>
    </a:accent1>
    <a:accent2>
      <a:srgbClr val="F1BE48"/>
    </a:accent2>
    <a:accent3>
      <a:srgbClr val="E87722"/>
    </a:accent3>
    <a:accent4>
      <a:srgbClr val="84329B"/>
    </a:accent4>
    <a:accent5>
      <a:srgbClr val="F14354"/>
    </a:accent5>
    <a:accent6>
      <a:srgbClr val="5FBD83"/>
    </a:accent6>
    <a:hlink>
      <a:srgbClr val="0563C1"/>
    </a:hlink>
    <a:folHlink>
      <a:srgbClr val="954F72"/>
    </a:folHlink>
  </a:clrScheme>
  <a:fontScheme name="Personnalisé 80">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new_brand_tweaked_teal">
    <a:dk1>
      <a:sysClr val="windowText" lastClr="000000"/>
    </a:dk1>
    <a:lt1>
      <a:sysClr val="window" lastClr="FFFFFF"/>
    </a:lt1>
    <a:dk2>
      <a:srgbClr val="419999"/>
    </a:dk2>
    <a:lt2>
      <a:srgbClr val="2F469C"/>
    </a:lt2>
    <a:accent1>
      <a:srgbClr val="002554"/>
    </a:accent1>
    <a:accent2>
      <a:srgbClr val="F1BE48"/>
    </a:accent2>
    <a:accent3>
      <a:srgbClr val="E87722"/>
    </a:accent3>
    <a:accent4>
      <a:srgbClr val="84329B"/>
    </a:accent4>
    <a:accent5>
      <a:srgbClr val="F14354"/>
    </a:accent5>
    <a:accent6>
      <a:srgbClr val="5FBD83"/>
    </a:accent6>
    <a:hlink>
      <a:srgbClr val="0563C1"/>
    </a:hlink>
    <a:folHlink>
      <a:srgbClr val="954F72"/>
    </a:folHlink>
  </a:clrScheme>
  <a:fontScheme name="Personnalisé 80">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new_brand_tweaked_teal">
    <a:dk1>
      <a:sysClr val="windowText" lastClr="000000"/>
    </a:dk1>
    <a:lt1>
      <a:sysClr val="window" lastClr="FFFFFF"/>
    </a:lt1>
    <a:dk2>
      <a:srgbClr val="419999"/>
    </a:dk2>
    <a:lt2>
      <a:srgbClr val="2F469C"/>
    </a:lt2>
    <a:accent1>
      <a:srgbClr val="002554"/>
    </a:accent1>
    <a:accent2>
      <a:srgbClr val="F1BE48"/>
    </a:accent2>
    <a:accent3>
      <a:srgbClr val="E87722"/>
    </a:accent3>
    <a:accent4>
      <a:srgbClr val="84329B"/>
    </a:accent4>
    <a:accent5>
      <a:srgbClr val="F14354"/>
    </a:accent5>
    <a:accent6>
      <a:srgbClr val="5FBD83"/>
    </a:accent6>
    <a:hlink>
      <a:srgbClr val="0563C1"/>
    </a:hlink>
    <a:folHlink>
      <a:srgbClr val="954F72"/>
    </a:folHlink>
  </a:clrScheme>
  <a:fontScheme name="Personnalisé 80">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229A4EFC23858478112123D4EA46090" ma:contentTypeVersion="13" ma:contentTypeDescription="Create a new document." ma:contentTypeScope="" ma:versionID="35b2394690396d8f181ca477ae895cfe">
  <xsd:schema xmlns:xsd="http://www.w3.org/2001/XMLSchema" xmlns:xs="http://www.w3.org/2001/XMLSchema" xmlns:p="http://schemas.microsoft.com/office/2006/metadata/properties" xmlns:ns2="335ac921-be0a-45f2-9380-dd7220eba991" xmlns:ns3="3b7f771b-1733-4194-9723-8802ae70dd40" targetNamespace="http://schemas.microsoft.com/office/2006/metadata/properties" ma:root="true" ma:fieldsID="eb6b5e408161e0156a5e410b3cf96f16" ns2:_="" ns3:_="">
    <xsd:import namespace="335ac921-be0a-45f2-9380-dd7220eba991"/>
    <xsd:import namespace="3b7f771b-1733-4194-9723-8802ae70dd4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5ac921-be0a-45f2-9380-dd7220eba99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b7f771b-1733-4194-9723-8802ae70dd40"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2F2AAA8-A517-42FB-8C31-37C5DD6A3663}"/>
</file>

<file path=customXml/itemProps2.xml><?xml version="1.0" encoding="utf-8"?>
<ds:datastoreItem xmlns:ds="http://schemas.openxmlformats.org/officeDocument/2006/customXml" ds:itemID="{BF72AE41-9FBF-4EB0-B96A-00F64B8D7C8F}">
  <ds:schemaRefs>
    <ds:schemaRef ds:uri="http://schemas.microsoft.com/sharepoint/v3/contenttype/forms"/>
  </ds:schemaRefs>
</ds:datastoreItem>
</file>

<file path=customXml/itemProps3.xml><?xml version="1.0" encoding="utf-8"?>
<ds:datastoreItem xmlns:ds="http://schemas.openxmlformats.org/officeDocument/2006/customXml" ds:itemID="{C3043E4D-7822-4484-91AA-5B7CDB269C23}">
  <ds:schemaRefs>
    <ds:schemaRef ds:uri="http://purl.org/dc/elements/1.1/"/>
    <ds:schemaRef ds:uri="http://schemas.microsoft.com/office/2006/metadata/properties"/>
    <ds:schemaRef ds:uri="http://schemas.microsoft.com/office/infopath/2007/PartnerControls"/>
    <ds:schemaRef ds:uri="http://schemas.microsoft.com/office/2006/documentManagement/types"/>
    <ds:schemaRef ds:uri="http://schemas.openxmlformats.org/package/2006/metadata/core-properties"/>
    <ds:schemaRef ds:uri="http://www.w3.org/XML/1998/namespace"/>
    <ds:schemaRef ds:uri="http://purl.org/dc/dcmitype/"/>
    <ds:schemaRef ds:uri="8f59568b-81cb-4c0b-8e3e-3178a4479bce"/>
    <ds:schemaRef ds:uri="e169ca3e-1389-4f9a-800a-bf3828f8d315"/>
    <ds:schemaRef ds:uri="http://purl.org/dc/terms/"/>
  </ds:schemaRefs>
</ds:datastoreItem>
</file>

<file path=docProps/app.xml><?xml version="1.0" encoding="utf-8"?>
<Properties xmlns="http://schemas.openxmlformats.org/officeDocument/2006/extended-properties" xmlns:vt="http://schemas.openxmlformats.org/officeDocument/2006/docPropsVTypes">
  <TotalTime>822</TotalTime>
  <Words>1883</Words>
  <Application>Microsoft Office PowerPoint</Application>
  <PresentationFormat>Widescreen</PresentationFormat>
  <Paragraphs>227</Paragraphs>
  <Slides>20</Slides>
  <Notes>1</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20</vt:i4>
      </vt:variant>
    </vt:vector>
  </HeadingPairs>
  <TitlesOfParts>
    <vt:vector size="28" baseType="lpstr">
      <vt:lpstr>Arial Black</vt:lpstr>
      <vt:lpstr>Segoe UI</vt:lpstr>
      <vt:lpstr>HelveticaNeueLT Std Lt Cn</vt:lpstr>
      <vt:lpstr>Arial</vt:lpstr>
      <vt:lpstr>Wingdings</vt:lpstr>
      <vt:lpstr>Calibri</vt:lpstr>
      <vt:lpstr>IPSOS - Classical Template - 16x9</vt:lpstr>
      <vt:lpstr>Diapositive think-cell</vt:lpstr>
      <vt:lpstr>GLOBAL INFRASTRUCTURE INDEX 2021</vt:lpstr>
      <vt:lpstr>Infrastructure: more are satisfied than not, but many are on the fence</vt:lpstr>
      <vt:lpstr>There is considerable variation in satisfaction levels across the 28 countries</vt:lpstr>
      <vt:lpstr>Satisfaction is relatively low in n. America and LATAM</vt:lpstr>
      <vt:lpstr>Longer-term trends: satisfaction dipped in 2018 but bounced back</vt:lpstr>
      <vt:lpstr>Infrastructure continues to be an area where the public feel more can be done…</vt:lpstr>
      <vt:lpstr>A majority in most countries agree ‘not enough is being done’</vt:lpstr>
      <vt:lpstr>as last year, it is felt that investment will create jobs and provide an economic boost</vt:lpstr>
      <vt:lpstr>It’s still the case that a clear majority are comfortable with private sector investment</vt:lpstr>
      <vt:lpstr>PRIORITIES and preferences</vt:lpstr>
      <vt:lpstr>As before, there is strong competition for the top investment priorities</vt:lpstr>
      <vt:lpstr>Plurality preference for social vs economic infrastructure but this has weakened </vt:lpstr>
      <vt:lpstr>Continued preference to maintain/repair rather than build new</vt:lpstr>
      <vt:lpstr>People prioritise considering environmental impacts over economic ones</vt:lpstr>
      <vt:lpstr>The environment AND QUALITY ARE top prioritIES</vt:lpstr>
      <vt:lpstr>Ownership, disruption and legacy are relatively low priorities </vt:lpstr>
      <vt:lpstr>TECHNICAL DETAILS</vt:lpstr>
      <vt:lpstr>METHODOLOGY</vt:lpstr>
      <vt:lpstr>Online survey, 28 countries, 23 July-6 August</vt:lpstr>
      <vt:lpstr>FURTHER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Romain Carette</dc:creator>
  <cp:lastModifiedBy>Ben Marshall</cp:lastModifiedBy>
  <cp:revision>55</cp:revision>
  <cp:lastPrinted>2021-10-11T11:20:08Z</cp:lastPrinted>
  <dcterms:created xsi:type="dcterms:W3CDTF">2019-04-23T08:35:40Z</dcterms:created>
  <dcterms:modified xsi:type="dcterms:W3CDTF">2021-10-11T21:39:58Z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0x010100B229A4EFC23858478112123D4EA46090</vt:lpwstr>
  </property>
</Properties>
</file>